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theme/themeOverride1.xml" ContentType="application/vnd.openxmlformats-officedocument.themeOverride+xml"/>
  <Override PartName="/ppt/theme/themeOverride2.xml" ContentType="application/vnd.openxmlformats-officedocument.themeOverride+xml"/>
  <Override PartName="/ppt/theme/themeOverride3.xml" ContentType="application/vnd.openxmlformats-officedocument.themeOverride+xml"/>
  <Override PartName="/ppt/theme/themeOverride4.xml" ContentType="application/vnd.openxmlformats-officedocument.themeOverride+xml"/>
  <Override PartName="/ppt/theme/themeOverride5.xml" ContentType="application/vnd.openxmlformats-officedocument.themeOverride+xml"/>
  <Override PartName="/ppt/theme/themeOverride6.xml" ContentType="application/vnd.openxmlformats-officedocument.themeOverride+xml"/>
  <Override PartName="/ppt/theme/themeOverride7.xml" ContentType="application/vnd.openxmlformats-officedocument.themeOverride+xml"/>
  <Override PartName="/ppt/theme/themeOverride8.xml" ContentType="application/vnd.openxmlformats-officedocument.themeOverride+xml"/>
  <Override PartName="/ppt/theme/themeOverride9.xml" ContentType="application/vnd.openxmlformats-officedocument.themeOverride+xml"/>
  <Override PartName="/ppt/theme/themeOverride10.xml" ContentType="application/vnd.openxmlformats-officedocument.themeOverride+xml"/>
  <Override PartName="/ppt/theme/themeOverride11.xml" ContentType="application/vnd.openxmlformats-officedocument.themeOverride+xml"/>
  <Override PartName="/ppt/theme/themeOverride12.xml" ContentType="application/vnd.openxmlformats-officedocument.themeOverride+xml"/>
  <Override PartName="/ppt/theme/themeOverride13.xml" ContentType="application/vnd.openxmlformats-officedocument.themeOverride+xml"/>
  <Override PartName="/ppt/theme/themeOverride14.xml" ContentType="application/vnd.openxmlformats-officedocument.themeOverride+xml"/>
  <Override PartName="/ppt/theme/themeOverride15.xml" ContentType="application/vnd.openxmlformats-officedocument.themeOverr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60" r:id="rId1"/>
    <p:sldMasterId id="2147483692" r:id="rId2"/>
  </p:sldMasterIdLst>
  <p:notesMasterIdLst>
    <p:notesMasterId r:id="rId32"/>
  </p:notesMasterIdLst>
  <p:sldIdLst>
    <p:sldId id="303" r:id="rId3"/>
    <p:sldId id="359" r:id="rId4"/>
    <p:sldId id="377" r:id="rId5"/>
    <p:sldId id="512" r:id="rId6"/>
    <p:sldId id="523" r:id="rId7"/>
    <p:sldId id="526" r:id="rId8"/>
    <p:sldId id="529" r:id="rId9"/>
    <p:sldId id="570" r:id="rId10"/>
    <p:sldId id="595" r:id="rId11"/>
    <p:sldId id="573" r:id="rId12"/>
    <p:sldId id="606" r:id="rId13"/>
    <p:sldId id="579" r:id="rId14"/>
    <p:sldId id="604" r:id="rId15"/>
    <p:sldId id="602" r:id="rId16"/>
    <p:sldId id="373" r:id="rId17"/>
    <p:sldId id="415" r:id="rId18"/>
    <p:sldId id="413" r:id="rId19"/>
    <p:sldId id="375" r:id="rId20"/>
    <p:sldId id="388" r:id="rId21"/>
    <p:sldId id="408" r:id="rId22"/>
    <p:sldId id="407" r:id="rId23"/>
    <p:sldId id="389" r:id="rId24"/>
    <p:sldId id="390" r:id="rId25"/>
    <p:sldId id="398" r:id="rId26"/>
    <p:sldId id="374" r:id="rId27"/>
    <p:sldId id="376" r:id="rId28"/>
    <p:sldId id="402" r:id="rId29"/>
    <p:sldId id="403" r:id="rId30"/>
    <p:sldId id="372" r:id="rId31"/>
  </p:sldIdLst>
  <p:sldSz cx="12192000" cy="6858000"/>
  <p:notesSz cx="7010400" cy="92964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bderrafi Issami" initials="AI" lastIdx="1" clrIdx="0">
    <p:extLst>
      <p:ext uri="{19B8F6BF-5375-455C-9EA6-DF929625EA0E}">
        <p15:presenceInfo xmlns:p15="http://schemas.microsoft.com/office/powerpoint/2012/main" userId="S-1-5-21-1178779211-1430261201-1819217697-1134"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99FF"/>
    <a:srgbClr val="FFFFFF"/>
    <a:srgbClr val="8B2F0F"/>
    <a:srgbClr val="3333CC"/>
    <a:srgbClr val="0066FF"/>
    <a:srgbClr val="006600"/>
    <a:srgbClr val="CCECFF"/>
    <a:srgbClr val="99CCFF"/>
    <a:srgbClr val="66CCFF"/>
    <a:srgbClr val="3366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Style moyen 2 - Accentuation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6800" autoAdjust="0"/>
  </p:normalViewPr>
  <p:slideViewPr>
    <p:cSldViewPr snapToGrid="0">
      <p:cViewPr varScale="1">
        <p:scale>
          <a:sx n="59" d="100"/>
          <a:sy n="59" d="100"/>
        </p:scale>
        <p:origin x="940" y="5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commentAuthors" Target="commentAuthor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fr-MA"/>
          </a:p>
        </p:txBody>
      </p:sp>
      <p:sp>
        <p:nvSpPr>
          <p:cNvPr id="3" name="Espace réservé de la date 2"/>
          <p:cNvSpPr>
            <a:spLocks noGrp="1"/>
          </p:cNvSpPr>
          <p:nvPr>
            <p:ph type="dt" idx="1"/>
          </p:nvPr>
        </p:nvSpPr>
        <p:spPr>
          <a:xfrm>
            <a:off x="3970938" y="0"/>
            <a:ext cx="3037840" cy="466434"/>
          </a:xfrm>
          <a:prstGeom prst="rect">
            <a:avLst/>
          </a:prstGeom>
        </p:spPr>
        <p:txBody>
          <a:bodyPr vert="horz" lIns="93177" tIns="46589" rIns="93177" bIns="46589" rtlCol="0"/>
          <a:lstStyle>
            <a:lvl1pPr algn="r">
              <a:defRPr sz="1200"/>
            </a:lvl1pPr>
          </a:lstStyle>
          <a:p>
            <a:fld id="{1BA25AB0-BA7C-42CE-B3F5-6BCAA75D25EA}" type="datetimeFigureOut">
              <a:rPr lang="fr-MA" smtClean="0"/>
              <a:t>23/01/2019</a:t>
            </a:fld>
            <a:endParaRPr lang="fr-MA"/>
          </a:p>
        </p:txBody>
      </p:sp>
      <p:sp>
        <p:nvSpPr>
          <p:cNvPr id="4" name="Espace réservé de l'image des diapositives 3"/>
          <p:cNvSpPr>
            <a:spLocks noGrp="1" noRot="1" noChangeAspect="1"/>
          </p:cNvSpPr>
          <p:nvPr>
            <p:ph type="sldImg" idx="2"/>
          </p:nvPr>
        </p:nvSpPr>
        <p:spPr>
          <a:xfrm>
            <a:off x="717550" y="1162050"/>
            <a:ext cx="5575300" cy="3136900"/>
          </a:xfrm>
          <a:prstGeom prst="rect">
            <a:avLst/>
          </a:prstGeom>
          <a:noFill/>
          <a:ln w="12700">
            <a:solidFill>
              <a:prstClr val="black"/>
            </a:solidFill>
          </a:ln>
        </p:spPr>
        <p:txBody>
          <a:bodyPr vert="horz" lIns="93177" tIns="46589" rIns="93177" bIns="46589" rtlCol="0" anchor="ctr"/>
          <a:lstStyle/>
          <a:p>
            <a:endParaRPr lang="fr-MA"/>
          </a:p>
        </p:txBody>
      </p:sp>
      <p:sp>
        <p:nvSpPr>
          <p:cNvPr id="5" name="Espace réservé des notes 4"/>
          <p:cNvSpPr>
            <a:spLocks noGrp="1"/>
          </p:cNvSpPr>
          <p:nvPr>
            <p:ph type="body" sz="quarter" idx="3"/>
          </p:nvPr>
        </p:nvSpPr>
        <p:spPr>
          <a:xfrm>
            <a:off x="701040" y="4473892"/>
            <a:ext cx="5608320" cy="3660458"/>
          </a:xfrm>
          <a:prstGeom prst="rect">
            <a:avLst/>
          </a:prstGeom>
        </p:spPr>
        <p:txBody>
          <a:bodyPr vert="horz" lIns="93177" tIns="46589" rIns="93177" bIns="46589" rtlCol="0"/>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MA"/>
          </a:p>
        </p:txBody>
      </p:sp>
      <p:sp>
        <p:nvSpPr>
          <p:cNvPr id="6" name="Espace réservé du pied de page 5"/>
          <p:cNvSpPr>
            <a:spLocks noGrp="1"/>
          </p:cNvSpPr>
          <p:nvPr>
            <p:ph type="ftr" sz="quarter" idx="4"/>
          </p:nvPr>
        </p:nvSpPr>
        <p:spPr>
          <a:xfrm>
            <a:off x="0" y="8829967"/>
            <a:ext cx="3037840" cy="466433"/>
          </a:xfrm>
          <a:prstGeom prst="rect">
            <a:avLst/>
          </a:prstGeom>
        </p:spPr>
        <p:txBody>
          <a:bodyPr vert="horz" lIns="93177" tIns="46589" rIns="93177" bIns="46589" rtlCol="0" anchor="b"/>
          <a:lstStyle>
            <a:lvl1pPr algn="l">
              <a:defRPr sz="1200"/>
            </a:lvl1pPr>
          </a:lstStyle>
          <a:p>
            <a:endParaRPr lang="fr-MA"/>
          </a:p>
        </p:txBody>
      </p:sp>
      <p:sp>
        <p:nvSpPr>
          <p:cNvPr id="7" name="Espace réservé du numéro de diapositive 6"/>
          <p:cNvSpPr>
            <a:spLocks noGrp="1"/>
          </p:cNvSpPr>
          <p:nvPr>
            <p:ph type="sldNum" sz="quarter" idx="5"/>
          </p:nvPr>
        </p:nvSpPr>
        <p:spPr>
          <a:xfrm>
            <a:off x="3970938" y="8829967"/>
            <a:ext cx="3037840" cy="466433"/>
          </a:xfrm>
          <a:prstGeom prst="rect">
            <a:avLst/>
          </a:prstGeom>
        </p:spPr>
        <p:txBody>
          <a:bodyPr vert="horz" lIns="93177" tIns="46589" rIns="93177" bIns="46589" rtlCol="0" anchor="b"/>
          <a:lstStyle>
            <a:lvl1pPr algn="r">
              <a:defRPr sz="1200"/>
            </a:lvl1pPr>
          </a:lstStyle>
          <a:p>
            <a:fld id="{4B17F98D-AB3C-4143-8E94-332B1FCB73A3}" type="slidenum">
              <a:rPr lang="fr-MA" smtClean="0"/>
              <a:t>‹#›</a:t>
            </a:fld>
            <a:endParaRPr lang="fr-MA"/>
          </a:p>
        </p:txBody>
      </p:sp>
    </p:spTree>
    <p:extLst>
      <p:ext uri="{BB962C8B-B14F-4D97-AF65-F5344CB8AC3E}">
        <p14:creationId xmlns:p14="http://schemas.microsoft.com/office/powerpoint/2010/main" val="32390542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49300" y="1182688"/>
            <a:ext cx="5667375" cy="31877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CA3AB2B-189A-4C92-A457-C6A3833631A7}" type="slidenum">
              <a:rPr lang="en-US" smtClean="0">
                <a:solidFill>
                  <a:prstClr val="black"/>
                </a:solidFill>
              </a:rPr>
              <a:pPr/>
              <a:t>1</a:t>
            </a:fld>
            <a:endParaRPr lang="en-US">
              <a:solidFill>
                <a:prstClr val="black"/>
              </a:solidFill>
            </a:endParaRPr>
          </a:p>
        </p:txBody>
      </p:sp>
    </p:spTree>
    <p:extLst>
      <p:ext uri="{BB962C8B-B14F-4D97-AF65-F5344CB8AC3E}">
        <p14:creationId xmlns:p14="http://schemas.microsoft.com/office/powerpoint/2010/main" val="287699868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F1D926DF-6993-480B-8C0A-47F16D863663}" type="slidenum">
              <a:rPr lang="fr-FR" smtClean="0"/>
              <a:t>3</a:t>
            </a:fld>
            <a:endParaRPr lang="fr-FR"/>
          </a:p>
        </p:txBody>
      </p:sp>
    </p:spTree>
    <p:extLst>
      <p:ext uri="{BB962C8B-B14F-4D97-AF65-F5344CB8AC3E}">
        <p14:creationId xmlns:p14="http://schemas.microsoft.com/office/powerpoint/2010/main" val="134296804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10"/>
          </p:nvPr>
        </p:nvSpPr>
        <p:spPr/>
        <p:txBody>
          <a:bodyPr/>
          <a:lstStyle/>
          <a:p>
            <a:fld id="{F1D926DF-6993-480B-8C0A-47F16D863663}" type="slidenum">
              <a:rPr lang="fr-FR" smtClean="0"/>
              <a:t>4</a:t>
            </a:fld>
            <a:endParaRPr lang="fr-FR"/>
          </a:p>
        </p:txBody>
      </p:sp>
    </p:spTree>
    <p:extLst>
      <p:ext uri="{BB962C8B-B14F-4D97-AF65-F5344CB8AC3E}">
        <p14:creationId xmlns:p14="http://schemas.microsoft.com/office/powerpoint/2010/main" val="66933616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5"/>
          </p:nvPr>
        </p:nvSpPr>
        <p:spPr/>
        <p:txBody>
          <a:bodyPr/>
          <a:lstStyle/>
          <a:p>
            <a:fld id="{4B17F98D-AB3C-4143-8E94-332B1FCB73A3}" type="slidenum">
              <a:rPr lang="fr-MA" smtClean="0"/>
              <a:t>12</a:t>
            </a:fld>
            <a:endParaRPr lang="fr-MA"/>
          </a:p>
        </p:txBody>
      </p:sp>
    </p:spTree>
    <p:extLst>
      <p:ext uri="{BB962C8B-B14F-4D97-AF65-F5344CB8AC3E}">
        <p14:creationId xmlns:p14="http://schemas.microsoft.com/office/powerpoint/2010/main" val="12703059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F1D926DF-6993-480B-8C0A-47F16D863663}" type="slidenum">
              <a:rPr lang="fr-FR" smtClean="0"/>
              <a:t>14</a:t>
            </a:fld>
            <a:endParaRPr lang="fr-FR"/>
          </a:p>
        </p:txBody>
      </p:sp>
    </p:spTree>
    <p:extLst>
      <p:ext uri="{BB962C8B-B14F-4D97-AF65-F5344CB8AC3E}">
        <p14:creationId xmlns:p14="http://schemas.microsoft.com/office/powerpoint/2010/main" val="24124512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49263" y="1263650"/>
            <a:ext cx="6049962" cy="34036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CA3AB2B-189A-4C92-A457-C6A3833631A7}" type="slidenum">
              <a:rPr lang="en-US" smtClean="0">
                <a:solidFill>
                  <a:prstClr val="black"/>
                </a:solidFill>
              </a:rPr>
              <a:pPr/>
              <a:t>29</a:t>
            </a:fld>
            <a:endParaRPr lang="en-US">
              <a:solidFill>
                <a:prstClr val="black"/>
              </a:solidFill>
            </a:endParaRPr>
          </a:p>
        </p:txBody>
      </p:sp>
    </p:spTree>
    <p:extLst>
      <p:ext uri="{BB962C8B-B14F-4D97-AF65-F5344CB8AC3E}">
        <p14:creationId xmlns:p14="http://schemas.microsoft.com/office/powerpoint/2010/main" val="409661656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www.showeet.com/" TargetMode="External"/><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1">
    <p:spTree>
      <p:nvGrpSpPr>
        <p:cNvPr id="1" name=""/>
        <p:cNvGrpSpPr/>
        <p:nvPr/>
      </p:nvGrpSpPr>
      <p:grpSpPr>
        <a:xfrm>
          <a:off x="0" y="0"/>
          <a:ext cx="0" cy="0"/>
          <a:chOff x="0" y="0"/>
          <a:chExt cx="0" cy="0"/>
        </a:xfrm>
      </p:grpSpPr>
      <p:sp>
        <p:nvSpPr>
          <p:cNvPr id="37" name="Freeform: Shape 36"/>
          <p:cNvSpPr/>
          <p:nvPr userDrawn="1"/>
        </p:nvSpPr>
        <p:spPr>
          <a:xfrm>
            <a:off x="4064000" y="3200400"/>
            <a:ext cx="8128000" cy="1828800"/>
          </a:xfrm>
          <a:custGeom>
            <a:avLst/>
            <a:gdLst>
              <a:gd name="connsiteX0" fmla="*/ 0 w 8128000"/>
              <a:gd name="connsiteY0" fmla="*/ 0 h 1828800"/>
              <a:gd name="connsiteX1" fmla="*/ 4064000 w 8128000"/>
              <a:gd name="connsiteY1" fmla="*/ 0 h 1828800"/>
              <a:gd name="connsiteX2" fmla="*/ 8128000 w 8128000"/>
              <a:gd name="connsiteY2" fmla="*/ 0 h 1828800"/>
              <a:gd name="connsiteX3" fmla="*/ 8128000 w 8128000"/>
              <a:gd name="connsiteY3" fmla="*/ 1828800 h 1828800"/>
              <a:gd name="connsiteX4" fmla="*/ 4064000 w 8128000"/>
              <a:gd name="connsiteY4" fmla="*/ 1828800 h 1828800"/>
              <a:gd name="connsiteX5" fmla="*/ 0 w 8128000"/>
              <a:gd name="connsiteY5" fmla="*/ 1828800 h 182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128000" h="1828800">
                <a:moveTo>
                  <a:pt x="0" y="0"/>
                </a:moveTo>
                <a:lnTo>
                  <a:pt x="4064000" y="0"/>
                </a:lnTo>
                <a:lnTo>
                  <a:pt x="8128000" y="0"/>
                </a:lnTo>
                <a:lnTo>
                  <a:pt x="8128000" y="1828800"/>
                </a:lnTo>
                <a:lnTo>
                  <a:pt x="4064000" y="1828800"/>
                </a:lnTo>
                <a:lnTo>
                  <a:pt x="0" y="18288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36" name="Picture Placeholder 35"/>
          <p:cNvSpPr>
            <a:spLocks noGrp="1"/>
          </p:cNvSpPr>
          <p:nvPr>
            <p:ph type="pic" sz="quarter" idx="13"/>
          </p:nvPr>
        </p:nvSpPr>
        <p:spPr>
          <a:xfrm>
            <a:off x="0" y="1371600"/>
            <a:ext cx="8129016" cy="3657600"/>
          </a:xfrm>
          <a:custGeom>
            <a:avLst/>
            <a:gdLst>
              <a:gd name="connsiteX0" fmla="*/ 0 w 8129016"/>
              <a:gd name="connsiteY0" fmla="*/ 0 h 3657600"/>
              <a:gd name="connsiteX1" fmla="*/ 8129016 w 8129016"/>
              <a:gd name="connsiteY1" fmla="*/ 0 h 3657600"/>
              <a:gd name="connsiteX2" fmla="*/ 8129016 w 8129016"/>
              <a:gd name="connsiteY2" fmla="*/ 1828800 h 3657600"/>
              <a:gd name="connsiteX3" fmla="*/ 8128000 w 8129016"/>
              <a:gd name="connsiteY3" fmla="*/ 1828800 h 3657600"/>
              <a:gd name="connsiteX4" fmla="*/ 4064000 w 8129016"/>
              <a:gd name="connsiteY4" fmla="*/ 1828800 h 3657600"/>
              <a:gd name="connsiteX5" fmla="*/ 4064000 w 8129016"/>
              <a:gd name="connsiteY5" fmla="*/ 3657600 h 3657600"/>
              <a:gd name="connsiteX6" fmla="*/ 0 w 8129016"/>
              <a:gd name="connsiteY6" fmla="*/ 3657600 h 3657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9016" h="3657600">
                <a:moveTo>
                  <a:pt x="0" y="0"/>
                </a:moveTo>
                <a:lnTo>
                  <a:pt x="8129016" y="0"/>
                </a:lnTo>
                <a:lnTo>
                  <a:pt x="8129016" y="1828800"/>
                </a:lnTo>
                <a:lnTo>
                  <a:pt x="8128000" y="1828800"/>
                </a:lnTo>
                <a:lnTo>
                  <a:pt x="4064000" y="1828800"/>
                </a:lnTo>
                <a:lnTo>
                  <a:pt x="4064000" y="3657600"/>
                </a:lnTo>
                <a:lnTo>
                  <a:pt x="0" y="3657600"/>
                </a:lnTo>
                <a:close/>
              </a:path>
            </a:pathLst>
          </a:custGeom>
          <a:solidFill>
            <a:schemeClr val="bg1">
              <a:lumMod val="50000"/>
            </a:schemeClr>
          </a:solidFill>
        </p:spPr>
        <p:txBody>
          <a:bodyPr wrap="square">
            <a:noAutofit/>
          </a:bodyPr>
          <a:lstStyle/>
          <a:p>
            <a:endParaRPr lang="en-US"/>
          </a:p>
        </p:txBody>
      </p:sp>
      <p:sp>
        <p:nvSpPr>
          <p:cNvPr id="9" name="Rectangle 8"/>
          <p:cNvSpPr/>
          <p:nvPr userDrawn="1"/>
        </p:nvSpPr>
        <p:spPr>
          <a:xfrm>
            <a:off x="8128000" y="1371600"/>
            <a:ext cx="4064000" cy="18288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2" name="Rectangle 11"/>
          <p:cNvSpPr/>
          <p:nvPr userDrawn="1"/>
        </p:nvSpPr>
        <p:spPr>
          <a:xfrm>
            <a:off x="4064000" y="5029200"/>
            <a:ext cx="4064000" cy="18288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3" name="Rectangle 12"/>
          <p:cNvSpPr/>
          <p:nvPr userDrawn="1"/>
        </p:nvSpPr>
        <p:spPr>
          <a:xfrm>
            <a:off x="8128000" y="5029200"/>
            <a:ext cx="4064000" cy="18288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 name="Title 1"/>
          <p:cNvSpPr>
            <a:spLocks noGrp="1"/>
          </p:cNvSpPr>
          <p:nvPr>
            <p:ph type="ctrTitle"/>
          </p:nvPr>
        </p:nvSpPr>
        <p:spPr>
          <a:xfrm>
            <a:off x="4064000" y="3225452"/>
            <a:ext cx="8128000" cy="1067644"/>
          </a:xfrm>
          <a:prstGeom prst="rect">
            <a:avLst/>
          </a:prstGeom>
        </p:spPr>
        <p:txBody>
          <a:bodyPr lIns="274320" rIns="457200" anchor="b">
            <a:noAutofit/>
          </a:bodyPr>
          <a:lstStyle>
            <a:lvl1pPr algn="l">
              <a:defRPr sz="4400" b="1">
                <a:solidFill>
                  <a:schemeClr val="bg1"/>
                </a:solidFill>
              </a:defRPr>
            </a:lvl1pPr>
          </a:lstStyle>
          <a:p>
            <a:r>
              <a:rPr lang="en-US"/>
              <a:t>Click to edit Master title style</a:t>
            </a:r>
          </a:p>
        </p:txBody>
      </p:sp>
      <p:sp>
        <p:nvSpPr>
          <p:cNvPr id="4" name="Date Placeholder 3"/>
          <p:cNvSpPr>
            <a:spLocks noGrp="1"/>
          </p:cNvSpPr>
          <p:nvPr>
            <p:ph type="dt" sz="half" idx="10"/>
          </p:nvPr>
        </p:nvSpPr>
        <p:spPr>
          <a:xfrm>
            <a:off x="8128000" y="6356349"/>
            <a:ext cx="4064000" cy="365125"/>
          </a:xfrm>
          <a:prstGeom prst="rect">
            <a:avLst/>
          </a:prstGeom>
        </p:spPr>
        <p:txBody>
          <a:bodyPr rIns="457200"/>
          <a:lstStyle>
            <a:lvl1pPr algn="ctr">
              <a:defRPr>
                <a:solidFill>
                  <a:schemeClr val="bg2">
                    <a:lumMod val="75000"/>
                  </a:schemeClr>
                </a:solidFill>
              </a:defRPr>
            </a:lvl1pPr>
          </a:lstStyle>
          <a:p>
            <a:r>
              <a:rPr lang="en-US">
                <a:solidFill>
                  <a:srgbClr val="E9E5DC">
                    <a:lumMod val="75000"/>
                  </a:srgbClr>
                </a:solidFill>
              </a:rPr>
              <a:t>Your Date Here</a:t>
            </a:r>
          </a:p>
        </p:txBody>
      </p:sp>
      <p:sp>
        <p:nvSpPr>
          <p:cNvPr id="5" name="Footer Placeholder 4"/>
          <p:cNvSpPr>
            <a:spLocks noGrp="1"/>
          </p:cNvSpPr>
          <p:nvPr>
            <p:ph type="ftr" sz="quarter" idx="11"/>
          </p:nvPr>
        </p:nvSpPr>
        <p:spPr>
          <a:xfrm>
            <a:off x="0" y="6356350"/>
            <a:ext cx="4064000" cy="365125"/>
          </a:xfrm>
          <a:prstGeom prst="rect">
            <a:avLst/>
          </a:prstGeom>
        </p:spPr>
        <p:txBody>
          <a:bodyPr/>
          <a:lstStyle>
            <a:lvl1pPr>
              <a:defRPr>
                <a:solidFill>
                  <a:schemeClr val="bg2">
                    <a:lumMod val="75000"/>
                  </a:schemeClr>
                </a:solidFill>
              </a:defRPr>
            </a:lvl1pPr>
          </a:lstStyle>
          <a:p>
            <a:r>
              <a:rPr lang="en-US">
                <a:solidFill>
                  <a:srgbClr val="E9E5DC">
                    <a:lumMod val="75000"/>
                  </a:srgbClr>
                </a:solidFill>
              </a:rPr>
              <a:t>Your Footer Here</a:t>
            </a:r>
          </a:p>
        </p:txBody>
      </p:sp>
      <p:sp>
        <p:nvSpPr>
          <p:cNvPr id="6" name="Slide Number Placeholder 5"/>
          <p:cNvSpPr>
            <a:spLocks noGrp="1"/>
          </p:cNvSpPr>
          <p:nvPr>
            <p:ph type="sldNum" sz="quarter" idx="12"/>
          </p:nvPr>
        </p:nvSpPr>
        <p:spPr>
          <a:xfrm>
            <a:off x="4064000" y="6356350"/>
            <a:ext cx="4064000" cy="365125"/>
          </a:xfrm>
          <a:prstGeom prst="rect">
            <a:avLst/>
          </a:prstGeom>
        </p:spPr>
        <p:txBody>
          <a:bodyPr/>
          <a:lstStyle>
            <a:lvl1pPr algn="ctr">
              <a:defRPr>
                <a:solidFill>
                  <a:schemeClr val="bg2">
                    <a:lumMod val="50000"/>
                  </a:schemeClr>
                </a:solidFill>
              </a:defRPr>
            </a:lvl1pPr>
          </a:lstStyle>
          <a:p>
            <a:fld id="{FC1CF07D-8B3F-4D32-B059-0039CEA46DB1}" type="slidenum">
              <a:rPr lang="en-US" smtClean="0">
                <a:solidFill>
                  <a:srgbClr val="E9E5DC">
                    <a:lumMod val="50000"/>
                  </a:srgbClr>
                </a:solidFill>
              </a:rPr>
              <a:pPr/>
              <a:t>‹#›</a:t>
            </a:fld>
            <a:endParaRPr lang="en-US">
              <a:solidFill>
                <a:srgbClr val="E9E5DC">
                  <a:lumMod val="50000"/>
                </a:srgbClr>
              </a:solidFill>
            </a:endParaRPr>
          </a:p>
        </p:txBody>
      </p:sp>
      <p:sp>
        <p:nvSpPr>
          <p:cNvPr id="3" name="Subtitle 2"/>
          <p:cNvSpPr>
            <a:spLocks noGrp="1"/>
          </p:cNvSpPr>
          <p:nvPr>
            <p:ph type="subTitle" idx="1"/>
          </p:nvPr>
        </p:nvSpPr>
        <p:spPr>
          <a:xfrm>
            <a:off x="4064000" y="4323604"/>
            <a:ext cx="8128000" cy="407890"/>
          </a:xfrm>
          <a:prstGeom prst="rect">
            <a:avLst/>
          </a:prstGeom>
        </p:spPr>
        <p:txBody>
          <a:bodyPr lIns="274320"/>
          <a:lstStyle>
            <a:lvl1pPr marL="0" indent="0" algn="l">
              <a:buNone/>
              <a:defRPr sz="2400">
                <a:solidFill>
                  <a:schemeClr val="accent6">
                    <a:lumMod val="40000"/>
                    <a:lumOff val="6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Tree>
    <p:extLst>
      <p:ext uri="{BB962C8B-B14F-4D97-AF65-F5344CB8AC3E}">
        <p14:creationId xmlns:p14="http://schemas.microsoft.com/office/powerpoint/2010/main" val="33474800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ransition Slide 8">
    <p:spTree>
      <p:nvGrpSpPr>
        <p:cNvPr id="1" name=""/>
        <p:cNvGrpSpPr/>
        <p:nvPr/>
      </p:nvGrpSpPr>
      <p:grpSpPr>
        <a:xfrm>
          <a:off x="0" y="0"/>
          <a:ext cx="0" cy="0"/>
          <a:chOff x="0" y="0"/>
          <a:chExt cx="0" cy="0"/>
        </a:xfrm>
      </p:grpSpPr>
      <p:sp>
        <p:nvSpPr>
          <p:cNvPr id="37" name="Freeform: Shape 36"/>
          <p:cNvSpPr/>
          <p:nvPr userDrawn="1"/>
        </p:nvSpPr>
        <p:spPr>
          <a:xfrm>
            <a:off x="0" y="5029200"/>
            <a:ext cx="12192000" cy="1828800"/>
          </a:xfrm>
          <a:custGeom>
            <a:avLst/>
            <a:gdLst>
              <a:gd name="connsiteX0" fmla="*/ 0 w 8128000"/>
              <a:gd name="connsiteY0" fmla="*/ 0 h 1828800"/>
              <a:gd name="connsiteX1" fmla="*/ 4064000 w 8128000"/>
              <a:gd name="connsiteY1" fmla="*/ 0 h 1828800"/>
              <a:gd name="connsiteX2" fmla="*/ 8128000 w 8128000"/>
              <a:gd name="connsiteY2" fmla="*/ 0 h 1828800"/>
              <a:gd name="connsiteX3" fmla="*/ 8128000 w 8128000"/>
              <a:gd name="connsiteY3" fmla="*/ 1828800 h 1828800"/>
              <a:gd name="connsiteX4" fmla="*/ 4064000 w 8128000"/>
              <a:gd name="connsiteY4" fmla="*/ 1828800 h 1828800"/>
              <a:gd name="connsiteX5" fmla="*/ 0 w 8128000"/>
              <a:gd name="connsiteY5" fmla="*/ 1828800 h 182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128000" h="1828800">
                <a:moveTo>
                  <a:pt x="0" y="0"/>
                </a:moveTo>
                <a:lnTo>
                  <a:pt x="4064000" y="0"/>
                </a:lnTo>
                <a:lnTo>
                  <a:pt x="8128000" y="0"/>
                </a:lnTo>
                <a:lnTo>
                  <a:pt x="8128000" y="1828800"/>
                </a:lnTo>
                <a:lnTo>
                  <a:pt x="4064000" y="1828800"/>
                </a:lnTo>
                <a:lnTo>
                  <a:pt x="0" y="182880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2" name="Picture Placeholder 11"/>
          <p:cNvSpPr>
            <a:spLocks noGrp="1"/>
          </p:cNvSpPr>
          <p:nvPr>
            <p:ph type="pic" sz="quarter" idx="13"/>
          </p:nvPr>
        </p:nvSpPr>
        <p:spPr>
          <a:xfrm>
            <a:off x="0" y="1371601"/>
            <a:ext cx="12192000" cy="3657600"/>
          </a:xfrm>
          <a:custGeom>
            <a:avLst/>
            <a:gdLst>
              <a:gd name="connsiteX0" fmla="*/ 0 w 8129016"/>
              <a:gd name="connsiteY0" fmla="*/ 0 h 3657600"/>
              <a:gd name="connsiteX1" fmla="*/ 8129016 w 8129016"/>
              <a:gd name="connsiteY1" fmla="*/ 0 h 3657600"/>
              <a:gd name="connsiteX2" fmla="*/ 8129016 w 8129016"/>
              <a:gd name="connsiteY2" fmla="*/ 1828800 h 3657600"/>
              <a:gd name="connsiteX3" fmla="*/ 8129016 w 8129016"/>
              <a:gd name="connsiteY3" fmla="*/ 3657600 h 3657600"/>
              <a:gd name="connsiteX4" fmla="*/ 4064000 w 8129016"/>
              <a:gd name="connsiteY4" fmla="*/ 3657600 h 3657600"/>
              <a:gd name="connsiteX5" fmla="*/ 0 w 8129016"/>
              <a:gd name="connsiteY5" fmla="*/ 3657600 h 3657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129016" h="3657600">
                <a:moveTo>
                  <a:pt x="0" y="0"/>
                </a:moveTo>
                <a:lnTo>
                  <a:pt x="8129016" y="0"/>
                </a:lnTo>
                <a:lnTo>
                  <a:pt x="8129016" y="1828800"/>
                </a:lnTo>
                <a:lnTo>
                  <a:pt x="8129016" y="3657600"/>
                </a:lnTo>
                <a:lnTo>
                  <a:pt x="4064000" y="3657600"/>
                </a:lnTo>
                <a:lnTo>
                  <a:pt x="0" y="3657600"/>
                </a:lnTo>
                <a:close/>
              </a:path>
            </a:pathLst>
          </a:custGeom>
          <a:solidFill>
            <a:schemeClr val="bg1">
              <a:lumMod val="50000"/>
            </a:schemeClr>
          </a:solidFill>
        </p:spPr>
        <p:txBody>
          <a:bodyPr wrap="square">
            <a:noAutofit/>
          </a:bodyPr>
          <a:lstStyle/>
          <a:p>
            <a:endParaRPr lang="en-US"/>
          </a:p>
        </p:txBody>
      </p:sp>
      <p:sp>
        <p:nvSpPr>
          <p:cNvPr id="2" name="Title 1"/>
          <p:cNvSpPr>
            <a:spLocks noGrp="1"/>
          </p:cNvSpPr>
          <p:nvPr>
            <p:ph type="ctrTitle"/>
          </p:nvPr>
        </p:nvSpPr>
        <p:spPr>
          <a:xfrm>
            <a:off x="1163452" y="5207651"/>
            <a:ext cx="9865096" cy="1067644"/>
          </a:xfrm>
          <a:prstGeom prst="rect">
            <a:avLst/>
          </a:prstGeom>
        </p:spPr>
        <p:txBody>
          <a:bodyPr lIns="274320" rIns="274320" anchor="ctr">
            <a:noAutofit/>
          </a:bodyPr>
          <a:lstStyle>
            <a:lvl1pPr algn="ctr">
              <a:defRPr sz="5400" b="1" cap="all" baseline="0">
                <a:solidFill>
                  <a:schemeClr val="bg1"/>
                </a:solidFill>
                <a:latin typeface="+mn-lt"/>
              </a:defRPr>
            </a:lvl1pPr>
          </a:lstStyle>
          <a:p>
            <a:r>
              <a:rPr lang="en-US"/>
              <a:t>Click to edit Master title style</a:t>
            </a:r>
          </a:p>
        </p:txBody>
      </p:sp>
      <p:sp>
        <p:nvSpPr>
          <p:cNvPr id="3" name="Subtitle 2"/>
          <p:cNvSpPr>
            <a:spLocks noGrp="1"/>
          </p:cNvSpPr>
          <p:nvPr>
            <p:ph type="subTitle" idx="1"/>
          </p:nvPr>
        </p:nvSpPr>
        <p:spPr>
          <a:xfrm>
            <a:off x="1163452" y="6165304"/>
            <a:ext cx="9865096" cy="480131"/>
          </a:xfrm>
          <a:prstGeom prst="rect">
            <a:avLst/>
          </a:prstGeom>
        </p:spPr>
        <p:txBody>
          <a:bodyPr wrap="square" lIns="274320" rIns="274320">
            <a:spAutoFit/>
          </a:bodyPr>
          <a:lstStyle>
            <a:lvl1pPr marL="0" indent="0" algn="ctr">
              <a:buNone/>
              <a:defRPr sz="2800">
                <a:solidFill>
                  <a:schemeClr val="accent4">
                    <a:lumMod val="20000"/>
                    <a:lumOff val="8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Tree>
    <p:extLst>
      <p:ext uri="{BB962C8B-B14F-4D97-AF65-F5344CB8AC3E}">
        <p14:creationId xmlns:p14="http://schemas.microsoft.com/office/powerpoint/2010/main" val="38160178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ransition Slide 9">
    <p:spTree>
      <p:nvGrpSpPr>
        <p:cNvPr id="1" name=""/>
        <p:cNvGrpSpPr/>
        <p:nvPr/>
      </p:nvGrpSpPr>
      <p:grpSpPr>
        <a:xfrm>
          <a:off x="0" y="0"/>
          <a:ext cx="0" cy="0"/>
          <a:chOff x="0" y="0"/>
          <a:chExt cx="0" cy="0"/>
        </a:xfrm>
      </p:grpSpPr>
      <p:sp>
        <p:nvSpPr>
          <p:cNvPr id="37" name="Freeform: Shape 36"/>
          <p:cNvSpPr/>
          <p:nvPr userDrawn="1"/>
        </p:nvSpPr>
        <p:spPr>
          <a:xfrm>
            <a:off x="0" y="5029200"/>
            <a:ext cx="12192000" cy="1828800"/>
          </a:xfrm>
          <a:custGeom>
            <a:avLst/>
            <a:gdLst>
              <a:gd name="connsiteX0" fmla="*/ 0 w 8128000"/>
              <a:gd name="connsiteY0" fmla="*/ 0 h 1828800"/>
              <a:gd name="connsiteX1" fmla="*/ 4064000 w 8128000"/>
              <a:gd name="connsiteY1" fmla="*/ 0 h 1828800"/>
              <a:gd name="connsiteX2" fmla="*/ 8128000 w 8128000"/>
              <a:gd name="connsiteY2" fmla="*/ 0 h 1828800"/>
              <a:gd name="connsiteX3" fmla="*/ 8128000 w 8128000"/>
              <a:gd name="connsiteY3" fmla="*/ 1828800 h 1828800"/>
              <a:gd name="connsiteX4" fmla="*/ 4064000 w 8128000"/>
              <a:gd name="connsiteY4" fmla="*/ 1828800 h 1828800"/>
              <a:gd name="connsiteX5" fmla="*/ 0 w 8128000"/>
              <a:gd name="connsiteY5" fmla="*/ 1828800 h 182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128000" h="1828800">
                <a:moveTo>
                  <a:pt x="0" y="0"/>
                </a:moveTo>
                <a:lnTo>
                  <a:pt x="4064000" y="0"/>
                </a:lnTo>
                <a:lnTo>
                  <a:pt x="8128000" y="0"/>
                </a:lnTo>
                <a:lnTo>
                  <a:pt x="8128000" y="1828800"/>
                </a:lnTo>
                <a:lnTo>
                  <a:pt x="4064000" y="1828800"/>
                </a:lnTo>
                <a:lnTo>
                  <a:pt x="0" y="182880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2" name="Picture Placeholder 11"/>
          <p:cNvSpPr>
            <a:spLocks noGrp="1"/>
          </p:cNvSpPr>
          <p:nvPr>
            <p:ph type="pic" sz="quarter" idx="13"/>
          </p:nvPr>
        </p:nvSpPr>
        <p:spPr>
          <a:xfrm>
            <a:off x="0" y="1371601"/>
            <a:ext cx="12192000" cy="3657600"/>
          </a:xfrm>
          <a:custGeom>
            <a:avLst/>
            <a:gdLst>
              <a:gd name="connsiteX0" fmla="*/ 0 w 8129016"/>
              <a:gd name="connsiteY0" fmla="*/ 0 h 3657600"/>
              <a:gd name="connsiteX1" fmla="*/ 8129016 w 8129016"/>
              <a:gd name="connsiteY1" fmla="*/ 0 h 3657600"/>
              <a:gd name="connsiteX2" fmla="*/ 8129016 w 8129016"/>
              <a:gd name="connsiteY2" fmla="*/ 1828800 h 3657600"/>
              <a:gd name="connsiteX3" fmla="*/ 8129016 w 8129016"/>
              <a:gd name="connsiteY3" fmla="*/ 3657600 h 3657600"/>
              <a:gd name="connsiteX4" fmla="*/ 4064000 w 8129016"/>
              <a:gd name="connsiteY4" fmla="*/ 3657600 h 3657600"/>
              <a:gd name="connsiteX5" fmla="*/ 0 w 8129016"/>
              <a:gd name="connsiteY5" fmla="*/ 3657600 h 3657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129016" h="3657600">
                <a:moveTo>
                  <a:pt x="0" y="0"/>
                </a:moveTo>
                <a:lnTo>
                  <a:pt x="8129016" y="0"/>
                </a:lnTo>
                <a:lnTo>
                  <a:pt x="8129016" y="1828800"/>
                </a:lnTo>
                <a:lnTo>
                  <a:pt x="8129016" y="3657600"/>
                </a:lnTo>
                <a:lnTo>
                  <a:pt x="4064000" y="3657600"/>
                </a:lnTo>
                <a:lnTo>
                  <a:pt x="0" y="3657600"/>
                </a:lnTo>
                <a:close/>
              </a:path>
            </a:pathLst>
          </a:custGeom>
          <a:solidFill>
            <a:schemeClr val="bg1">
              <a:lumMod val="50000"/>
            </a:schemeClr>
          </a:solidFill>
        </p:spPr>
        <p:txBody>
          <a:bodyPr wrap="square">
            <a:noAutofit/>
          </a:bodyPr>
          <a:lstStyle/>
          <a:p>
            <a:endParaRPr lang="en-US"/>
          </a:p>
        </p:txBody>
      </p:sp>
      <p:sp>
        <p:nvSpPr>
          <p:cNvPr id="2" name="Title 1"/>
          <p:cNvSpPr>
            <a:spLocks noGrp="1"/>
          </p:cNvSpPr>
          <p:nvPr>
            <p:ph type="ctrTitle"/>
          </p:nvPr>
        </p:nvSpPr>
        <p:spPr>
          <a:xfrm>
            <a:off x="1163452" y="5207651"/>
            <a:ext cx="9865096" cy="1067644"/>
          </a:xfrm>
          <a:prstGeom prst="rect">
            <a:avLst/>
          </a:prstGeom>
        </p:spPr>
        <p:txBody>
          <a:bodyPr lIns="274320" rIns="274320" anchor="ctr">
            <a:noAutofit/>
          </a:bodyPr>
          <a:lstStyle>
            <a:lvl1pPr algn="ctr">
              <a:defRPr sz="5400" b="1" cap="all" baseline="0">
                <a:solidFill>
                  <a:schemeClr val="bg1"/>
                </a:solidFill>
                <a:latin typeface="+mn-lt"/>
              </a:defRPr>
            </a:lvl1pPr>
          </a:lstStyle>
          <a:p>
            <a:r>
              <a:rPr lang="en-US"/>
              <a:t>Click to edit Master title style</a:t>
            </a:r>
          </a:p>
        </p:txBody>
      </p:sp>
      <p:sp>
        <p:nvSpPr>
          <p:cNvPr id="3" name="Subtitle 2"/>
          <p:cNvSpPr>
            <a:spLocks noGrp="1"/>
          </p:cNvSpPr>
          <p:nvPr>
            <p:ph type="subTitle" idx="1"/>
          </p:nvPr>
        </p:nvSpPr>
        <p:spPr>
          <a:xfrm>
            <a:off x="1163452" y="6165304"/>
            <a:ext cx="9865096" cy="480131"/>
          </a:xfrm>
          <a:prstGeom prst="rect">
            <a:avLst/>
          </a:prstGeom>
        </p:spPr>
        <p:txBody>
          <a:bodyPr wrap="square" lIns="274320" rIns="274320">
            <a:spAutoFit/>
          </a:bodyPr>
          <a:lstStyle>
            <a:lvl1pPr marL="0" indent="0" algn="ctr">
              <a:buNone/>
              <a:defRPr sz="2800">
                <a:solidFill>
                  <a:schemeClr val="accent3">
                    <a:lumMod val="40000"/>
                    <a:lumOff val="6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Tree>
    <p:extLst>
      <p:ext uri="{BB962C8B-B14F-4D97-AF65-F5344CB8AC3E}">
        <p14:creationId xmlns:p14="http://schemas.microsoft.com/office/powerpoint/2010/main" val="258028405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ransition Slide 10">
    <p:spTree>
      <p:nvGrpSpPr>
        <p:cNvPr id="1" name=""/>
        <p:cNvGrpSpPr/>
        <p:nvPr/>
      </p:nvGrpSpPr>
      <p:grpSpPr>
        <a:xfrm>
          <a:off x="0" y="0"/>
          <a:ext cx="0" cy="0"/>
          <a:chOff x="0" y="0"/>
          <a:chExt cx="0" cy="0"/>
        </a:xfrm>
      </p:grpSpPr>
      <p:sp>
        <p:nvSpPr>
          <p:cNvPr id="37" name="Freeform: Shape 36"/>
          <p:cNvSpPr/>
          <p:nvPr userDrawn="1"/>
        </p:nvSpPr>
        <p:spPr>
          <a:xfrm>
            <a:off x="0" y="5029200"/>
            <a:ext cx="12192000" cy="1828800"/>
          </a:xfrm>
          <a:custGeom>
            <a:avLst/>
            <a:gdLst>
              <a:gd name="connsiteX0" fmla="*/ 0 w 8128000"/>
              <a:gd name="connsiteY0" fmla="*/ 0 h 1828800"/>
              <a:gd name="connsiteX1" fmla="*/ 4064000 w 8128000"/>
              <a:gd name="connsiteY1" fmla="*/ 0 h 1828800"/>
              <a:gd name="connsiteX2" fmla="*/ 8128000 w 8128000"/>
              <a:gd name="connsiteY2" fmla="*/ 0 h 1828800"/>
              <a:gd name="connsiteX3" fmla="*/ 8128000 w 8128000"/>
              <a:gd name="connsiteY3" fmla="*/ 1828800 h 1828800"/>
              <a:gd name="connsiteX4" fmla="*/ 4064000 w 8128000"/>
              <a:gd name="connsiteY4" fmla="*/ 1828800 h 1828800"/>
              <a:gd name="connsiteX5" fmla="*/ 0 w 8128000"/>
              <a:gd name="connsiteY5" fmla="*/ 1828800 h 182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128000" h="1828800">
                <a:moveTo>
                  <a:pt x="0" y="0"/>
                </a:moveTo>
                <a:lnTo>
                  <a:pt x="4064000" y="0"/>
                </a:lnTo>
                <a:lnTo>
                  <a:pt x="8128000" y="0"/>
                </a:lnTo>
                <a:lnTo>
                  <a:pt x="8128000" y="1828800"/>
                </a:lnTo>
                <a:lnTo>
                  <a:pt x="4064000" y="1828800"/>
                </a:lnTo>
                <a:lnTo>
                  <a:pt x="0" y="1828800"/>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2" name="Picture Placeholder 11"/>
          <p:cNvSpPr>
            <a:spLocks noGrp="1"/>
          </p:cNvSpPr>
          <p:nvPr>
            <p:ph type="pic" sz="quarter" idx="13"/>
          </p:nvPr>
        </p:nvSpPr>
        <p:spPr>
          <a:xfrm>
            <a:off x="0" y="1371601"/>
            <a:ext cx="12192000" cy="3657600"/>
          </a:xfrm>
          <a:custGeom>
            <a:avLst/>
            <a:gdLst>
              <a:gd name="connsiteX0" fmla="*/ 0 w 8129016"/>
              <a:gd name="connsiteY0" fmla="*/ 0 h 3657600"/>
              <a:gd name="connsiteX1" fmla="*/ 8129016 w 8129016"/>
              <a:gd name="connsiteY1" fmla="*/ 0 h 3657600"/>
              <a:gd name="connsiteX2" fmla="*/ 8129016 w 8129016"/>
              <a:gd name="connsiteY2" fmla="*/ 1828800 h 3657600"/>
              <a:gd name="connsiteX3" fmla="*/ 8129016 w 8129016"/>
              <a:gd name="connsiteY3" fmla="*/ 3657600 h 3657600"/>
              <a:gd name="connsiteX4" fmla="*/ 4064000 w 8129016"/>
              <a:gd name="connsiteY4" fmla="*/ 3657600 h 3657600"/>
              <a:gd name="connsiteX5" fmla="*/ 0 w 8129016"/>
              <a:gd name="connsiteY5" fmla="*/ 3657600 h 3657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129016" h="3657600">
                <a:moveTo>
                  <a:pt x="0" y="0"/>
                </a:moveTo>
                <a:lnTo>
                  <a:pt x="8129016" y="0"/>
                </a:lnTo>
                <a:lnTo>
                  <a:pt x="8129016" y="1828800"/>
                </a:lnTo>
                <a:lnTo>
                  <a:pt x="8129016" y="3657600"/>
                </a:lnTo>
                <a:lnTo>
                  <a:pt x="4064000" y="3657600"/>
                </a:lnTo>
                <a:lnTo>
                  <a:pt x="0" y="3657600"/>
                </a:lnTo>
                <a:close/>
              </a:path>
            </a:pathLst>
          </a:custGeom>
          <a:solidFill>
            <a:schemeClr val="bg1">
              <a:lumMod val="50000"/>
            </a:schemeClr>
          </a:solidFill>
        </p:spPr>
        <p:txBody>
          <a:bodyPr wrap="square">
            <a:noAutofit/>
          </a:bodyPr>
          <a:lstStyle/>
          <a:p>
            <a:endParaRPr lang="en-US"/>
          </a:p>
        </p:txBody>
      </p:sp>
      <p:sp>
        <p:nvSpPr>
          <p:cNvPr id="2" name="Title 1"/>
          <p:cNvSpPr>
            <a:spLocks noGrp="1"/>
          </p:cNvSpPr>
          <p:nvPr>
            <p:ph type="ctrTitle"/>
          </p:nvPr>
        </p:nvSpPr>
        <p:spPr>
          <a:xfrm>
            <a:off x="1163452" y="5207651"/>
            <a:ext cx="9865096" cy="1067644"/>
          </a:xfrm>
          <a:prstGeom prst="rect">
            <a:avLst/>
          </a:prstGeom>
        </p:spPr>
        <p:txBody>
          <a:bodyPr lIns="274320" rIns="274320" anchor="ctr">
            <a:noAutofit/>
          </a:bodyPr>
          <a:lstStyle>
            <a:lvl1pPr algn="ctr">
              <a:defRPr sz="5400" b="1" cap="all" baseline="0">
                <a:solidFill>
                  <a:schemeClr val="bg1"/>
                </a:solidFill>
                <a:latin typeface="+mn-lt"/>
              </a:defRPr>
            </a:lvl1pPr>
          </a:lstStyle>
          <a:p>
            <a:r>
              <a:rPr lang="en-US"/>
              <a:t>Click to edit Master title style</a:t>
            </a:r>
          </a:p>
        </p:txBody>
      </p:sp>
      <p:sp>
        <p:nvSpPr>
          <p:cNvPr id="3" name="Subtitle 2"/>
          <p:cNvSpPr>
            <a:spLocks noGrp="1"/>
          </p:cNvSpPr>
          <p:nvPr>
            <p:ph type="subTitle" idx="1"/>
          </p:nvPr>
        </p:nvSpPr>
        <p:spPr>
          <a:xfrm>
            <a:off x="1163452" y="6165304"/>
            <a:ext cx="9865096" cy="480131"/>
          </a:xfrm>
          <a:prstGeom prst="rect">
            <a:avLst/>
          </a:prstGeom>
        </p:spPr>
        <p:txBody>
          <a:bodyPr wrap="square" lIns="274320" rIns="274320">
            <a:spAutoFit/>
          </a:bodyPr>
          <a:lstStyle>
            <a:lvl1pPr marL="0" indent="0" algn="ctr">
              <a:buNone/>
              <a:defRPr sz="2800">
                <a:solidFill>
                  <a:schemeClr val="accent3">
                    <a:lumMod val="40000"/>
                    <a:lumOff val="6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Tree>
    <p:extLst>
      <p:ext uri="{BB962C8B-B14F-4D97-AF65-F5344CB8AC3E}">
        <p14:creationId xmlns:p14="http://schemas.microsoft.com/office/powerpoint/2010/main" val="417156424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ransition Slide 11">
    <p:bg>
      <p:bgPr>
        <a:solidFill>
          <a:schemeClr val="tx2"/>
        </a:solidFill>
        <a:effectLst/>
      </p:bgPr>
    </p:bg>
    <p:spTree>
      <p:nvGrpSpPr>
        <p:cNvPr id="1" name=""/>
        <p:cNvGrpSpPr/>
        <p:nvPr/>
      </p:nvGrpSpPr>
      <p:grpSpPr>
        <a:xfrm>
          <a:off x="0" y="0"/>
          <a:ext cx="0" cy="0"/>
          <a:chOff x="0" y="0"/>
          <a:chExt cx="0" cy="0"/>
        </a:xfrm>
      </p:grpSpPr>
      <p:sp>
        <p:nvSpPr>
          <p:cNvPr id="38" name="Title 1"/>
          <p:cNvSpPr>
            <a:spLocks noGrp="1"/>
          </p:cNvSpPr>
          <p:nvPr>
            <p:ph type="ctrTitle"/>
          </p:nvPr>
        </p:nvSpPr>
        <p:spPr>
          <a:xfrm>
            <a:off x="3287688" y="4074661"/>
            <a:ext cx="8434459" cy="1067644"/>
          </a:xfrm>
          <a:prstGeom prst="rect">
            <a:avLst/>
          </a:prstGeom>
        </p:spPr>
        <p:txBody>
          <a:bodyPr lIns="274320" rIns="0" anchor="b">
            <a:noAutofit/>
          </a:bodyPr>
          <a:lstStyle>
            <a:lvl1pPr algn="l">
              <a:defRPr sz="5400" b="1" cap="all" baseline="0">
                <a:solidFill>
                  <a:schemeClr val="accent2"/>
                </a:solidFill>
                <a:latin typeface="+mn-lt"/>
              </a:defRPr>
            </a:lvl1pPr>
          </a:lstStyle>
          <a:p>
            <a:r>
              <a:rPr lang="en-US"/>
              <a:t>Click to edit Master title style</a:t>
            </a:r>
          </a:p>
        </p:txBody>
      </p:sp>
      <p:sp>
        <p:nvSpPr>
          <p:cNvPr id="39" name="Subtitle 2"/>
          <p:cNvSpPr>
            <a:spLocks noGrp="1"/>
          </p:cNvSpPr>
          <p:nvPr>
            <p:ph type="subTitle" idx="1"/>
          </p:nvPr>
        </p:nvSpPr>
        <p:spPr>
          <a:xfrm>
            <a:off x="3287688" y="5172813"/>
            <a:ext cx="8434459" cy="480131"/>
          </a:xfrm>
          <a:prstGeom prst="rect">
            <a:avLst/>
          </a:prstGeom>
        </p:spPr>
        <p:txBody>
          <a:bodyPr wrap="square" lIns="274320" rIns="0">
            <a:spAutoFit/>
          </a:bodyPr>
          <a:lstStyle>
            <a:lvl1pPr marL="0" indent="0" algn="l">
              <a:buNone/>
              <a:defRPr sz="2800">
                <a:solidFill>
                  <a:schemeClr val="tx2">
                    <a:lumMod val="50000"/>
                    <a:lumOff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12" name="Freeform: Shape 11"/>
          <p:cNvSpPr/>
          <p:nvPr userDrawn="1"/>
        </p:nvSpPr>
        <p:spPr>
          <a:xfrm rot="5400000">
            <a:off x="-267349" y="4414555"/>
            <a:ext cx="1674590" cy="1139894"/>
          </a:xfrm>
          <a:custGeom>
            <a:avLst/>
            <a:gdLst>
              <a:gd name="connsiteX0" fmla="*/ 0 w 1674590"/>
              <a:gd name="connsiteY0" fmla="*/ 1139893 h 1139894"/>
              <a:gd name="connsiteX1" fmla="*/ 824542 w 1674590"/>
              <a:gd name="connsiteY1" fmla="*/ 0 h 1139894"/>
              <a:gd name="connsiteX2" fmla="*/ 1674590 w 1674590"/>
              <a:gd name="connsiteY2" fmla="*/ 1139894 h 1139894"/>
            </a:gdLst>
            <a:ahLst/>
            <a:cxnLst>
              <a:cxn ang="0">
                <a:pos x="connsiteX0" y="connsiteY0"/>
              </a:cxn>
              <a:cxn ang="0">
                <a:pos x="connsiteX1" y="connsiteY1"/>
              </a:cxn>
              <a:cxn ang="0">
                <a:pos x="connsiteX2" y="connsiteY2"/>
              </a:cxn>
            </a:cxnLst>
            <a:rect l="l" t="t" r="r" b="b"/>
            <a:pathLst>
              <a:path w="1674590" h="1139894">
                <a:moveTo>
                  <a:pt x="0" y="1139893"/>
                </a:moveTo>
                <a:lnTo>
                  <a:pt x="824542" y="0"/>
                </a:lnTo>
                <a:lnTo>
                  <a:pt x="1674590" y="1139894"/>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0" name="Picture Placeholder 9"/>
          <p:cNvSpPr>
            <a:spLocks noGrp="1"/>
          </p:cNvSpPr>
          <p:nvPr>
            <p:ph type="pic" sz="quarter" idx="13"/>
          </p:nvPr>
        </p:nvSpPr>
        <p:spPr>
          <a:xfrm>
            <a:off x="1" y="0"/>
            <a:ext cx="7806889" cy="4723331"/>
          </a:xfrm>
          <a:custGeom>
            <a:avLst/>
            <a:gdLst>
              <a:gd name="connsiteX0" fmla="*/ 0 w 7806889"/>
              <a:gd name="connsiteY0" fmla="*/ 0 h 4723331"/>
              <a:gd name="connsiteX1" fmla="*/ 7806889 w 7806889"/>
              <a:gd name="connsiteY1" fmla="*/ 0 h 4723331"/>
              <a:gd name="connsiteX2" fmla="*/ 1473016 w 7806889"/>
              <a:gd name="connsiteY2" fmla="*/ 4723331 h 4723331"/>
              <a:gd name="connsiteX3" fmla="*/ 0 w 7806889"/>
              <a:gd name="connsiteY3" fmla="*/ 3657825 h 4723331"/>
            </a:gdLst>
            <a:ahLst/>
            <a:cxnLst>
              <a:cxn ang="0">
                <a:pos x="connsiteX0" y="connsiteY0"/>
              </a:cxn>
              <a:cxn ang="0">
                <a:pos x="connsiteX1" y="connsiteY1"/>
              </a:cxn>
              <a:cxn ang="0">
                <a:pos x="connsiteX2" y="connsiteY2"/>
              </a:cxn>
              <a:cxn ang="0">
                <a:pos x="connsiteX3" y="connsiteY3"/>
              </a:cxn>
            </a:cxnLst>
            <a:rect l="l" t="t" r="r" b="b"/>
            <a:pathLst>
              <a:path w="7806889" h="4723331">
                <a:moveTo>
                  <a:pt x="0" y="0"/>
                </a:moveTo>
                <a:lnTo>
                  <a:pt x="7806889" y="0"/>
                </a:lnTo>
                <a:lnTo>
                  <a:pt x="1473016" y="4723331"/>
                </a:lnTo>
                <a:lnTo>
                  <a:pt x="0" y="3657825"/>
                </a:lnTo>
                <a:close/>
              </a:path>
            </a:pathLst>
          </a:custGeom>
        </p:spPr>
        <p:txBody>
          <a:bodyPr wrap="square">
            <a:noAutofit/>
          </a:bodyPr>
          <a:lstStyle/>
          <a:p>
            <a:endParaRPr lang="en-US"/>
          </a:p>
        </p:txBody>
      </p:sp>
      <p:sp>
        <p:nvSpPr>
          <p:cNvPr id="14" name="Freeform: Shape 13"/>
          <p:cNvSpPr/>
          <p:nvPr userDrawn="1"/>
        </p:nvSpPr>
        <p:spPr>
          <a:xfrm rot="10800000" flipV="1">
            <a:off x="0" y="5213253"/>
            <a:ext cx="3747554" cy="1644747"/>
          </a:xfrm>
          <a:custGeom>
            <a:avLst/>
            <a:gdLst>
              <a:gd name="connsiteX0" fmla="*/ 2273790 w 3747554"/>
              <a:gd name="connsiteY0" fmla="*/ 0 h 1644747"/>
              <a:gd name="connsiteX1" fmla="*/ 0 w 3747554"/>
              <a:gd name="connsiteY1" fmla="*/ 1644747 h 1644747"/>
              <a:gd name="connsiteX2" fmla="*/ 3747554 w 3747554"/>
              <a:gd name="connsiteY2" fmla="*/ 1644747 h 1644747"/>
              <a:gd name="connsiteX3" fmla="*/ 3747554 w 3747554"/>
              <a:gd name="connsiteY3" fmla="*/ 1099025 h 1644747"/>
            </a:gdLst>
            <a:ahLst/>
            <a:cxnLst>
              <a:cxn ang="0">
                <a:pos x="connsiteX0" y="connsiteY0"/>
              </a:cxn>
              <a:cxn ang="0">
                <a:pos x="connsiteX1" y="connsiteY1"/>
              </a:cxn>
              <a:cxn ang="0">
                <a:pos x="connsiteX2" y="connsiteY2"/>
              </a:cxn>
              <a:cxn ang="0">
                <a:pos x="connsiteX3" y="connsiteY3"/>
              </a:cxn>
            </a:cxnLst>
            <a:rect l="l" t="t" r="r" b="b"/>
            <a:pathLst>
              <a:path w="3747554" h="1644747">
                <a:moveTo>
                  <a:pt x="2273790" y="0"/>
                </a:moveTo>
                <a:lnTo>
                  <a:pt x="0" y="1644747"/>
                </a:lnTo>
                <a:lnTo>
                  <a:pt x="3747554" y="1644747"/>
                </a:lnTo>
                <a:lnTo>
                  <a:pt x="3747554" y="1099025"/>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40" name="Date Placeholder 3"/>
          <p:cNvSpPr>
            <a:spLocks noGrp="1"/>
          </p:cNvSpPr>
          <p:nvPr>
            <p:ph type="dt" sz="half" idx="11"/>
          </p:nvPr>
        </p:nvSpPr>
        <p:spPr>
          <a:xfrm>
            <a:off x="569946" y="6356349"/>
            <a:ext cx="1931877" cy="365125"/>
          </a:xfrm>
          <a:prstGeom prst="rect">
            <a:avLst/>
          </a:prstGeom>
        </p:spPr>
        <p:txBody>
          <a:bodyPr lIns="0" rIns="0"/>
          <a:lstStyle>
            <a:lvl1pPr algn="ctr">
              <a:defRPr>
                <a:solidFill>
                  <a:schemeClr val="bg2">
                    <a:lumMod val="50000"/>
                  </a:schemeClr>
                </a:solidFill>
              </a:defRPr>
            </a:lvl1pPr>
          </a:lstStyle>
          <a:p>
            <a:r>
              <a:rPr lang="en-US">
                <a:solidFill>
                  <a:srgbClr val="E9E5DC">
                    <a:lumMod val="50000"/>
                  </a:srgbClr>
                </a:solidFill>
              </a:rPr>
              <a:t>Your Date Here</a:t>
            </a:r>
          </a:p>
        </p:txBody>
      </p:sp>
      <p:sp>
        <p:nvSpPr>
          <p:cNvPr id="41" name="Footer Placeholder 4"/>
          <p:cNvSpPr>
            <a:spLocks noGrp="1"/>
          </p:cNvSpPr>
          <p:nvPr>
            <p:ph type="ftr" sz="quarter" idx="12"/>
          </p:nvPr>
        </p:nvSpPr>
        <p:spPr>
          <a:xfrm>
            <a:off x="3747555" y="6356350"/>
            <a:ext cx="5647713" cy="365125"/>
          </a:xfrm>
          <a:prstGeom prst="rect">
            <a:avLst/>
          </a:prstGeom>
        </p:spPr>
        <p:txBody>
          <a:bodyPr/>
          <a:lstStyle>
            <a:lvl1pPr algn="l">
              <a:defRPr cap="none" baseline="0">
                <a:solidFill>
                  <a:schemeClr val="bg2">
                    <a:lumMod val="75000"/>
                  </a:schemeClr>
                </a:solidFill>
              </a:defRPr>
            </a:lvl1pPr>
          </a:lstStyle>
          <a:p>
            <a:r>
              <a:rPr lang="en-US">
                <a:solidFill>
                  <a:srgbClr val="E9E5DC">
                    <a:lumMod val="75000"/>
                  </a:srgbClr>
                </a:solidFill>
              </a:rPr>
              <a:t>Your Footer Here</a:t>
            </a:r>
          </a:p>
        </p:txBody>
      </p:sp>
      <p:sp>
        <p:nvSpPr>
          <p:cNvPr id="17" name="Slide Number Placeholder 5"/>
          <p:cNvSpPr>
            <a:spLocks noGrp="1"/>
          </p:cNvSpPr>
          <p:nvPr>
            <p:ph type="sldNum" sz="quarter" idx="15"/>
          </p:nvPr>
        </p:nvSpPr>
        <p:spPr>
          <a:xfrm>
            <a:off x="10856835" y="6356350"/>
            <a:ext cx="865312" cy="365125"/>
          </a:xfrm>
          <a:prstGeom prst="rect">
            <a:avLst/>
          </a:prstGeom>
        </p:spPr>
        <p:txBody>
          <a:bodyPr/>
          <a:lstStyle>
            <a:lvl1pPr>
              <a:defRPr>
                <a:solidFill>
                  <a:schemeClr val="bg2">
                    <a:lumMod val="75000"/>
                  </a:schemeClr>
                </a:solidFill>
              </a:defRPr>
            </a:lvl1pPr>
          </a:lstStyle>
          <a:p>
            <a:fld id="{FC1CF07D-8B3F-4D32-B059-0039CEA46DB1}" type="slidenum">
              <a:rPr lang="en-US" smtClean="0">
                <a:solidFill>
                  <a:srgbClr val="E9E5DC">
                    <a:lumMod val="75000"/>
                  </a:srgbClr>
                </a:solidFill>
              </a:rPr>
              <a:pPr/>
              <a:t>‹#›</a:t>
            </a:fld>
            <a:endParaRPr lang="en-US">
              <a:solidFill>
                <a:srgbClr val="E9E5DC">
                  <a:lumMod val="75000"/>
                </a:srgbClr>
              </a:solidFill>
            </a:endParaRPr>
          </a:p>
        </p:txBody>
      </p:sp>
    </p:spTree>
    <p:extLst>
      <p:ext uri="{BB962C8B-B14F-4D97-AF65-F5344CB8AC3E}">
        <p14:creationId xmlns:p14="http://schemas.microsoft.com/office/powerpoint/2010/main" val="407271931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cxnSp>
        <p:nvCxnSpPr>
          <p:cNvPr id="15" name="Straight Connector 14"/>
          <p:cNvCxnSpPr/>
          <p:nvPr userDrawn="1"/>
        </p:nvCxnSpPr>
        <p:spPr>
          <a:xfrm>
            <a:off x="838200" y="6268542"/>
            <a:ext cx="10515600" cy="0"/>
          </a:xfrm>
          <a:prstGeom prst="line">
            <a:avLst/>
          </a:prstGeom>
          <a:ln>
            <a:solidFill>
              <a:schemeClr val="tx2">
                <a:lumMod val="25000"/>
                <a:lumOff val="75000"/>
              </a:schemeClr>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838200" y="160337"/>
            <a:ext cx="9578280" cy="1325563"/>
          </a:xfrm>
          <a:prstGeom prst="rect">
            <a:avLst/>
          </a:prstGeom>
        </p:spPr>
        <p:txBody>
          <a:bodyPr lIns="0"/>
          <a:lstStyle>
            <a:lvl1pPr>
              <a:defRPr b="1">
                <a:solidFill>
                  <a:schemeClr val="tx2"/>
                </a:solidFill>
                <a:latin typeface="+mn-lt"/>
              </a:defRPr>
            </a:lvl1pPr>
          </a:lstStyle>
          <a:p>
            <a:r>
              <a:rPr lang="en-US"/>
              <a:t>Click to edit Master title style</a:t>
            </a:r>
          </a:p>
        </p:txBody>
      </p:sp>
      <p:sp>
        <p:nvSpPr>
          <p:cNvPr id="3" name="Content Placeholder 2"/>
          <p:cNvSpPr>
            <a:spLocks noGrp="1"/>
          </p:cNvSpPr>
          <p:nvPr>
            <p:ph idx="1"/>
          </p:nvPr>
        </p:nvSpPr>
        <p:spPr>
          <a:xfrm>
            <a:off x="838200" y="1825625"/>
            <a:ext cx="10515600" cy="4351338"/>
          </a:xfrm>
          <a:prstGeom prst="rect">
            <a:avLst/>
          </a:prstGeom>
        </p:spPr>
        <p:txBody>
          <a:bodyPr lIns="0">
            <a:normAutofit/>
          </a:bodyPr>
          <a:lstStyle>
            <a:lvl1pPr>
              <a:spcAft>
                <a:spcPts val="1200"/>
              </a:spcAft>
              <a:defRPr sz="4000">
                <a:solidFill>
                  <a:schemeClr val="accent3"/>
                </a:solidFill>
                <a:latin typeface="+mj-lt"/>
              </a:defRPr>
            </a:lvl1pPr>
            <a:lvl2pPr>
              <a:spcAft>
                <a:spcPts val="1200"/>
              </a:spcAft>
              <a:defRPr sz="3600">
                <a:solidFill>
                  <a:schemeClr val="accent3"/>
                </a:solidFill>
                <a:latin typeface="+mj-lt"/>
              </a:defRPr>
            </a:lvl2pPr>
            <a:lvl3pPr>
              <a:spcAft>
                <a:spcPts val="1200"/>
              </a:spcAft>
              <a:defRPr sz="3200">
                <a:solidFill>
                  <a:schemeClr val="accent3"/>
                </a:solidFill>
                <a:latin typeface="+mj-lt"/>
              </a:defRPr>
            </a:lvl3pPr>
            <a:lvl4pPr>
              <a:spcAft>
                <a:spcPts val="1200"/>
              </a:spcAft>
              <a:defRPr sz="2800">
                <a:solidFill>
                  <a:schemeClr val="accent3"/>
                </a:solidFill>
                <a:latin typeface="+mj-lt"/>
              </a:defRPr>
            </a:lvl4pPr>
            <a:lvl5pPr>
              <a:spcAft>
                <a:spcPts val="1200"/>
              </a:spcAft>
              <a:defRPr sz="2800">
                <a:solidFill>
                  <a:schemeClr val="accent3"/>
                </a:solidFill>
                <a:latin typeface="+mj-l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838200" y="6356350"/>
            <a:ext cx="1297360" cy="365125"/>
          </a:xfrm>
          <a:prstGeom prst="rect">
            <a:avLst/>
          </a:prstGeom>
        </p:spPr>
        <p:txBody>
          <a:bodyPr lIns="0" rIns="0"/>
          <a:lstStyle>
            <a:lvl1pPr>
              <a:defRPr>
                <a:solidFill>
                  <a:schemeClr val="bg2">
                    <a:lumMod val="75000"/>
                  </a:schemeClr>
                </a:solidFill>
              </a:defRPr>
            </a:lvl1pPr>
          </a:lstStyle>
          <a:p>
            <a:r>
              <a:rPr lang="en-US">
                <a:solidFill>
                  <a:srgbClr val="E9E5DC">
                    <a:lumMod val="75000"/>
                  </a:srgbClr>
                </a:solidFill>
              </a:rPr>
              <a:t>Your Date Here</a:t>
            </a:r>
          </a:p>
        </p:txBody>
      </p:sp>
      <p:sp>
        <p:nvSpPr>
          <p:cNvPr id="5" name="Footer Placeholder 4"/>
          <p:cNvSpPr>
            <a:spLocks noGrp="1"/>
          </p:cNvSpPr>
          <p:nvPr>
            <p:ph type="ftr" sz="quarter" idx="11"/>
          </p:nvPr>
        </p:nvSpPr>
        <p:spPr>
          <a:xfrm>
            <a:off x="2638638" y="6356350"/>
            <a:ext cx="6914724" cy="365125"/>
          </a:xfrm>
          <a:prstGeom prst="rect">
            <a:avLst/>
          </a:prstGeom>
        </p:spPr>
        <p:txBody>
          <a:bodyPr rIns="365760"/>
          <a:lstStyle>
            <a:lvl1pPr algn="ctr">
              <a:defRPr>
                <a:solidFill>
                  <a:schemeClr val="bg2">
                    <a:lumMod val="75000"/>
                  </a:schemeClr>
                </a:solidFill>
              </a:defRPr>
            </a:lvl1pPr>
          </a:lstStyle>
          <a:p>
            <a:r>
              <a:rPr lang="en-US">
                <a:solidFill>
                  <a:srgbClr val="E9E5DC">
                    <a:lumMod val="75000"/>
                  </a:srgbClr>
                </a:solidFill>
              </a:rPr>
              <a:t>Your Footer Here</a:t>
            </a:r>
          </a:p>
        </p:txBody>
      </p:sp>
      <p:sp>
        <p:nvSpPr>
          <p:cNvPr id="6" name="Slide Number Placeholder 5"/>
          <p:cNvSpPr>
            <a:spLocks noGrp="1"/>
          </p:cNvSpPr>
          <p:nvPr>
            <p:ph type="sldNum" sz="quarter" idx="12"/>
          </p:nvPr>
        </p:nvSpPr>
        <p:spPr>
          <a:xfrm>
            <a:off x="10488488" y="6356350"/>
            <a:ext cx="865312" cy="365125"/>
          </a:xfrm>
          <a:prstGeom prst="rect">
            <a:avLst/>
          </a:prstGeom>
        </p:spPr>
        <p:txBody>
          <a:bodyPr vert="horz" lIns="0" tIns="45720" rIns="0" bIns="45720" rtlCol="0" anchor="ctr"/>
          <a:lstStyle>
            <a:lvl1pPr>
              <a:defRPr lang="en-US" smtClean="0">
                <a:solidFill>
                  <a:schemeClr val="accent2"/>
                </a:solidFill>
              </a:defRPr>
            </a:lvl1pPr>
          </a:lstStyle>
          <a:p>
            <a:fld id="{FC1CF07D-8B3F-4D32-B059-0039CEA46DB1}" type="slidenum">
              <a:rPr>
                <a:solidFill>
                  <a:srgbClr val="9B2D1F"/>
                </a:solidFill>
              </a:rPr>
              <a:pPr/>
              <a:t>‹#›</a:t>
            </a:fld>
            <a:endParaRPr>
              <a:solidFill>
                <a:srgbClr val="9B2D1F"/>
              </a:solidFill>
            </a:endParaRPr>
          </a:p>
        </p:txBody>
      </p:sp>
      <p:cxnSp>
        <p:nvCxnSpPr>
          <p:cNvPr id="13" name="Straight Connector 12"/>
          <p:cNvCxnSpPr>
            <a:cxnSpLocks/>
          </p:cNvCxnSpPr>
          <p:nvPr userDrawn="1"/>
        </p:nvCxnSpPr>
        <p:spPr>
          <a:xfrm>
            <a:off x="10374766" y="6356350"/>
            <a:ext cx="0" cy="365125"/>
          </a:xfrm>
          <a:prstGeom prst="line">
            <a:avLst/>
          </a:prstGeom>
          <a:ln>
            <a:solidFill>
              <a:schemeClr val="accent2">
                <a:lumMod val="40000"/>
                <a:lumOff val="6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7857682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
    <p:spTree>
      <p:nvGrpSpPr>
        <p:cNvPr id="1" name=""/>
        <p:cNvGrpSpPr/>
        <p:nvPr/>
      </p:nvGrpSpPr>
      <p:grpSpPr>
        <a:xfrm>
          <a:off x="0" y="0"/>
          <a:ext cx="0" cy="0"/>
          <a:chOff x="0" y="0"/>
          <a:chExt cx="0" cy="0"/>
        </a:xfrm>
      </p:grpSpPr>
      <p:cxnSp>
        <p:nvCxnSpPr>
          <p:cNvPr id="15" name="Straight Connector 14"/>
          <p:cNvCxnSpPr/>
          <p:nvPr userDrawn="1"/>
        </p:nvCxnSpPr>
        <p:spPr>
          <a:xfrm>
            <a:off x="838200" y="6268542"/>
            <a:ext cx="10515600" cy="0"/>
          </a:xfrm>
          <a:prstGeom prst="line">
            <a:avLst/>
          </a:prstGeom>
          <a:ln>
            <a:solidFill>
              <a:schemeClr val="tx2">
                <a:lumMod val="25000"/>
                <a:lumOff val="75000"/>
              </a:schemeClr>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838200" y="160337"/>
            <a:ext cx="9578280" cy="1325563"/>
          </a:xfrm>
          <a:prstGeom prst="rect">
            <a:avLst/>
          </a:prstGeom>
        </p:spPr>
        <p:txBody>
          <a:bodyPr lIns="0"/>
          <a:lstStyle>
            <a:lvl1pPr>
              <a:defRPr b="1">
                <a:solidFill>
                  <a:schemeClr val="tx2"/>
                </a:solidFill>
                <a:latin typeface="+mn-lt"/>
              </a:defRPr>
            </a:lvl1pPr>
          </a:lstStyle>
          <a:p>
            <a:r>
              <a:rPr lang="en-US"/>
              <a:t>Click to edit Master title style</a:t>
            </a:r>
          </a:p>
        </p:txBody>
      </p:sp>
      <p:sp>
        <p:nvSpPr>
          <p:cNvPr id="4" name="Date Placeholder 3"/>
          <p:cNvSpPr>
            <a:spLocks noGrp="1"/>
          </p:cNvSpPr>
          <p:nvPr>
            <p:ph type="dt" sz="half" idx="10"/>
          </p:nvPr>
        </p:nvSpPr>
        <p:spPr>
          <a:xfrm>
            <a:off x="838200" y="6356350"/>
            <a:ext cx="1297360" cy="365125"/>
          </a:xfrm>
          <a:prstGeom prst="rect">
            <a:avLst/>
          </a:prstGeom>
        </p:spPr>
        <p:txBody>
          <a:bodyPr lIns="0" rIns="0"/>
          <a:lstStyle>
            <a:lvl1pPr>
              <a:defRPr>
                <a:solidFill>
                  <a:schemeClr val="bg2">
                    <a:lumMod val="75000"/>
                  </a:schemeClr>
                </a:solidFill>
              </a:defRPr>
            </a:lvl1pPr>
          </a:lstStyle>
          <a:p>
            <a:r>
              <a:rPr lang="en-US">
                <a:solidFill>
                  <a:srgbClr val="E9E5DC">
                    <a:lumMod val="75000"/>
                  </a:srgbClr>
                </a:solidFill>
              </a:rPr>
              <a:t>Your Date Here</a:t>
            </a:r>
          </a:p>
        </p:txBody>
      </p:sp>
      <p:sp>
        <p:nvSpPr>
          <p:cNvPr id="5" name="Footer Placeholder 4"/>
          <p:cNvSpPr>
            <a:spLocks noGrp="1"/>
          </p:cNvSpPr>
          <p:nvPr>
            <p:ph type="ftr" sz="quarter" idx="11"/>
          </p:nvPr>
        </p:nvSpPr>
        <p:spPr>
          <a:xfrm>
            <a:off x="2638638" y="6356350"/>
            <a:ext cx="6914724" cy="365125"/>
          </a:xfrm>
          <a:prstGeom prst="rect">
            <a:avLst/>
          </a:prstGeom>
        </p:spPr>
        <p:txBody>
          <a:bodyPr rIns="365760"/>
          <a:lstStyle>
            <a:lvl1pPr algn="ctr">
              <a:defRPr>
                <a:solidFill>
                  <a:schemeClr val="bg2">
                    <a:lumMod val="75000"/>
                  </a:schemeClr>
                </a:solidFill>
              </a:defRPr>
            </a:lvl1pPr>
          </a:lstStyle>
          <a:p>
            <a:r>
              <a:rPr lang="en-US">
                <a:solidFill>
                  <a:srgbClr val="E9E5DC">
                    <a:lumMod val="75000"/>
                  </a:srgbClr>
                </a:solidFill>
              </a:rPr>
              <a:t>Your Footer Here</a:t>
            </a:r>
          </a:p>
        </p:txBody>
      </p:sp>
      <p:sp>
        <p:nvSpPr>
          <p:cNvPr id="6" name="Slide Number Placeholder 5"/>
          <p:cNvSpPr>
            <a:spLocks noGrp="1"/>
          </p:cNvSpPr>
          <p:nvPr>
            <p:ph type="sldNum" sz="quarter" idx="12"/>
          </p:nvPr>
        </p:nvSpPr>
        <p:spPr>
          <a:xfrm>
            <a:off x="10488488" y="6356350"/>
            <a:ext cx="865312" cy="365125"/>
          </a:xfrm>
          <a:prstGeom prst="rect">
            <a:avLst/>
          </a:prstGeom>
        </p:spPr>
        <p:txBody>
          <a:bodyPr vert="horz" lIns="0" tIns="45720" rIns="0" bIns="45720" rtlCol="0" anchor="ctr"/>
          <a:lstStyle>
            <a:lvl1pPr>
              <a:defRPr lang="en-US" smtClean="0">
                <a:solidFill>
                  <a:schemeClr val="accent2"/>
                </a:solidFill>
              </a:defRPr>
            </a:lvl1pPr>
          </a:lstStyle>
          <a:p>
            <a:fld id="{FC1CF07D-8B3F-4D32-B059-0039CEA46DB1}" type="slidenum">
              <a:rPr>
                <a:solidFill>
                  <a:srgbClr val="9B2D1F"/>
                </a:solidFill>
              </a:rPr>
              <a:pPr/>
              <a:t>‹#›</a:t>
            </a:fld>
            <a:endParaRPr>
              <a:solidFill>
                <a:srgbClr val="9B2D1F"/>
              </a:solidFill>
            </a:endParaRPr>
          </a:p>
        </p:txBody>
      </p:sp>
      <p:cxnSp>
        <p:nvCxnSpPr>
          <p:cNvPr id="13" name="Straight Connector 12"/>
          <p:cNvCxnSpPr>
            <a:cxnSpLocks/>
          </p:cNvCxnSpPr>
          <p:nvPr userDrawn="1"/>
        </p:nvCxnSpPr>
        <p:spPr>
          <a:xfrm>
            <a:off x="10374766" y="6356350"/>
            <a:ext cx="0" cy="365125"/>
          </a:xfrm>
          <a:prstGeom prst="line">
            <a:avLst/>
          </a:prstGeom>
          <a:ln>
            <a:solidFill>
              <a:schemeClr val="accent2">
                <a:lumMod val="40000"/>
                <a:lumOff val="6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2188388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and Description">
    <p:spTree>
      <p:nvGrpSpPr>
        <p:cNvPr id="1" name=""/>
        <p:cNvGrpSpPr/>
        <p:nvPr/>
      </p:nvGrpSpPr>
      <p:grpSpPr>
        <a:xfrm>
          <a:off x="0" y="0"/>
          <a:ext cx="0" cy="0"/>
          <a:chOff x="0" y="0"/>
          <a:chExt cx="0" cy="0"/>
        </a:xfrm>
      </p:grpSpPr>
      <p:cxnSp>
        <p:nvCxnSpPr>
          <p:cNvPr id="15" name="Straight Connector 14"/>
          <p:cNvCxnSpPr/>
          <p:nvPr userDrawn="1"/>
        </p:nvCxnSpPr>
        <p:spPr>
          <a:xfrm>
            <a:off x="838200" y="6268542"/>
            <a:ext cx="10515600" cy="0"/>
          </a:xfrm>
          <a:prstGeom prst="line">
            <a:avLst/>
          </a:prstGeom>
          <a:ln>
            <a:solidFill>
              <a:schemeClr val="tx2">
                <a:lumMod val="25000"/>
                <a:lumOff val="75000"/>
              </a:schemeClr>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838200" y="160337"/>
            <a:ext cx="9578280" cy="1325563"/>
          </a:xfrm>
          <a:prstGeom prst="rect">
            <a:avLst/>
          </a:prstGeom>
        </p:spPr>
        <p:txBody>
          <a:bodyPr lIns="0"/>
          <a:lstStyle>
            <a:lvl1pPr>
              <a:defRPr b="1">
                <a:solidFill>
                  <a:schemeClr val="tx2"/>
                </a:solidFill>
                <a:latin typeface="+mn-lt"/>
              </a:defRPr>
            </a:lvl1pPr>
          </a:lstStyle>
          <a:p>
            <a:r>
              <a:rPr lang="en-US"/>
              <a:t>Click to edit Master title style</a:t>
            </a:r>
          </a:p>
        </p:txBody>
      </p:sp>
      <p:sp>
        <p:nvSpPr>
          <p:cNvPr id="4" name="Date Placeholder 3"/>
          <p:cNvSpPr>
            <a:spLocks noGrp="1"/>
          </p:cNvSpPr>
          <p:nvPr>
            <p:ph type="dt" sz="half" idx="10"/>
          </p:nvPr>
        </p:nvSpPr>
        <p:spPr>
          <a:xfrm>
            <a:off x="838200" y="6356350"/>
            <a:ext cx="1297360" cy="365125"/>
          </a:xfrm>
          <a:prstGeom prst="rect">
            <a:avLst/>
          </a:prstGeom>
        </p:spPr>
        <p:txBody>
          <a:bodyPr lIns="0" rIns="0"/>
          <a:lstStyle>
            <a:lvl1pPr>
              <a:defRPr>
                <a:solidFill>
                  <a:schemeClr val="bg2">
                    <a:lumMod val="75000"/>
                  </a:schemeClr>
                </a:solidFill>
              </a:defRPr>
            </a:lvl1pPr>
          </a:lstStyle>
          <a:p>
            <a:r>
              <a:rPr lang="en-US">
                <a:solidFill>
                  <a:srgbClr val="E9E5DC">
                    <a:lumMod val="75000"/>
                  </a:srgbClr>
                </a:solidFill>
              </a:rPr>
              <a:t>Your Date Here</a:t>
            </a:r>
          </a:p>
        </p:txBody>
      </p:sp>
      <p:sp>
        <p:nvSpPr>
          <p:cNvPr id="5" name="Footer Placeholder 4"/>
          <p:cNvSpPr>
            <a:spLocks noGrp="1"/>
          </p:cNvSpPr>
          <p:nvPr>
            <p:ph type="ftr" sz="quarter" idx="11"/>
          </p:nvPr>
        </p:nvSpPr>
        <p:spPr>
          <a:xfrm>
            <a:off x="2638638" y="6356350"/>
            <a:ext cx="6914724" cy="365125"/>
          </a:xfrm>
          <a:prstGeom prst="rect">
            <a:avLst/>
          </a:prstGeom>
        </p:spPr>
        <p:txBody>
          <a:bodyPr rIns="365760"/>
          <a:lstStyle>
            <a:lvl1pPr algn="ctr">
              <a:defRPr>
                <a:solidFill>
                  <a:schemeClr val="bg2">
                    <a:lumMod val="75000"/>
                  </a:schemeClr>
                </a:solidFill>
              </a:defRPr>
            </a:lvl1pPr>
          </a:lstStyle>
          <a:p>
            <a:r>
              <a:rPr lang="en-US">
                <a:solidFill>
                  <a:srgbClr val="E9E5DC">
                    <a:lumMod val="75000"/>
                  </a:srgbClr>
                </a:solidFill>
              </a:rPr>
              <a:t>Your Footer Here</a:t>
            </a:r>
          </a:p>
        </p:txBody>
      </p:sp>
      <p:sp>
        <p:nvSpPr>
          <p:cNvPr id="6" name="Slide Number Placeholder 5"/>
          <p:cNvSpPr>
            <a:spLocks noGrp="1"/>
          </p:cNvSpPr>
          <p:nvPr>
            <p:ph type="sldNum" sz="quarter" idx="12"/>
          </p:nvPr>
        </p:nvSpPr>
        <p:spPr>
          <a:xfrm>
            <a:off x="10488488" y="6356350"/>
            <a:ext cx="865312" cy="365125"/>
          </a:xfrm>
          <a:prstGeom prst="rect">
            <a:avLst/>
          </a:prstGeom>
        </p:spPr>
        <p:txBody>
          <a:bodyPr vert="horz" lIns="0" tIns="45720" rIns="0" bIns="45720" rtlCol="0" anchor="ctr"/>
          <a:lstStyle>
            <a:lvl1pPr>
              <a:defRPr lang="en-US" smtClean="0">
                <a:solidFill>
                  <a:schemeClr val="accent2"/>
                </a:solidFill>
              </a:defRPr>
            </a:lvl1pPr>
          </a:lstStyle>
          <a:p>
            <a:fld id="{FC1CF07D-8B3F-4D32-B059-0039CEA46DB1}" type="slidenum">
              <a:rPr>
                <a:solidFill>
                  <a:srgbClr val="9B2D1F"/>
                </a:solidFill>
              </a:rPr>
              <a:pPr/>
              <a:t>‹#›</a:t>
            </a:fld>
            <a:endParaRPr>
              <a:solidFill>
                <a:srgbClr val="9B2D1F"/>
              </a:solidFill>
            </a:endParaRPr>
          </a:p>
        </p:txBody>
      </p:sp>
      <p:cxnSp>
        <p:nvCxnSpPr>
          <p:cNvPr id="13" name="Straight Connector 12"/>
          <p:cNvCxnSpPr>
            <a:cxnSpLocks/>
          </p:cNvCxnSpPr>
          <p:nvPr userDrawn="1"/>
        </p:nvCxnSpPr>
        <p:spPr>
          <a:xfrm>
            <a:off x="10374766" y="6356350"/>
            <a:ext cx="0" cy="365125"/>
          </a:xfrm>
          <a:prstGeom prst="line">
            <a:avLst/>
          </a:prstGeom>
          <a:ln>
            <a:solidFill>
              <a:schemeClr val="accent2">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8" name="Text Placeholder 8"/>
          <p:cNvSpPr>
            <a:spLocks noGrp="1"/>
          </p:cNvSpPr>
          <p:nvPr>
            <p:ph type="body" sz="quarter" idx="13" hasCustomPrompt="1"/>
          </p:nvPr>
        </p:nvSpPr>
        <p:spPr>
          <a:xfrm>
            <a:off x="838200" y="5589240"/>
            <a:ext cx="10515600" cy="626368"/>
          </a:xfrm>
          <a:prstGeom prst="rect">
            <a:avLst/>
          </a:prstGeom>
        </p:spPr>
        <p:txBody>
          <a:bodyPr anchor="b"/>
          <a:lstStyle>
            <a:lvl1pPr>
              <a:defRPr>
                <a:solidFill>
                  <a:schemeClr val="accent1"/>
                </a:solidFill>
              </a:defRPr>
            </a:lvl1pPr>
            <a:lvl2pPr>
              <a:defRPr>
                <a:solidFill>
                  <a:schemeClr val="tx1">
                    <a:lumMod val="65000"/>
                    <a:lumOff val="35000"/>
                  </a:schemeClr>
                </a:solidFill>
              </a:defRPr>
            </a:lvl2pPr>
            <a:lvl3pPr marL="1143000" marR="0"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solidFill>
                  <a:schemeClr val="tx1">
                    <a:lumMod val="65000"/>
                    <a:lumOff val="35000"/>
                  </a:schemeClr>
                </a:solidFill>
              </a:defRPr>
            </a:lvl3pPr>
            <a:lvl4pPr>
              <a:defRPr>
                <a:solidFill>
                  <a:schemeClr val="tx1">
                    <a:lumMod val="65000"/>
                    <a:lumOff val="35000"/>
                  </a:schemeClr>
                </a:solidFill>
              </a:defRPr>
            </a:lvl4pPr>
            <a:lvl5pPr>
              <a:defRPr>
                <a:solidFill>
                  <a:schemeClr val="tx1">
                    <a:lumMod val="65000"/>
                    <a:lumOff val="35000"/>
                  </a:schemeClr>
                </a:solidFill>
              </a:defRPr>
            </a:lvl5pPr>
          </a:lstStyle>
          <a:p>
            <a:pPr lvl="0">
              <a:spcBef>
                <a:spcPts val="1200"/>
              </a:spcBef>
            </a:pPr>
            <a:r>
              <a:rPr lang="en-US"/>
              <a:t>Insert a short description here</a:t>
            </a:r>
          </a:p>
        </p:txBody>
      </p:sp>
    </p:spTree>
    <p:extLst>
      <p:ext uri="{BB962C8B-B14F-4D97-AF65-F5344CB8AC3E}">
        <p14:creationId xmlns:p14="http://schemas.microsoft.com/office/powerpoint/2010/main" val="412701950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and 2 Columns">
    <p:spTree>
      <p:nvGrpSpPr>
        <p:cNvPr id="1" name=""/>
        <p:cNvGrpSpPr/>
        <p:nvPr/>
      </p:nvGrpSpPr>
      <p:grpSpPr>
        <a:xfrm>
          <a:off x="0" y="0"/>
          <a:ext cx="0" cy="0"/>
          <a:chOff x="0" y="0"/>
          <a:chExt cx="0" cy="0"/>
        </a:xfrm>
      </p:grpSpPr>
      <p:cxnSp>
        <p:nvCxnSpPr>
          <p:cNvPr id="15" name="Straight Connector 14"/>
          <p:cNvCxnSpPr/>
          <p:nvPr userDrawn="1"/>
        </p:nvCxnSpPr>
        <p:spPr>
          <a:xfrm>
            <a:off x="838200" y="6268542"/>
            <a:ext cx="10515600" cy="0"/>
          </a:xfrm>
          <a:prstGeom prst="line">
            <a:avLst/>
          </a:prstGeom>
          <a:ln>
            <a:solidFill>
              <a:schemeClr val="tx2">
                <a:lumMod val="25000"/>
                <a:lumOff val="75000"/>
              </a:schemeClr>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838200" y="160337"/>
            <a:ext cx="9578280" cy="1325563"/>
          </a:xfrm>
          <a:prstGeom prst="rect">
            <a:avLst/>
          </a:prstGeom>
        </p:spPr>
        <p:txBody>
          <a:bodyPr lIns="0"/>
          <a:lstStyle>
            <a:lvl1pPr>
              <a:defRPr b="1">
                <a:solidFill>
                  <a:schemeClr val="tx2"/>
                </a:solidFill>
                <a:latin typeface="+mn-lt"/>
              </a:defRPr>
            </a:lvl1pPr>
          </a:lstStyle>
          <a:p>
            <a:r>
              <a:rPr lang="en-US"/>
              <a:t>Click to edit Master title style</a:t>
            </a:r>
          </a:p>
        </p:txBody>
      </p:sp>
      <p:sp>
        <p:nvSpPr>
          <p:cNvPr id="4" name="Date Placeholder 3"/>
          <p:cNvSpPr>
            <a:spLocks noGrp="1"/>
          </p:cNvSpPr>
          <p:nvPr>
            <p:ph type="dt" sz="half" idx="10"/>
          </p:nvPr>
        </p:nvSpPr>
        <p:spPr>
          <a:xfrm>
            <a:off x="838200" y="6356350"/>
            <a:ext cx="1297360" cy="365125"/>
          </a:xfrm>
          <a:prstGeom prst="rect">
            <a:avLst/>
          </a:prstGeom>
        </p:spPr>
        <p:txBody>
          <a:bodyPr lIns="0" rIns="0"/>
          <a:lstStyle>
            <a:lvl1pPr>
              <a:defRPr>
                <a:solidFill>
                  <a:schemeClr val="bg2">
                    <a:lumMod val="75000"/>
                  </a:schemeClr>
                </a:solidFill>
              </a:defRPr>
            </a:lvl1pPr>
          </a:lstStyle>
          <a:p>
            <a:r>
              <a:rPr lang="en-US">
                <a:solidFill>
                  <a:srgbClr val="E9E5DC">
                    <a:lumMod val="75000"/>
                  </a:srgbClr>
                </a:solidFill>
              </a:rPr>
              <a:t>Your Date Here</a:t>
            </a:r>
          </a:p>
        </p:txBody>
      </p:sp>
      <p:sp>
        <p:nvSpPr>
          <p:cNvPr id="5" name="Footer Placeholder 4"/>
          <p:cNvSpPr>
            <a:spLocks noGrp="1"/>
          </p:cNvSpPr>
          <p:nvPr>
            <p:ph type="ftr" sz="quarter" idx="11"/>
          </p:nvPr>
        </p:nvSpPr>
        <p:spPr>
          <a:xfrm>
            <a:off x="2638638" y="6356350"/>
            <a:ext cx="6914724" cy="365125"/>
          </a:xfrm>
          <a:prstGeom prst="rect">
            <a:avLst/>
          </a:prstGeom>
        </p:spPr>
        <p:txBody>
          <a:bodyPr rIns="365760"/>
          <a:lstStyle>
            <a:lvl1pPr algn="ctr">
              <a:defRPr>
                <a:solidFill>
                  <a:schemeClr val="bg2">
                    <a:lumMod val="75000"/>
                  </a:schemeClr>
                </a:solidFill>
              </a:defRPr>
            </a:lvl1pPr>
          </a:lstStyle>
          <a:p>
            <a:r>
              <a:rPr lang="en-US">
                <a:solidFill>
                  <a:srgbClr val="E9E5DC">
                    <a:lumMod val="75000"/>
                  </a:srgbClr>
                </a:solidFill>
              </a:rPr>
              <a:t>Your Footer Here</a:t>
            </a:r>
          </a:p>
        </p:txBody>
      </p:sp>
      <p:sp>
        <p:nvSpPr>
          <p:cNvPr id="6" name="Slide Number Placeholder 5"/>
          <p:cNvSpPr>
            <a:spLocks noGrp="1"/>
          </p:cNvSpPr>
          <p:nvPr>
            <p:ph type="sldNum" sz="quarter" idx="12"/>
          </p:nvPr>
        </p:nvSpPr>
        <p:spPr>
          <a:xfrm>
            <a:off x="10488488" y="6356350"/>
            <a:ext cx="865312" cy="365125"/>
          </a:xfrm>
          <a:prstGeom prst="rect">
            <a:avLst/>
          </a:prstGeom>
        </p:spPr>
        <p:txBody>
          <a:bodyPr vert="horz" lIns="0" tIns="45720" rIns="0" bIns="45720" rtlCol="0" anchor="ctr"/>
          <a:lstStyle>
            <a:lvl1pPr>
              <a:defRPr lang="en-US" smtClean="0">
                <a:solidFill>
                  <a:schemeClr val="accent2"/>
                </a:solidFill>
              </a:defRPr>
            </a:lvl1pPr>
          </a:lstStyle>
          <a:p>
            <a:fld id="{FC1CF07D-8B3F-4D32-B059-0039CEA46DB1}" type="slidenum">
              <a:rPr>
                <a:solidFill>
                  <a:srgbClr val="9B2D1F"/>
                </a:solidFill>
              </a:rPr>
              <a:pPr/>
              <a:t>‹#›</a:t>
            </a:fld>
            <a:endParaRPr>
              <a:solidFill>
                <a:srgbClr val="9B2D1F"/>
              </a:solidFill>
            </a:endParaRPr>
          </a:p>
        </p:txBody>
      </p:sp>
      <p:cxnSp>
        <p:nvCxnSpPr>
          <p:cNvPr id="13" name="Straight Connector 12"/>
          <p:cNvCxnSpPr>
            <a:cxnSpLocks/>
          </p:cNvCxnSpPr>
          <p:nvPr userDrawn="1"/>
        </p:nvCxnSpPr>
        <p:spPr>
          <a:xfrm>
            <a:off x="10374766" y="6356350"/>
            <a:ext cx="0" cy="365125"/>
          </a:xfrm>
          <a:prstGeom prst="line">
            <a:avLst/>
          </a:prstGeom>
          <a:ln>
            <a:solidFill>
              <a:schemeClr val="accent2">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9" name="Content Placeholder 2"/>
          <p:cNvSpPr>
            <a:spLocks noGrp="1"/>
          </p:cNvSpPr>
          <p:nvPr>
            <p:ph sz="half" idx="1"/>
          </p:nvPr>
        </p:nvSpPr>
        <p:spPr>
          <a:xfrm>
            <a:off x="838200" y="1825625"/>
            <a:ext cx="5041776" cy="4351338"/>
          </a:xfrm>
          <a:prstGeom prst="rect">
            <a:avLst/>
          </a:prstGeom>
        </p:spPr>
        <p:txBody>
          <a:bodyPr vert="horz" lIns="0" tIns="45720" rIns="91440" bIns="45720" rtlCol="0">
            <a:normAutofit/>
          </a:bodyPr>
          <a:lstStyle>
            <a:lvl1pPr>
              <a:spcAft>
                <a:spcPts val="1800"/>
              </a:spcAft>
              <a:defRPr lang="en-US" sz="3200">
                <a:solidFill>
                  <a:schemeClr val="accent3"/>
                </a:solidFill>
                <a:latin typeface="+mj-lt"/>
              </a:defRPr>
            </a:lvl1pPr>
            <a:lvl2pPr>
              <a:spcAft>
                <a:spcPts val="1800"/>
              </a:spcAft>
              <a:defRPr lang="en-US" sz="2800">
                <a:solidFill>
                  <a:schemeClr val="accent3"/>
                </a:solidFill>
                <a:latin typeface="+mj-lt"/>
              </a:defRPr>
            </a:lvl2pPr>
            <a:lvl3pPr>
              <a:spcAft>
                <a:spcPts val="1800"/>
              </a:spcAft>
              <a:defRPr lang="en-US" sz="2400">
                <a:solidFill>
                  <a:schemeClr val="accent3"/>
                </a:solidFill>
                <a:latin typeface="+mj-lt"/>
              </a:defRPr>
            </a:lvl3pPr>
            <a:lvl4pPr>
              <a:spcAft>
                <a:spcPts val="1800"/>
              </a:spcAft>
              <a:defRPr lang="en-US" sz="2000">
                <a:solidFill>
                  <a:schemeClr val="accent3"/>
                </a:solidFill>
                <a:latin typeface="+mj-lt"/>
              </a:defRPr>
            </a:lvl4pPr>
            <a:lvl5pPr>
              <a:spcAft>
                <a:spcPts val="1800"/>
              </a:spcAft>
              <a:defRPr lang="en-US" sz="2000">
                <a:solidFill>
                  <a:schemeClr val="accent3"/>
                </a:solidFill>
                <a:latin typeface="+mj-l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Content Placeholder 3"/>
          <p:cNvSpPr>
            <a:spLocks noGrp="1"/>
          </p:cNvSpPr>
          <p:nvPr>
            <p:ph sz="half" idx="2"/>
          </p:nvPr>
        </p:nvSpPr>
        <p:spPr>
          <a:xfrm>
            <a:off x="6312024" y="1825625"/>
            <a:ext cx="5041776" cy="4351338"/>
          </a:xfrm>
          <a:prstGeom prst="rect">
            <a:avLst/>
          </a:prstGeom>
        </p:spPr>
        <p:txBody>
          <a:bodyPr vert="horz" lIns="0" tIns="45720" rIns="91440" bIns="45720" rtlCol="0">
            <a:normAutofit/>
          </a:bodyPr>
          <a:lstStyle>
            <a:lvl1pPr>
              <a:spcAft>
                <a:spcPts val="1800"/>
              </a:spcAft>
              <a:defRPr lang="en-US" sz="3200">
                <a:solidFill>
                  <a:schemeClr val="accent3"/>
                </a:solidFill>
                <a:latin typeface="+mj-lt"/>
              </a:defRPr>
            </a:lvl1pPr>
            <a:lvl2pPr>
              <a:spcAft>
                <a:spcPts val="1800"/>
              </a:spcAft>
              <a:defRPr lang="en-US" sz="2800">
                <a:solidFill>
                  <a:schemeClr val="accent3"/>
                </a:solidFill>
                <a:latin typeface="+mj-lt"/>
              </a:defRPr>
            </a:lvl2pPr>
            <a:lvl3pPr>
              <a:spcAft>
                <a:spcPts val="1800"/>
              </a:spcAft>
              <a:defRPr lang="en-US" sz="2400">
                <a:solidFill>
                  <a:schemeClr val="accent3"/>
                </a:solidFill>
                <a:latin typeface="+mj-lt"/>
              </a:defRPr>
            </a:lvl3pPr>
            <a:lvl4pPr>
              <a:spcAft>
                <a:spcPts val="1800"/>
              </a:spcAft>
              <a:defRPr lang="en-US" sz="2000">
                <a:solidFill>
                  <a:schemeClr val="accent3"/>
                </a:solidFill>
                <a:latin typeface="+mj-lt"/>
              </a:defRPr>
            </a:lvl4pPr>
            <a:lvl5pPr>
              <a:spcAft>
                <a:spcPts val="1800"/>
              </a:spcAft>
              <a:defRPr lang="en-US" sz="2000">
                <a:solidFill>
                  <a:schemeClr val="accent3"/>
                </a:solidFill>
                <a:latin typeface="+mj-l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27962971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Title and Content - Dark">
    <p:bg>
      <p:bgPr>
        <a:solidFill>
          <a:schemeClr val="tx2"/>
        </a:solidFill>
        <a:effectLst/>
      </p:bgPr>
    </p:bg>
    <p:spTree>
      <p:nvGrpSpPr>
        <p:cNvPr id="1" name=""/>
        <p:cNvGrpSpPr/>
        <p:nvPr/>
      </p:nvGrpSpPr>
      <p:grpSpPr>
        <a:xfrm>
          <a:off x="0" y="0"/>
          <a:ext cx="0" cy="0"/>
          <a:chOff x="0" y="0"/>
          <a:chExt cx="0" cy="0"/>
        </a:xfrm>
      </p:grpSpPr>
      <p:cxnSp>
        <p:nvCxnSpPr>
          <p:cNvPr id="15" name="Straight Connector 14"/>
          <p:cNvCxnSpPr/>
          <p:nvPr userDrawn="1"/>
        </p:nvCxnSpPr>
        <p:spPr>
          <a:xfrm>
            <a:off x="838200" y="6268542"/>
            <a:ext cx="10515600" cy="0"/>
          </a:xfrm>
          <a:prstGeom prst="line">
            <a:avLst/>
          </a:prstGeom>
          <a:ln>
            <a:solidFill>
              <a:schemeClr val="tx2">
                <a:lumMod val="90000"/>
                <a:lumOff val="10000"/>
              </a:schemeClr>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838200" y="160337"/>
            <a:ext cx="9578280" cy="1325563"/>
          </a:xfrm>
          <a:prstGeom prst="rect">
            <a:avLst/>
          </a:prstGeom>
        </p:spPr>
        <p:txBody>
          <a:bodyPr lIns="0"/>
          <a:lstStyle>
            <a:lvl1pPr>
              <a:defRPr b="1">
                <a:solidFill>
                  <a:schemeClr val="bg1"/>
                </a:solidFill>
                <a:latin typeface="+mn-lt"/>
              </a:defRPr>
            </a:lvl1pPr>
          </a:lstStyle>
          <a:p>
            <a:r>
              <a:rPr lang="en-US"/>
              <a:t>Click to edit Master title style</a:t>
            </a:r>
          </a:p>
        </p:txBody>
      </p:sp>
      <p:sp>
        <p:nvSpPr>
          <p:cNvPr id="3" name="Content Placeholder 2"/>
          <p:cNvSpPr>
            <a:spLocks noGrp="1"/>
          </p:cNvSpPr>
          <p:nvPr>
            <p:ph idx="1"/>
          </p:nvPr>
        </p:nvSpPr>
        <p:spPr>
          <a:xfrm>
            <a:off x="838200" y="1825625"/>
            <a:ext cx="10515600" cy="4351338"/>
          </a:xfrm>
          <a:prstGeom prst="rect">
            <a:avLst/>
          </a:prstGeom>
        </p:spPr>
        <p:txBody>
          <a:bodyPr lIns="0">
            <a:normAutofit/>
          </a:bodyPr>
          <a:lstStyle>
            <a:lvl1pPr>
              <a:spcAft>
                <a:spcPts val="1200"/>
              </a:spcAft>
              <a:defRPr sz="4000">
                <a:solidFill>
                  <a:schemeClr val="bg1"/>
                </a:solidFill>
                <a:latin typeface="+mj-lt"/>
              </a:defRPr>
            </a:lvl1pPr>
            <a:lvl2pPr>
              <a:spcAft>
                <a:spcPts val="1200"/>
              </a:spcAft>
              <a:defRPr sz="3600">
                <a:solidFill>
                  <a:schemeClr val="bg1"/>
                </a:solidFill>
                <a:latin typeface="+mj-lt"/>
              </a:defRPr>
            </a:lvl2pPr>
            <a:lvl3pPr>
              <a:spcAft>
                <a:spcPts val="1200"/>
              </a:spcAft>
              <a:defRPr sz="3200">
                <a:solidFill>
                  <a:schemeClr val="bg1"/>
                </a:solidFill>
                <a:latin typeface="+mj-lt"/>
              </a:defRPr>
            </a:lvl3pPr>
            <a:lvl4pPr>
              <a:spcAft>
                <a:spcPts val="1200"/>
              </a:spcAft>
              <a:defRPr sz="2800">
                <a:solidFill>
                  <a:schemeClr val="bg1"/>
                </a:solidFill>
                <a:latin typeface="+mj-lt"/>
              </a:defRPr>
            </a:lvl4pPr>
            <a:lvl5pPr>
              <a:spcAft>
                <a:spcPts val="1200"/>
              </a:spcAft>
              <a:defRPr sz="2800">
                <a:solidFill>
                  <a:schemeClr val="bg1"/>
                </a:solidFill>
                <a:latin typeface="+mj-l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838200" y="6356350"/>
            <a:ext cx="1297360" cy="365125"/>
          </a:xfrm>
          <a:prstGeom prst="rect">
            <a:avLst/>
          </a:prstGeom>
        </p:spPr>
        <p:txBody>
          <a:bodyPr lIns="0" rIns="0"/>
          <a:lstStyle>
            <a:lvl1pPr>
              <a:defRPr>
                <a:solidFill>
                  <a:schemeClr val="tx2">
                    <a:lumMod val="75000"/>
                    <a:lumOff val="25000"/>
                  </a:schemeClr>
                </a:solidFill>
              </a:defRPr>
            </a:lvl1pPr>
          </a:lstStyle>
          <a:p>
            <a:r>
              <a:rPr lang="en-US">
                <a:solidFill>
                  <a:srgbClr val="696464">
                    <a:lumMod val="75000"/>
                    <a:lumOff val="25000"/>
                  </a:srgbClr>
                </a:solidFill>
              </a:rPr>
              <a:t>Your Date Here</a:t>
            </a:r>
          </a:p>
        </p:txBody>
      </p:sp>
      <p:sp>
        <p:nvSpPr>
          <p:cNvPr id="5" name="Footer Placeholder 4"/>
          <p:cNvSpPr>
            <a:spLocks noGrp="1"/>
          </p:cNvSpPr>
          <p:nvPr>
            <p:ph type="ftr" sz="quarter" idx="11"/>
          </p:nvPr>
        </p:nvSpPr>
        <p:spPr>
          <a:xfrm>
            <a:off x="2638638" y="6356350"/>
            <a:ext cx="6914724" cy="365125"/>
          </a:xfrm>
          <a:prstGeom prst="rect">
            <a:avLst/>
          </a:prstGeom>
        </p:spPr>
        <p:txBody>
          <a:bodyPr rIns="365760"/>
          <a:lstStyle>
            <a:lvl1pPr algn="ctr">
              <a:defRPr>
                <a:solidFill>
                  <a:schemeClr val="tx2">
                    <a:lumMod val="75000"/>
                    <a:lumOff val="25000"/>
                  </a:schemeClr>
                </a:solidFill>
              </a:defRPr>
            </a:lvl1pPr>
          </a:lstStyle>
          <a:p>
            <a:r>
              <a:rPr lang="en-US">
                <a:solidFill>
                  <a:srgbClr val="696464">
                    <a:lumMod val="75000"/>
                    <a:lumOff val="25000"/>
                  </a:srgbClr>
                </a:solidFill>
              </a:rPr>
              <a:t>Your Footer Here</a:t>
            </a:r>
          </a:p>
        </p:txBody>
      </p:sp>
      <p:sp>
        <p:nvSpPr>
          <p:cNvPr id="6" name="Slide Number Placeholder 5"/>
          <p:cNvSpPr>
            <a:spLocks noGrp="1"/>
          </p:cNvSpPr>
          <p:nvPr>
            <p:ph type="sldNum" sz="quarter" idx="12"/>
          </p:nvPr>
        </p:nvSpPr>
        <p:spPr>
          <a:xfrm>
            <a:off x="10488488" y="6356350"/>
            <a:ext cx="865312" cy="365125"/>
          </a:xfrm>
          <a:prstGeom prst="rect">
            <a:avLst/>
          </a:prstGeom>
        </p:spPr>
        <p:txBody>
          <a:bodyPr vert="horz" lIns="0" tIns="45720" rIns="0" bIns="45720" rtlCol="0" anchor="ctr"/>
          <a:lstStyle>
            <a:lvl1pPr>
              <a:defRPr lang="en-US" smtClean="0">
                <a:solidFill>
                  <a:schemeClr val="tx2">
                    <a:lumMod val="75000"/>
                    <a:lumOff val="25000"/>
                  </a:schemeClr>
                </a:solidFill>
              </a:defRPr>
            </a:lvl1pPr>
          </a:lstStyle>
          <a:p>
            <a:fld id="{FC1CF07D-8B3F-4D32-B059-0039CEA46DB1}" type="slidenum">
              <a:rPr>
                <a:solidFill>
                  <a:srgbClr val="696464">
                    <a:lumMod val="75000"/>
                    <a:lumOff val="25000"/>
                  </a:srgbClr>
                </a:solidFill>
              </a:rPr>
              <a:pPr/>
              <a:t>‹#›</a:t>
            </a:fld>
            <a:endParaRPr>
              <a:solidFill>
                <a:srgbClr val="696464">
                  <a:lumMod val="75000"/>
                  <a:lumOff val="25000"/>
                </a:srgbClr>
              </a:solidFill>
            </a:endParaRPr>
          </a:p>
        </p:txBody>
      </p:sp>
      <p:cxnSp>
        <p:nvCxnSpPr>
          <p:cNvPr id="13" name="Straight Connector 12"/>
          <p:cNvCxnSpPr>
            <a:cxnSpLocks/>
          </p:cNvCxnSpPr>
          <p:nvPr userDrawn="1"/>
        </p:nvCxnSpPr>
        <p:spPr>
          <a:xfrm>
            <a:off x="10374766" y="6356350"/>
            <a:ext cx="0" cy="365125"/>
          </a:xfrm>
          <a:prstGeom prst="line">
            <a:avLst/>
          </a:prstGeom>
          <a:ln>
            <a:solidFill>
              <a:schemeClr val="tx2">
                <a:lumMod val="90000"/>
                <a:lumOff val="1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0724488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itle - Dark">
    <p:bg>
      <p:bgPr>
        <a:solidFill>
          <a:schemeClr val="tx2"/>
        </a:solidFill>
        <a:effectLst/>
      </p:bgPr>
    </p:bg>
    <p:spTree>
      <p:nvGrpSpPr>
        <p:cNvPr id="1" name=""/>
        <p:cNvGrpSpPr/>
        <p:nvPr/>
      </p:nvGrpSpPr>
      <p:grpSpPr>
        <a:xfrm>
          <a:off x="0" y="0"/>
          <a:ext cx="0" cy="0"/>
          <a:chOff x="0" y="0"/>
          <a:chExt cx="0" cy="0"/>
        </a:xfrm>
      </p:grpSpPr>
      <p:cxnSp>
        <p:nvCxnSpPr>
          <p:cNvPr id="15" name="Straight Connector 14"/>
          <p:cNvCxnSpPr/>
          <p:nvPr userDrawn="1"/>
        </p:nvCxnSpPr>
        <p:spPr>
          <a:xfrm>
            <a:off x="838200" y="6268542"/>
            <a:ext cx="10515600" cy="0"/>
          </a:xfrm>
          <a:prstGeom prst="line">
            <a:avLst/>
          </a:prstGeom>
          <a:ln>
            <a:solidFill>
              <a:schemeClr val="tx2">
                <a:lumMod val="90000"/>
                <a:lumOff val="10000"/>
              </a:schemeClr>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838200" y="160337"/>
            <a:ext cx="9578280" cy="1325563"/>
          </a:xfrm>
          <a:prstGeom prst="rect">
            <a:avLst/>
          </a:prstGeom>
        </p:spPr>
        <p:txBody>
          <a:bodyPr lIns="0"/>
          <a:lstStyle>
            <a:lvl1pPr>
              <a:defRPr b="1">
                <a:solidFill>
                  <a:schemeClr val="bg1"/>
                </a:solidFill>
                <a:latin typeface="+mn-lt"/>
              </a:defRPr>
            </a:lvl1pPr>
          </a:lstStyle>
          <a:p>
            <a:r>
              <a:rPr lang="en-US"/>
              <a:t>Click to edit Master title style</a:t>
            </a:r>
          </a:p>
        </p:txBody>
      </p:sp>
      <p:sp>
        <p:nvSpPr>
          <p:cNvPr id="4" name="Date Placeholder 3"/>
          <p:cNvSpPr>
            <a:spLocks noGrp="1"/>
          </p:cNvSpPr>
          <p:nvPr>
            <p:ph type="dt" sz="half" idx="10"/>
          </p:nvPr>
        </p:nvSpPr>
        <p:spPr>
          <a:xfrm>
            <a:off x="838200" y="6356350"/>
            <a:ext cx="1297360" cy="365125"/>
          </a:xfrm>
          <a:prstGeom prst="rect">
            <a:avLst/>
          </a:prstGeom>
        </p:spPr>
        <p:txBody>
          <a:bodyPr lIns="0" rIns="0"/>
          <a:lstStyle>
            <a:lvl1pPr>
              <a:defRPr>
                <a:solidFill>
                  <a:schemeClr val="tx2">
                    <a:lumMod val="75000"/>
                    <a:lumOff val="25000"/>
                  </a:schemeClr>
                </a:solidFill>
              </a:defRPr>
            </a:lvl1pPr>
          </a:lstStyle>
          <a:p>
            <a:r>
              <a:rPr lang="en-US">
                <a:solidFill>
                  <a:srgbClr val="696464">
                    <a:lumMod val="75000"/>
                    <a:lumOff val="25000"/>
                  </a:srgbClr>
                </a:solidFill>
              </a:rPr>
              <a:t>Your Date Here</a:t>
            </a:r>
          </a:p>
        </p:txBody>
      </p:sp>
      <p:sp>
        <p:nvSpPr>
          <p:cNvPr id="5" name="Footer Placeholder 4"/>
          <p:cNvSpPr>
            <a:spLocks noGrp="1"/>
          </p:cNvSpPr>
          <p:nvPr>
            <p:ph type="ftr" sz="quarter" idx="11"/>
          </p:nvPr>
        </p:nvSpPr>
        <p:spPr>
          <a:xfrm>
            <a:off x="2638638" y="6356350"/>
            <a:ext cx="6914724" cy="365125"/>
          </a:xfrm>
          <a:prstGeom prst="rect">
            <a:avLst/>
          </a:prstGeom>
        </p:spPr>
        <p:txBody>
          <a:bodyPr rIns="365760"/>
          <a:lstStyle>
            <a:lvl1pPr algn="ctr">
              <a:defRPr>
                <a:solidFill>
                  <a:schemeClr val="tx2">
                    <a:lumMod val="75000"/>
                    <a:lumOff val="25000"/>
                  </a:schemeClr>
                </a:solidFill>
              </a:defRPr>
            </a:lvl1pPr>
          </a:lstStyle>
          <a:p>
            <a:r>
              <a:rPr lang="en-US">
                <a:solidFill>
                  <a:srgbClr val="696464">
                    <a:lumMod val="75000"/>
                    <a:lumOff val="25000"/>
                  </a:srgbClr>
                </a:solidFill>
              </a:rPr>
              <a:t>Your Footer Here</a:t>
            </a:r>
          </a:p>
        </p:txBody>
      </p:sp>
      <p:sp>
        <p:nvSpPr>
          <p:cNvPr id="6" name="Slide Number Placeholder 5"/>
          <p:cNvSpPr>
            <a:spLocks noGrp="1"/>
          </p:cNvSpPr>
          <p:nvPr>
            <p:ph type="sldNum" sz="quarter" idx="12"/>
          </p:nvPr>
        </p:nvSpPr>
        <p:spPr>
          <a:xfrm>
            <a:off x="10488488" y="6356350"/>
            <a:ext cx="865312" cy="365125"/>
          </a:xfrm>
          <a:prstGeom prst="rect">
            <a:avLst/>
          </a:prstGeom>
        </p:spPr>
        <p:txBody>
          <a:bodyPr vert="horz" lIns="0" tIns="45720" rIns="0" bIns="45720" rtlCol="0" anchor="ctr"/>
          <a:lstStyle>
            <a:lvl1pPr>
              <a:defRPr lang="en-US" smtClean="0">
                <a:solidFill>
                  <a:schemeClr val="tx2">
                    <a:lumMod val="75000"/>
                    <a:lumOff val="25000"/>
                  </a:schemeClr>
                </a:solidFill>
              </a:defRPr>
            </a:lvl1pPr>
          </a:lstStyle>
          <a:p>
            <a:fld id="{FC1CF07D-8B3F-4D32-B059-0039CEA46DB1}" type="slidenum">
              <a:rPr>
                <a:solidFill>
                  <a:srgbClr val="696464">
                    <a:lumMod val="75000"/>
                    <a:lumOff val="25000"/>
                  </a:srgbClr>
                </a:solidFill>
              </a:rPr>
              <a:pPr/>
              <a:t>‹#›</a:t>
            </a:fld>
            <a:endParaRPr>
              <a:solidFill>
                <a:srgbClr val="696464">
                  <a:lumMod val="75000"/>
                  <a:lumOff val="25000"/>
                </a:srgbClr>
              </a:solidFill>
            </a:endParaRPr>
          </a:p>
        </p:txBody>
      </p:sp>
      <p:cxnSp>
        <p:nvCxnSpPr>
          <p:cNvPr id="13" name="Straight Connector 12"/>
          <p:cNvCxnSpPr>
            <a:cxnSpLocks/>
          </p:cNvCxnSpPr>
          <p:nvPr userDrawn="1"/>
        </p:nvCxnSpPr>
        <p:spPr>
          <a:xfrm>
            <a:off x="10374766" y="6356350"/>
            <a:ext cx="0" cy="365125"/>
          </a:xfrm>
          <a:prstGeom prst="line">
            <a:avLst/>
          </a:prstGeom>
          <a:ln>
            <a:solidFill>
              <a:schemeClr val="tx2">
                <a:lumMod val="90000"/>
                <a:lumOff val="1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100446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2">
    <p:spTree>
      <p:nvGrpSpPr>
        <p:cNvPr id="1" name=""/>
        <p:cNvGrpSpPr/>
        <p:nvPr/>
      </p:nvGrpSpPr>
      <p:grpSpPr>
        <a:xfrm>
          <a:off x="0" y="0"/>
          <a:ext cx="0" cy="0"/>
          <a:chOff x="0" y="0"/>
          <a:chExt cx="0" cy="0"/>
        </a:xfrm>
      </p:grpSpPr>
      <p:sp>
        <p:nvSpPr>
          <p:cNvPr id="38" name="Title 1"/>
          <p:cNvSpPr>
            <a:spLocks noGrp="1"/>
          </p:cNvSpPr>
          <p:nvPr>
            <p:ph type="ctrTitle"/>
          </p:nvPr>
        </p:nvSpPr>
        <p:spPr>
          <a:xfrm>
            <a:off x="4757682" y="4074661"/>
            <a:ext cx="6964465" cy="1067644"/>
          </a:xfrm>
          <a:prstGeom prst="rect">
            <a:avLst/>
          </a:prstGeom>
        </p:spPr>
        <p:txBody>
          <a:bodyPr lIns="274320" rIns="0" anchor="b">
            <a:noAutofit/>
          </a:bodyPr>
          <a:lstStyle>
            <a:lvl1pPr algn="l">
              <a:defRPr sz="3200" b="1" cap="all" baseline="0">
                <a:solidFill>
                  <a:schemeClr val="accent2"/>
                </a:solidFill>
                <a:latin typeface="+mn-lt"/>
              </a:defRPr>
            </a:lvl1pPr>
          </a:lstStyle>
          <a:p>
            <a:r>
              <a:rPr lang="en-US"/>
              <a:t>Click to edit Master title style</a:t>
            </a:r>
          </a:p>
        </p:txBody>
      </p:sp>
      <p:sp>
        <p:nvSpPr>
          <p:cNvPr id="39" name="Subtitle 2"/>
          <p:cNvSpPr>
            <a:spLocks noGrp="1"/>
          </p:cNvSpPr>
          <p:nvPr>
            <p:ph type="subTitle" idx="1"/>
          </p:nvPr>
        </p:nvSpPr>
        <p:spPr>
          <a:xfrm>
            <a:off x="4757682" y="5172813"/>
            <a:ext cx="6964465" cy="407890"/>
          </a:xfrm>
          <a:prstGeom prst="rect">
            <a:avLst/>
          </a:prstGeom>
        </p:spPr>
        <p:txBody>
          <a:bodyPr lIns="274320" rIns="0"/>
          <a:lstStyle>
            <a:lvl1pPr marL="0" indent="0" algn="l">
              <a:buNone/>
              <a:defRPr sz="2400">
                <a:solidFill>
                  <a:schemeClr val="accent3"/>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31" name="Freeform: Shape 30"/>
          <p:cNvSpPr/>
          <p:nvPr userDrawn="1"/>
        </p:nvSpPr>
        <p:spPr>
          <a:xfrm rot="5400000">
            <a:off x="-487322" y="3075509"/>
            <a:ext cx="4269815" cy="3295170"/>
          </a:xfrm>
          <a:custGeom>
            <a:avLst/>
            <a:gdLst>
              <a:gd name="connsiteX0" fmla="*/ 0 w 4269815"/>
              <a:gd name="connsiteY0" fmla="*/ 3295170 h 3295170"/>
              <a:gd name="connsiteX1" fmla="*/ 2383562 w 4269815"/>
              <a:gd name="connsiteY1" fmla="*/ 0 h 3295170"/>
              <a:gd name="connsiteX2" fmla="*/ 4269815 w 4269815"/>
              <a:gd name="connsiteY2" fmla="*/ 2529419 h 3295170"/>
              <a:gd name="connsiteX3" fmla="*/ 4269815 w 4269815"/>
              <a:gd name="connsiteY3" fmla="*/ 3295170 h 3295170"/>
            </a:gdLst>
            <a:ahLst/>
            <a:cxnLst>
              <a:cxn ang="0">
                <a:pos x="connsiteX0" y="connsiteY0"/>
              </a:cxn>
              <a:cxn ang="0">
                <a:pos x="connsiteX1" y="connsiteY1"/>
              </a:cxn>
              <a:cxn ang="0">
                <a:pos x="connsiteX2" y="connsiteY2"/>
              </a:cxn>
              <a:cxn ang="0">
                <a:pos x="connsiteX3" y="connsiteY3"/>
              </a:cxn>
            </a:cxnLst>
            <a:rect l="l" t="t" r="r" b="b"/>
            <a:pathLst>
              <a:path w="4269815" h="3295170">
                <a:moveTo>
                  <a:pt x="0" y="3295170"/>
                </a:moveTo>
                <a:lnTo>
                  <a:pt x="2383562" y="0"/>
                </a:lnTo>
                <a:lnTo>
                  <a:pt x="4269815" y="2529419"/>
                </a:lnTo>
                <a:lnTo>
                  <a:pt x="4269815" y="329517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5" name="Picture Placeholder 24"/>
          <p:cNvSpPr>
            <a:spLocks noGrp="1"/>
          </p:cNvSpPr>
          <p:nvPr>
            <p:ph type="pic" sz="quarter" idx="13"/>
          </p:nvPr>
        </p:nvSpPr>
        <p:spPr>
          <a:xfrm>
            <a:off x="0" y="0"/>
            <a:ext cx="9962166" cy="4723331"/>
          </a:xfrm>
          <a:custGeom>
            <a:avLst/>
            <a:gdLst>
              <a:gd name="connsiteX0" fmla="*/ 0 w 9962166"/>
              <a:gd name="connsiteY0" fmla="*/ 0 h 4723331"/>
              <a:gd name="connsiteX1" fmla="*/ 9962166 w 9962166"/>
              <a:gd name="connsiteY1" fmla="*/ 0 h 4723331"/>
              <a:gd name="connsiteX2" fmla="*/ 3628293 w 9962166"/>
              <a:gd name="connsiteY2" fmla="*/ 4723331 h 4723331"/>
              <a:gd name="connsiteX3" fmla="*/ 0 w 9962166"/>
              <a:gd name="connsiteY3" fmla="*/ 2098805 h 4723331"/>
            </a:gdLst>
            <a:ahLst/>
            <a:cxnLst>
              <a:cxn ang="0">
                <a:pos x="connsiteX0" y="connsiteY0"/>
              </a:cxn>
              <a:cxn ang="0">
                <a:pos x="connsiteX1" y="connsiteY1"/>
              </a:cxn>
              <a:cxn ang="0">
                <a:pos x="connsiteX2" y="connsiteY2"/>
              </a:cxn>
              <a:cxn ang="0">
                <a:pos x="connsiteX3" y="connsiteY3"/>
              </a:cxn>
            </a:cxnLst>
            <a:rect l="l" t="t" r="r" b="b"/>
            <a:pathLst>
              <a:path w="9962166" h="4723331">
                <a:moveTo>
                  <a:pt x="0" y="0"/>
                </a:moveTo>
                <a:lnTo>
                  <a:pt x="9962166" y="0"/>
                </a:lnTo>
                <a:lnTo>
                  <a:pt x="3628293" y="4723331"/>
                </a:lnTo>
                <a:lnTo>
                  <a:pt x="0" y="2098805"/>
                </a:lnTo>
                <a:close/>
              </a:path>
            </a:pathLst>
          </a:custGeom>
        </p:spPr>
        <p:txBody>
          <a:bodyPr wrap="square">
            <a:noAutofit/>
          </a:bodyPr>
          <a:lstStyle/>
          <a:p>
            <a:endParaRPr lang="en-US"/>
          </a:p>
        </p:txBody>
      </p:sp>
      <p:sp>
        <p:nvSpPr>
          <p:cNvPr id="35" name="Freeform: Shape 34"/>
          <p:cNvSpPr/>
          <p:nvPr userDrawn="1"/>
        </p:nvSpPr>
        <p:spPr>
          <a:xfrm rot="10800000" flipV="1">
            <a:off x="1423477" y="5213253"/>
            <a:ext cx="4479354" cy="1644747"/>
          </a:xfrm>
          <a:custGeom>
            <a:avLst/>
            <a:gdLst>
              <a:gd name="connsiteX0" fmla="*/ 2273790 w 4479354"/>
              <a:gd name="connsiteY0" fmla="*/ 0 h 1644747"/>
              <a:gd name="connsiteX1" fmla="*/ 0 w 4479354"/>
              <a:gd name="connsiteY1" fmla="*/ 1644747 h 1644747"/>
              <a:gd name="connsiteX2" fmla="*/ 4479354 w 4479354"/>
              <a:gd name="connsiteY2" fmla="*/ 1644747 h 1644747"/>
            </a:gdLst>
            <a:ahLst/>
            <a:cxnLst>
              <a:cxn ang="0">
                <a:pos x="connsiteX0" y="connsiteY0"/>
              </a:cxn>
              <a:cxn ang="0">
                <a:pos x="connsiteX1" y="connsiteY1"/>
              </a:cxn>
              <a:cxn ang="0">
                <a:pos x="connsiteX2" y="connsiteY2"/>
              </a:cxn>
            </a:cxnLst>
            <a:rect l="l" t="t" r="r" b="b"/>
            <a:pathLst>
              <a:path w="4479354" h="1644747">
                <a:moveTo>
                  <a:pt x="2273790" y="0"/>
                </a:moveTo>
                <a:lnTo>
                  <a:pt x="0" y="1644747"/>
                </a:lnTo>
                <a:lnTo>
                  <a:pt x="4479354" y="1644747"/>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40" name="Date Placeholder 3"/>
          <p:cNvSpPr>
            <a:spLocks noGrp="1"/>
          </p:cNvSpPr>
          <p:nvPr>
            <p:ph type="dt" sz="half" idx="11"/>
          </p:nvPr>
        </p:nvSpPr>
        <p:spPr>
          <a:xfrm>
            <a:off x="2825806" y="6356349"/>
            <a:ext cx="1931877" cy="365125"/>
          </a:xfrm>
          <a:prstGeom prst="rect">
            <a:avLst/>
          </a:prstGeom>
        </p:spPr>
        <p:txBody>
          <a:bodyPr lIns="0" rIns="0"/>
          <a:lstStyle>
            <a:lvl1pPr algn="ctr">
              <a:defRPr>
                <a:solidFill>
                  <a:schemeClr val="bg2">
                    <a:lumMod val="75000"/>
                  </a:schemeClr>
                </a:solidFill>
              </a:defRPr>
            </a:lvl1pPr>
          </a:lstStyle>
          <a:p>
            <a:r>
              <a:rPr lang="en-US">
                <a:solidFill>
                  <a:srgbClr val="E9E5DC">
                    <a:lumMod val="75000"/>
                  </a:srgbClr>
                </a:solidFill>
              </a:rPr>
              <a:t>Your Date Here</a:t>
            </a:r>
          </a:p>
        </p:txBody>
      </p:sp>
      <p:sp>
        <p:nvSpPr>
          <p:cNvPr id="41" name="Footer Placeholder 4"/>
          <p:cNvSpPr>
            <a:spLocks noGrp="1"/>
          </p:cNvSpPr>
          <p:nvPr>
            <p:ph type="ftr" sz="quarter" idx="12"/>
          </p:nvPr>
        </p:nvSpPr>
        <p:spPr>
          <a:xfrm>
            <a:off x="6074434" y="6356350"/>
            <a:ext cx="5647713" cy="365125"/>
          </a:xfrm>
          <a:prstGeom prst="rect">
            <a:avLst/>
          </a:prstGeom>
        </p:spPr>
        <p:txBody>
          <a:bodyPr/>
          <a:lstStyle>
            <a:lvl1pPr algn="l">
              <a:defRPr cap="none" baseline="0">
                <a:solidFill>
                  <a:schemeClr val="bg2">
                    <a:lumMod val="75000"/>
                  </a:schemeClr>
                </a:solidFill>
              </a:defRPr>
            </a:lvl1pPr>
          </a:lstStyle>
          <a:p>
            <a:r>
              <a:rPr lang="en-US">
                <a:solidFill>
                  <a:srgbClr val="E9E5DC">
                    <a:lumMod val="75000"/>
                  </a:srgbClr>
                </a:solidFill>
              </a:rPr>
              <a:t>Your Footer Here</a:t>
            </a:r>
          </a:p>
        </p:txBody>
      </p:sp>
    </p:spTree>
    <p:extLst>
      <p:ext uri="{BB962C8B-B14F-4D97-AF65-F5344CB8AC3E}">
        <p14:creationId xmlns:p14="http://schemas.microsoft.com/office/powerpoint/2010/main" val="29808488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Quote - Dark">
    <p:bg>
      <p:bgPr>
        <a:solidFill>
          <a:schemeClr val="tx2"/>
        </a:solidFill>
        <a:effectLst/>
      </p:bgPr>
    </p:bg>
    <p:spTree>
      <p:nvGrpSpPr>
        <p:cNvPr id="1" name=""/>
        <p:cNvGrpSpPr/>
        <p:nvPr/>
      </p:nvGrpSpPr>
      <p:grpSpPr>
        <a:xfrm>
          <a:off x="0" y="0"/>
          <a:ext cx="0" cy="0"/>
          <a:chOff x="0" y="0"/>
          <a:chExt cx="0" cy="0"/>
        </a:xfrm>
      </p:grpSpPr>
      <p:sp>
        <p:nvSpPr>
          <p:cNvPr id="9" name="Freeform: Shape 8"/>
          <p:cNvSpPr/>
          <p:nvPr userDrawn="1"/>
        </p:nvSpPr>
        <p:spPr>
          <a:xfrm>
            <a:off x="0" y="1"/>
            <a:ext cx="9962166" cy="4723331"/>
          </a:xfrm>
          <a:custGeom>
            <a:avLst/>
            <a:gdLst>
              <a:gd name="connsiteX0" fmla="*/ 0 w 9962166"/>
              <a:gd name="connsiteY0" fmla="*/ 0 h 4723331"/>
              <a:gd name="connsiteX1" fmla="*/ 9962166 w 9962166"/>
              <a:gd name="connsiteY1" fmla="*/ 0 h 4723331"/>
              <a:gd name="connsiteX2" fmla="*/ 3628293 w 9962166"/>
              <a:gd name="connsiteY2" fmla="*/ 4723331 h 4723331"/>
              <a:gd name="connsiteX3" fmla="*/ 0 w 9962166"/>
              <a:gd name="connsiteY3" fmla="*/ 2098805 h 4723331"/>
            </a:gdLst>
            <a:ahLst/>
            <a:cxnLst>
              <a:cxn ang="0">
                <a:pos x="connsiteX0" y="connsiteY0"/>
              </a:cxn>
              <a:cxn ang="0">
                <a:pos x="connsiteX1" y="connsiteY1"/>
              </a:cxn>
              <a:cxn ang="0">
                <a:pos x="connsiteX2" y="connsiteY2"/>
              </a:cxn>
              <a:cxn ang="0">
                <a:pos x="connsiteX3" y="connsiteY3"/>
              </a:cxn>
            </a:cxnLst>
            <a:rect l="l" t="t" r="r" b="b"/>
            <a:pathLst>
              <a:path w="9962166" h="4723331">
                <a:moveTo>
                  <a:pt x="0" y="0"/>
                </a:moveTo>
                <a:lnTo>
                  <a:pt x="9962166" y="0"/>
                </a:lnTo>
                <a:lnTo>
                  <a:pt x="3628293" y="4723331"/>
                </a:lnTo>
                <a:lnTo>
                  <a:pt x="0" y="2098805"/>
                </a:lnTo>
                <a:close/>
              </a:path>
            </a:pathLst>
          </a:custGeom>
          <a:solidFill>
            <a:schemeClr val="bg1">
              <a:lumMod val="95000"/>
              <a:alpha val="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0" name="Freeform: Shape 9"/>
          <p:cNvSpPr/>
          <p:nvPr userDrawn="1"/>
        </p:nvSpPr>
        <p:spPr>
          <a:xfrm rot="5400000">
            <a:off x="-487322" y="3075509"/>
            <a:ext cx="4269815" cy="3295170"/>
          </a:xfrm>
          <a:custGeom>
            <a:avLst/>
            <a:gdLst>
              <a:gd name="connsiteX0" fmla="*/ 0 w 4269815"/>
              <a:gd name="connsiteY0" fmla="*/ 3295170 h 3295170"/>
              <a:gd name="connsiteX1" fmla="*/ 2383562 w 4269815"/>
              <a:gd name="connsiteY1" fmla="*/ 0 h 3295170"/>
              <a:gd name="connsiteX2" fmla="*/ 4269815 w 4269815"/>
              <a:gd name="connsiteY2" fmla="*/ 2529419 h 3295170"/>
              <a:gd name="connsiteX3" fmla="*/ 4269815 w 4269815"/>
              <a:gd name="connsiteY3" fmla="*/ 3295170 h 3295170"/>
            </a:gdLst>
            <a:ahLst/>
            <a:cxnLst>
              <a:cxn ang="0">
                <a:pos x="connsiteX0" y="connsiteY0"/>
              </a:cxn>
              <a:cxn ang="0">
                <a:pos x="connsiteX1" y="connsiteY1"/>
              </a:cxn>
              <a:cxn ang="0">
                <a:pos x="connsiteX2" y="connsiteY2"/>
              </a:cxn>
              <a:cxn ang="0">
                <a:pos x="connsiteX3" y="connsiteY3"/>
              </a:cxn>
            </a:cxnLst>
            <a:rect l="l" t="t" r="r" b="b"/>
            <a:pathLst>
              <a:path w="4269815" h="3295170">
                <a:moveTo>
                  <a:pt x="0" y="3295170"/>
                </a:moveTo>
                <a:lnTo>
                  <a:pt x="2383562" y="0"/>
                </a:lnTo>
                <a:lnTo>
                  <a:pt x="4269815" y="2529419"/>
                </a:lnTo>
                <a:lnTo>
                  <a:pt x="4269815" y="3295170"/>
                </a:lnTo>
                <a:close/>
              </a:path>
            </a:pathLst>
          </a:custGeom>
          <a:solidFill>
            <a:schemeClr val="bg1">
              <a:lumMod val="95000"/>
              <a:alpha val="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1" name="Freeform: Shape 10"/>
          <p:cNvSpPr/>
          <p:nvPr userDrawn="1"/>
        </p:nvSpPr>
        <p:spPr>
          <a:xfrm rot="10800000" flipV="1">
            <a:off x="1423477" y="5213253"/>
            <a:ext cx="4479354" cy="1644747"/>
          </a:xfrm>
          <a:custGeom>
            <a:avLst/>
            <a:gdLst>
              <a:gd name="connsiteX0" fmla="*/ 2273790 w 4479354"/>
              <a:gd name="connsiteY0" fmla="*/ 0 h 1644747"/>
              <a:gd name="connsiteX1" fmla="*/ 0 w 4479354"/>
              <a:gd name="connsiteY1" fmla="*/ 1644747 h 1644747"/>
              <a:gd name="connsiteX2" fmla="*/ 4479354 w 4479354"/>
              <a:gd name="connsiteY2" fmla="*/ 1644747 h 1644747"/>
            </a:gdLst>
            <a:ahLst/>
            <a:cxnLst>
              <a:cxn ang="0">
                <a:pos x="connsiteX0" y="connsiteY0"/>
              </a:cxn>
              <a:cxn ang="0">
                <a:pos x="connsiteX1" y="connsiteY1"/>
              </a:cxn>
              <a:cxn ang="0">
                <a:pos x="connsiteX2" y="connsiteY2"/>
              </a:cxn>
            </a:cxnLst>
            <a:rect l="l" t="t" r="r" b="b"/>
            <a:pathLst>
              <a:path w="4479354" h="1644747">
                <a:moveTo>
                  <a:pt x="2273790" y="0"/>
                </a:moveTo>
                <a:lnTo>
                  <a:pt x="0" y="1644747"/>
                </a:lnTo>
                <a:lnTo>
                  <a:pt x="4479354" y="1644747"/>
                </a:lnTo>
                <a:close/>
              </a:path>
            </a:pathLst>
          </a:custGeom>
          <a:solidFill>
            <a:schemeClr val="bg1">
              <a:lumMod val="95000"/>
              <a:alpha val="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6" name="Content Placeholder 2"/>
          <p:cNvSpPr>
            <a:spLocks noGrp="1"/>
          </p:cNvSpPr>
          <p:nvPr>
            <p:ph idx="1" hasCustomPrompt="1"/>
          </p:nvPr>
        </p:nvSpPr>
        <p:spPr>
          <a:xfrm>
            <a:off x="838200" y="2036486"/>
            <a:ext cx="10515600" cy="3379551"/>
          </a:xfrm>
          <a:prstGeom prst="rect">
            <a:avLst/>
          </a:prstGeom>
        </p:spPr>
        <p:txBody>
          <a:bodyPr lIns="0" tIns="274320" rIns="0" bIns="0" anchor="ctr">
            <a:normAutofit/>
          </a:bodyPr>
          <a:lstStyle>
            <a:lvl1pPr marL="0" indent="0" algn="r">
              <a:spcBef>
                <a:spcPts val="1200"/>
              </a:spcBef>
              <a:buNone/>
              <a:defRPr sz="7200">
                <a:solidFill>
                  <a:schemeClr val="bg1"/>
                </a:solidFill>
                <a:latin typeface="+mn-lt"/>
                <a:ea typeface="Roboto" panose="02000000000000000000" pitchFamily="2" charset="0"/>
              </a:defRPr>
            </a:lvl1pPr>
            <a:lvl2pPr marL="457200" indent="0" algn="ctr">
              <a:spcBef>
                <a:spcPts val="1200"/>
              </a:spcBef>
              <a:buNone/>
              <a:defRPr sz="2800">
                <a:solidFill>
                  <a:schemeClr val="bg1"/>
                </a:solidFill>
                <a:latin typeface="Roboto" panose="02000000000000000000" pitchFamily="2" charset="0"/>
                <a:ea typeface="Roboto" panose="02000000000000000000" pitchFamily="2" charset="0"/>
              </a:defRPr>
            </a:lvl2pPr>
            <a:lvl3pPr marL="914400" indent="0" algn="ctr">
              <a:spcBef>
                <a:spcPts val="1200"/>
              </a:spcBef>
              <a:buNone/>
              <a:defRPr sz="2400">
                <a:solidFill>
                  <a:schemeClr val="bg1"/>
                </a:solidFill>
                <a:latin typeface="Roboto" panose="02000000000000000000" pitchFamily="2" charset="0"/>
                <a:ea typeface="Roboto" panose="02000000000000000000" pitchFamily="2" charset="0"/>
              </a:defRPr>
            </a:lvl3pPr>
            <a:lvl4pPr marL="1371600" indent="0" algn="ctr">
              <a:spcBef>
                <a:spcPts val="1200"/>
              </a:spcBef>
              <a:buNone/>
              <a:defRPr sz="2000">
                <a:solidFill>
                  <a:schemeClr val="bg1"/>
                </a:solidFill>
                <a:latin typeface="Roboto" panose="02000000000000000000" pitchFamily="2" charset="0"/>
                <a:ea typeface="Roboto" panose="02000000000000000000" pitchFamily="2" charset="0"/>
              </a:defRPr>
            </a:lvl4pPr>
            <a:lvl5pPr marL="1828800" indent="0" algn="ctr">
              <a:spcBef>
                <a:spcPts val="1200"/>
              </a:spcBef>
              <a:buNone/>
              <a:defRPr sz="2000">
                <a:solidFill>
                  <a:schemeClr val="bg1"/>
                </a:solidFill>
                <a:latin typeface="Roboto" panose="02000000000000000000" pitchFamily="2" charset="0"/>
                <a:ea typeface="Roboto" panose="02000000000000000000" pitchFamily="2" charset="0"/>
              </a:defRPr>
            </a:lvl5pPr>
          </a:lstStyle>
          <a:p>
            <a:pPr lvl="0"/>
            <a:r>
              <a:rPr lang="en-US"/>
              <a:t>Your Quote Goes Here</a:t>
            </a:r>
          </a:p>
        </p:txBody>
      </p:sp>
      <p:sp>
        <p:nvSpPr>
          <p:cNvPr id="7" name="Text Placeholder 8"/>
          <p:cNvSpPr>
            <a:spLocks noGrp="1"/>
          </p:cNvSpPr>
          <p:nvPr>
            <p:ph type="body" sz="quarter" idx="13" hasCustomPrompt="1"/>
          </p:nvPr>
        </p:nvSpPr>
        <p:spPr>
          <a:xfrm>
            <a:off x="838200" y="5416037"/>
            <a:ext cx="10515599" cy="504849"/>
          </a:xfrm>
          <a:prstGeom prst="rect">
            <a:avLst/>
          </a:prstGeom>
        </p:spPr>
        <p:txBody>
          <a:bodyPr anchor="b"/>
          <a:lstStyle>
            <a:lvl1pPr marL="0" indent="0" algn="r">
              <a:buNone/>
              <a:defRPr i="1">
                <a:solidFill>
                  <a:schemeClr val="tx1">
                    <a:lumMod val="50000"/>
                    <a:lumOff val="50000"/>
                  </a:schemeClr>
                </a:solidFill>
              </a:defRPr>
            </a:lvl1pPr>
          </a:lstStyle>
          <a:p>
            <a:pPr lvl="0"/>
            <a:r>
              <a:rPr lang="en-US"/>
              <a:t>Author</a:t>
            </a:r>
          </a:p>
        </p:txBody>
      </p:sp>
      <p:sp>
        <p:nvSpPr>
          <p:cNvPr id="14" name="Freeform: Shape 13"/>
          <p:cNvSpPr/>
          <p:nvPr userDrawn="1"/>
        </p:nvSpPr>
        <p:spPr>
          <a:xfrm>
            <a:off x="8820597" y="548680"/>
            <a:ext cx="2533203" cy="1745300"/>
          </a:xfrm>
          <a:custGeom>
            <a:avLst/>
            <a:gdLst>
              <a:gd name="connsiteX0" fmla="*/ 850180 w 1028774"/>
              <a:gd name="connsiteY0" fmla="*/ 0 h 708794"/>
              <a:gd name="connsiteX1" fmla="*/ 958081 w 1028774"/>
              <a:gd name="connsiteY1" fmla="*/ 89297 h 708794"/>
              <a:gd name="connsiteX2" fmla="*/ 820415 w 1028774"/>
              <a:gd name="connsiteY2" fmla="*/ 319981 h 708794"/>
              <a:gd name="connsiteX3" fmla="*/ 1028774 w 1028774"/>
              <a:gd name="connsiteY3" fmla="*/ 319981 h 708794"/>
              <a:gd name="connsiteX4" fmla="*/ 1028774 w 1028774"/>
              <a:gd name="connsiteY4" fmla="*/ 708794 h 708794"/>
              <a:gd name="connsiteX5" fmla="*/ 545083 w 1028774"/>
              <a:gd name="connsiteY5" fmla="*/ 708794 h 708794"/>
              <a:gd name="connsiteX6" fmla="*/ 545083 w 1028774"/>
              <a:gd name="connsiteY6" fmla="*/ 442764 h 708794"/>
              <a:gd name="connsiteX7" fmla="*/ 850180 w 1028774"/>
              <a:gd name="connsiteY7" fmla="*/ 0 h 708794"/>
              <a:gd name="connsiteX8" fmla="*/ 303731 w 1028774"/>
              <a:gd name="connsiteY8" fmla="*/ 0 h 708794"/>
              <a:gd name="connsiteX9" fmla="*/ 411137 w 1028774"/>
              <a:gd name="connsiteY9" fmla="*/ 89297 h 708794"/>
              <a:gd name="connsiteX10" fmla="*/ 275332 w 1028774"/>
              <a:gd name="connsiteY10" fmla="*/ 319981 h 708794"/>
              <a:gd name="connsiteX11" fmla="*/ 483691 w 1028774"/>
              <a:gd name="connsiteY11" fmla="*/ 319981 h 708794"/>
              <a:gd name="connsiteX12" fmla="*/ 483691 w 1028774"/>
              <a:gd name="connsiteY12" fmla="*/ 708794 h 708794"/>
              <a:gd name="connsiteX13" fmla="*/ 0 w 1028774"/>
              <a:gd name="connsiteY13" fmla="*/ 708794 h 708794"/>
              <a:gd name="connsiteX14" fmla="*/ 0 w 1028774"/>
              <a:gd name="connsiteY14" fmla="*/ 442764 h 708794"/>
              <a:gd name="connsiteX15" fmla="*/ 303731 w 1028774"/>
              <a:gd name="connsiteY15" fmla="*/ 0 h 7087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028774" h="708794">
                <a:moveTo>
                  <a:pt x="850180" y="0"/>
                </a:moveTo>
                <a:lnTo>
                  <a:pt x="958081" y="89297"/>
                </a:lnTo>
                <a:cubicBezTo>
                  <a:pt x="873745" y="173633"/>
                  <a:pt x="827856" y="250527"/>
                  <a:pt x="820415" y="319981"/>
                </a:cubicBezTo>
                <a:lnTo>
                  <a:pt x="1028774" y="319981"/>
                </a:lnTo>
                <a:lnTo>
                  <a:pt x="1028774" y="708794"/>
                </a:lnTo>
                <a:lnTo>
                  <a:pt x="545083" y="708794"/>
                </a:lnTo>
                <a:lnTo>
                  <a:pt x="545083" y="442764"/>
                </a:lnTo>
                <a:cubicBezTo>
                  <a:pt x="545083" y="281533"/>
                  <a:pt x="646782" y="133945"/>
                  <a:pt x="850180" y="0"/>
                </a:cubicBezTo>
                <a:close/>
                <a:moveTo>
                  <a:pt x="303731" y="0"/>
                </a:moveTo>
                <a:lnTo>
                  <a:pt x="411137" y="89297"/>
                </a:lnTo>
                <a:cubicBezTo>
                  <a:pt x="327945" y="173633"/>
                  <a:pt x="282676" y="250527"/>
                  <a:pt x="275332" y="319981"/>
                </a:cubicBezTo>
                <a:lnTo>
                  <a:pt x="483691" y="319981"/>
                </a:lnTo>
                <a:lnTo>
                  <a:pt x="483691" y="708794"/>
                </a:lnTo>
                <a:lnTo>
                  <a:pt x="0" y="708794"/>
                </a:lnTo>
                <a:lnTo>
                  <a:pt x="0" y="442764"/>
                </a:lnTo>
                <a:cubicBezTo>
                  <a:pt x="0" y="281533"/>
                  <a:pt x="101244" y="133945"/>
                  <a:pt x="303731"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cxnSp>
        <p:nvCxnSpPr>
          <p:cNvPr id="12" name="Straight Connector 11"/>
          <p:cNvCxnSpPr/>
          <p:nvPr userDrawn="1"/>
        </p:nvCxnSpPr>
        <p:spPr>
          <a:xfrm>
            <a:off x="838200" y="6268542"/>
            <a:ext cx="10515600" cy="0"/>
          </a:xfrm>
          <a:prstGeom prst="line">
            <a:avLst/>
          </a:prstGeom>
          <a:ln>
            <a:solidFill>
              <a:schemeClr val="tx2">
                <a:lumMod val="90000"/>
                <a:lumOff val="10000"/>
              </a:schemeClr>
            </a:solidFill>
          </a:ln>
        </p:spPr>
        <p:style>
          <a:lnRef idx="1">
            <a:schemeClr val="accent1"/>
          </a:lnRef>
          <a:fillRef idx="0">
            <a:schemeClr val="accent1"/>
          </a:fillRef>
          <a:effectRef idx="0">
            <a:schemeClr val="accent1"/>
          </a:effectRef>
          <a:fontRef idx="minor">
            <a:schemeClr val="tx1"/>
          </a:fontRef>
        </p:style>
      </p:cxnSp>
      <p:sp>
        <p:nvSpPr>
          <p:cNvPr id="13" name="Date Placeholder 3"/>
          <p:cNvSpPr>
            <a:spLocks noGrp="1"/>
          </p:cNvSpPr>
          <p:nvPr>
            <p:ph type="dt" sz="half" idx="10"/>
          </p:nvPr>
        </p:nvSpPr>
        <p:spPr>
          <a:xfrm>
            <a:off x="838200" y="6356350"/>
            <a:ext cx="1297360" cy="365125"/>
          </a:xfrm>
          <a:prstGeom prst="rect">
            <a:avLst/>
          </a:prstGeom>
        </p:spPr>
        <p:txBody>
          <a:bodyPr lIns="0" rIns="0"/>
          <a:lstStyle>
            <a:lvl1pPr>
              <a:defRPr>
                <a:solidFill>
                  <a:schemeClr val="tx2">
                    <a:lumMod val="75000"/>
                    <a:lumOff val="25000"/>
                  </a:schemeClr>
                </a:solidFill>
              </a:defRPr>
            </a:lvl1pPr>
          </a:lstStyle>
          <a:p>
            <a:r>
              <a:rPr lang="en-US">
                <a:solidFill>
                  <a:srgbClr val="696464">
                    <a:lumMod val="75000"/>
                    <a:lumOff val="25000"/>
                  </a:srgbClr>
                </a:solidFill>
              </a:rPr>
              <a:t>Your Date Here</a:t>
            </a:r>
          </a:p>
        </p:txBody>
      </p:sp>
      <p:sp>
        <p:nvSpPr>
          <p:cNvPr id="15" name="Footer Placeholder 4"/>
          <p:cNvSpPr>
            <a:spLocks noGrp="1"/>
          </p:cNvSpPr>
          <p:nvPr>
            <p:ph type="ftr" sz="quarter" idx="11"/>
          </p:nvPr>
        </p:nvSpPr>
        <p:spPr>
          <a:xfrm>
            <a:off x="2638638" y="6356350"/>
            <a:ext cx="6914724" cy="365125"/>
          </a:xfrm>
          <a:prstGeom prst="rect">
            <a:avLst/>
          </a:prstGeom>
        </p:spPr>
        <p:txBody>
          <a:bodyPr rIns="365760"/>
          <a:lstStyle>
            <a:lvl1pPr algn="ctr">
              <a:defRPr>
                <a:solidFill>
                  <a:schemeClr val="tx2">
                    <a:lumMod val="75000"/>
                    <a:lumOff val="25000"/>
                  </a:schemeClr>
                </a:solidFill>
              </a:defRPr>
            </a:lvl1pPr>
          </a:lstStyle>
          <a:p>
            <a:r>
              <a:rPr lang="en-US">
                <a:solidFill>
                  <a:srgbClr val="696464">
                    <a:lumMod val="75000"/>
                    <a:lumOff val="25000"/>
                  </a:srgbClr>
                </a:solidFill>
              </a:rPr>
              <a:t>Your Footer Here</a:t>
            </a:r>
          </a:p>
        </p:txBody>
      </p:sp>
      <p:sp>
        <p:nvSpPr>
          <p:cNvPr id="16" name="Slide Number Placeholder 5"/>
          <p:cNvSpPr>
            <a:spLocks noGrp="1"/>
          </p:cNvSpPr>
          <p:nvPr>
            <p:ph type="sldNum" sz="quarter" idx="12"/>
          </p:nvPr>
        </p:nvSpPr>
        <p:spPr>
          <a:xfrm>
            <a:off x="10488488" y="6356350"/>
            <a:ext cx="865312" cy="365125"/>
          </a:xfrm>
          <a:prstGeom prst="rect">
            <a:avLst/>
          </a:prstGeom>
        </p:spPr>
        <p:txBody>
          <a:bodyPr vert="horz" lIns="0" tIns="45720" rIns="0" bIns="45720" rtlCol="0" anchor="ctr"/>
          <a:lstStyle>
            <a:lvl1pPr>
              <a:defRPr lang="en-US" smtClean="0">
                <a:solidFill>
                  <a:schemeClr val="tx2">
                    <a:lumMod val="75000"/>
                    <a:lumOff val="25000"/>
                  </a:schemeClr>
                </a:solidFill>
              </a:defRPr>
            </a:lvl1pPr>
          </a:lstStyle>
          <a:p>
            <a:fld id="{FC1CF07D-8B3F-4D32-B059-0039CEA46DB1}" type="slidenum">
              <a:rPr>
                <a:solidFill>
                  <a:srgbClr val="696464">
                    <a:lumMod val="75000"/>
                    <a:lumOff val="25000"/>
                  </a:srgbClr>
                </a:solidFill>
              </a:rPr>
              <a:pPr/>
              <a:t>‹#›</a:t>
            </a:fld>
            <a:endParaRPr>
              <a:solidFill>
                <a:srgbClr val="696464">
                  <a:lumMod val="75000"/>
                  <a:lumOff val="25000"/>
                </a:srgbClr>
              </a:solidFill>
            </a:endParaRPr>
          </a:p>
        </p:txBody>
      </p:sp>
      <p:cxnSp>
        <p:nvCxnSpPr>
          <p:cNvPr id="17" name="Straight Connector 16"/>
          <p:cNvCxnSpPr>
            <a:cxnSpLocks/>
          </p:cNvCxnSpPr>
          <p:nvPr userDrawn="1"/>
        </p:nvCxnSpPr>
        <p:spPr>
          <a:xfrm>
            <a:off x="10374766" y="6356350"/>
            <a:ext cx="0" cy="365125"/>
          </a:xfrm>
          <a:prstGeom prst="line">
            <a:avLst/>
          </a:prstGeom>
          <a:ln>
            <a:solidFill>
              <a:schemeClr val="tx2">
                <a:lumMod val="90000"/>
                <a:lumOff val="1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6614530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Big - Dark">
    <p:bg>
      <p:bgPr>
        <a:solidFill>
          <a:schemeClr val="tx2"/>
        </a:solidFill>
        <a:effectLst/>
      </p:bgPr>
    </p:bg>
    <p:spTree>
      <p:nvGrpSpPr>
        <p:cNvPr id="1" name=""/>
        <p:cNvGrpSpPr/>
        <p:nvPr/>
      </p:nvGrpSpPr>
      <p:grpSpPr>
        <a:xfrm>
          <a:off x="0" y="0"/>
          <a:ext cx="0" cy="0"/>
          <a:chOff x="0" y="0"/>
          <a:chExt cx="0" cy="0"/>
        </a:xfrm>
      </p:grpSpPr>
      <p:sp>
        <p:nvSpPr>
          <p:cNvPr id="12" name="Freeform: Shape 11"/>
          <p:cNvSpPr/>
          <p:nvPr userDrawn="1"/>
        </p:nvSpPr>
        <p:spPr>
          <a:xfrm>
            <a:off x="0" y="1"/>
            <a:ext cx="9962166" cy="4723331"/>
          </a:xfrm>
          <a:custGeom>
            <a:avLst/>
            <a:gdLst>
              <a:gd name="connsiteX0" fmla="*/ 0 w 9962166"/>
              <a:gd name="connsiteY0" fmla="*/ 0 h 4723331"/>
              <a:gd name="connsiteX1" fmla="*/ 9962166 w 9962166"/>
              <a:gd name="connsiteY1" fmla="*/ 0 h 4723331"/>
              <a:gd name="connsiteX2" fmla="*/ 3628293 w 9962166"/>
              <a:gd name="connsiteY2" fmla="*/ 4723331 h 4723331"/>
              <a:gd name="connsiteX3" fmla="*/ 0 w 9962166"/>
              <a:gd name="connsiteY3" fmla="*/ 2098805 h 4723331"/>
            </a:gdLst>
            <a:ahLst/>
            <a:cxnLst>
              <a:cxn ang="0">
                <a:pos x="connsiteX0" y="connsiteY0"/>
              </a:cxn>
              <a:cxn ang="0">
                <a:pos x="connsiteX1" y="connsiteY1"/>
              </a:cxn>
              <a:cxn ang="0">
                <a:pos x="connsiteX2" y="connsiteY2"/>
              </a:cxn>
              <a:cxn ang="0">
                <a:pos x="connsiteX3" y="connsiteY3"/>
              </a:cxn>
            </a:cxnLst>
            <a:rect l="l" t="t" r="r" b="b"/>
            <a:pathLst>
              <a:path w="9962166" h="4723331">
                <a:moveTo>
                  <a:pt x="0" y="0"/>
                </a:moveTo>
                <a:lnTo>
                  <a:pt x="9962166" y="0"/>
                </a:lnTo>
                <a:lnTo>
                  <a:pt x="3628293" y="4723331"/>
                </a:lnTo>
                <a:lnTo>
                  <a:pt x="0" y="2098805"/>
                </a:lnTo>
                <a:close/>
              </a:path>
            </a:pathLst>
          </a:custGeom>
          <a:solidFill>
            <a:schemeClr val="bg1">
              <a:lumMod val="95000"/>
              <a:alpha val="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3" name="Freeform: Shape 12"/>
          <p:cNvSpPr/>
          <p:nvPr userDrawn="1"/>
        </p:nvSpPr>
        <p:spPr>
          <a:xfrm rot="5400000">
            <a:off x="-487322" y="3075509"/>
            <a:ext cx="4269815" cy="3295170"/>
          </a:xfrm>
          <a:custGeom>
            <a:avLst/>
            <a:gdLst>
              <a:gd name="connsiteX0" fmla="*/ 0 w 4269815"/>
              <a:gd name="connsiteY0" fmla="*/ 3295170 h 3295170"/>
              <a:gd name="connsiteX1" fmla="*/ 2383562 w 4269815"/>
              <a:gd name="connsiteY1" fmla="*/ 0 h 3295170"/>
              <a:gd name="connsiteX2" fmla="*/ 4269815 w 4269815"/>
              <a:gd name="connsiteY2" fmla="*/ 2529419 h 3295170"/>
              <a:gd name="connsiteX3" fmla="*/ 4269815 w 4269815"/>
              <a:gd name="connsiteY3" fmla="*/ 3295170 h 3295170"/>
            </a:gdLst>
            <a:ahLst/>
            <a:cxnLst>
              <a:cxn ang="0">
                <a:pos x="connsiteX0" y="connsiteY0"/>
              </a:cxn>
              <a:cxn ang="0">
                <a:pos x="connsiteX1" y="connsiteY1"/>
              </a:cxn>
              <a:cxn ang="0">
                <a:pos x="connsiteX2" y="connsiteY2"/>
              </a:cxn>
              <a:cxn ang="0">
                <a:pos x="connsiteX3" y="connsiteY3"/>
              </a:cxn>
            </a:cxnLst>
            <a:rect l="l" t="t" r="r" b="b"/>
            <a:pathLst>
              <a:path w="4269815" h="3295170">
                <a:moveTo>
                  <a:pt x="0" y="3295170"/>
                </a:moveTo>
                <a:lnTo>
                  <a:pt x="2383562" y="0"/>
                </a:lnTo>
                <a:lnTo>
                  <a:pt x="4269815" y="2529419"/>
                </a:lnTo>
                <a:lnTo>
                  <a:pt x="4269815" y="3295170"/>
                </a:lnTo>
                <a:close/>
              </a:path>
            </a:pathLst>
          </a:custGeom>
          <a:solidFill>
            <a:schemeClr val="bg1">
              <a:lumMod val="95000"/>
              <a:alpha val="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5" name="Freeform: Shape 14"/>
          <p:cNvSpPr/>
          <p:nvPr userDrawn="1"/>
        </p:nvSpPr>
        <p:spPr>
          <a:xfrm rot="10800000" flipV="1">
            <a:off x="1423477" y="5213253"/>
            <a:ext cx="4479354" cy="1644747"/>
          </a:xfrm>
          <a:custGeom>
            <a:avLst/>
            <a:gdLst>
              <a:gd name="connsiteX0" fmla="*/ 2273790 w 4479354"/>
              <a:gd name="connsiteY0" fmla="*/ 0 h 1644747"/>
              <a:gd name="connsiteX1" fmla="*/ 0 w 4479354"/>
              <a:gd name="connsiteY1" fmla="*/ 1644747 h 1644747"/>
              <a:gd name="connsiteX2" fmla="*/ 4479354 w 4479354"/>
              <a:gd name="connsiteY2" fmla="*/ 1644747 h 1644747"/>
            </a:gdLst>
            <a:ahLst/>
            <a:cxnLst>
              <a:cxn ang="0">
                <a:pos x="connsiteX0" y="connsiteY0"/>
              </a:cxn>
              <a:cxn ang="0">
                <a:pos x="connsiteX1" y="connsiteY1"/>
              </a:cxn>
              <a:cxn ang="0">
                <a:pos x="connsiteX2" y="connsiteY2"/>
              </a:cxn>
            </a:cxnLst>
            <a:rect l="l" t="t" r="r" b="b"/>
            <a:pathLst>
              <a:path w="4479354" h="1644747">
                <a:moveTo>
                  <a:pt x="2273790" y="0"/>
                </a:moveTo>
                <a:lnTo>
                  <a:pt x="0" y="1644747"/>
                </a:lnTo>
                <a:lnTo>
                  <a:pt x="4479354" y="1644747"/>
                </a:lnTo>
                <a:close/>
              </a:path>
            </a:pathLst>
          </a:custGeom>
          <a:solidFill>
            <a:schemeClr val="bg1">
              <a:lumMod val="95000"/>
              <a:alpha val="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9" name="Title 1"/>
          <p:cNvSpPr>
            <a:spLocks noGrp="1"/>
          </p:cNvSpPr>
          <p:nvPr>
            <p:ph type="title" hasCustomPrompt="1"/>
          </p:nvPr>
        </p:nvSpPr>
        <p:spPr>
          <a:xfrm>
            <a:off x="2511525" y="2580"/>
            <a:ext cx="7168950" cy="5244513"/>
          </a:xfrm>
          <a:prstGeom prst="rect">
            <a:avLst/>
          </a:prstGeom>
          <a:noFill/>
        </p:spPr>
        <p:txBody>
          <a:bodyPr vert="horz" wrap="none" lIns="91440" tIns="45720" rIns="91440" bIns="45720" rtlCol="0" anchor="ctr">
            <a:spAutoFit/>
          </a:bodyPr>
          <a:lstStyle>
            <a:lvl1pPr>
              <a:defRPr lang="en-US" sz="37200" b="1">
                <a:solidFill>
                  <a:schemeClr val="bg1"/>
                </a:solidFill>
                <a:latin typeface="+mn-lt"/>
                <a:ea typeface="+mn-ea"/>
                <a:cs typeface="+mn-cs"/>
              </a:defRPr>
            </a:lvl1pPr>
          </a:lstStyle>
          <a:p>
            <a:pPr marL="0" lvl="0" algn="ctr" defTabSz="914354"/>
            <a:r>
              <a:rPr lang="en-US"/>
              <a:t>BIG</a:t>
            </a:r>
          </a:p>
        </p:txBody>
      </p:sp>
      <p:sp>
        <p:nvSpPr>
          <p:cNvPr id="10" name="Text Placeholder 2"/>
          <p:cNvSpPr>
            <a:spLocks noGrp="1"/>
          </p:cNvSpPr>
          <p:nvPr>
            <p:ph type="body" idx="1"/>
          </p:nvPr>
        </p:nvSpPr>
        <p:spPr>
          <a:xfrm>
            <a:off x="2809875" y="5565922"/>
            <a:ext cx="6572251" cy="790428"/>
          </a:xfrm>
          <a:prstGeom prst="rect">
            <a:avLst/>
          </a:prstGeom>
        </p:spPr>
        <p:txBody>
          <a:bodyPr/>
          <a:lstStyle>
            <a:lvl1pPr marL="0" indent="0" algn="ctr">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11" name="Text Placeholder 4"/>
          <p:cNvSpPr>
            <a:spLocks noGrp="1"/>
          </p:cNvSpPr>
          <p:nvPr>
            <p:ph type="body" sz="quarter" idx="13" hasCustomPrompt="1"/>
          </p:nvPr>
        </p:nvSpPr>
        <p:spPr>
          <a:xfrm>
            <a:off x="4032250" y="4381100"/>
            <a:ext cx="4127500" cy="977900"/>
          </a:xfrm>
          <a:prstGeom prst="rect">
            <a:avLst/>
          </a:prstGeom>
        </p:spPr>
        <p:txBody>
          <a:bodyPr>
            <a:noAutofit/>
          </a:bodyPr>
          <a:lstStyle>
            <a:lvl1pPr marL="0" indent="0" algn="ctr">
              <a:buNone/>
              <a:defRPr sz="5400" b="1">
                <a:solidFill>
                  <a:schemeClr val="accent1"/>
                </a:solidFill>
              </a:defRPr>
            </a:lvl1pPr>
            <a:lvl2pPr marL="457200" indent="0" algn="ctr">
              <a:buNone/>
              <a:defRPr sz="4800" b="1">
                <a:solidFill>
                  <a:schemeClr val="accent3"/>
                </a:solidFill>
              </a:defRPr>
            </a:lvl2pPr>
            <a:lvl3pPr marL="914400" indent="0" algn="ctr">
              <a:buNone/>
              <a:defRPr sz="4400" b="1">
                <a:solidFill>
                  <a:schemeClr val="accent3"/>
                </a:solidFill>
              </a:defRPr>
            </a:lvl3pPr>
            <a:lvl4pPr marL="1371600" indent="0" algn="ctr">
              <a:buNone/>
              <a:defRPr sz="4000" b="1">
                <a:solidFill>
                  <a:schemeClr val="accent3"/>
                </a:solidFill>
              </a:defRPr>
            </a:lvl4pPr>
            <a:lvl5pPr marL="1828800" indent="0" algn="ctr">
              <a:buNone/>
              <a:defRPr sz="4000" b="1">
                <a:solidFill>
                  <a:schemeClr val="accent3"/>
                </a:solidFill>
              </a:defRPr>
            </a:lvl5pPr>
          </a:lstStyle>
          <a:p>
            <a:pPr lvl="0"/>
            <a:r>
              <a:rPr lang="en-US"/>
              <a:t>…is beautiful</a:t>
            </a:r>
          </a:p>
        </p:txBody>
      </p:sp>
      <p:cxnSp>
        <p:nvCxnSpPr>
          <p:cNvPr id="16" name="Straight Connector 15"/>
          <p:cNvCxnSpPr/>
          <p:nvPr userDrawn="1"/>
        </p:nvCxnSpPr>
        <p:spPr>
          <a:xfrm>
            <a:off x="838200" y="6268542"/>
            <a:ext cx="10515600" cy="0"/>
          </a:xfrm>
          <a:prstGeom prst="line">
            <a:avLst/>
          </a:prstGeom>
          <a:ln>
            <a:solidFill>
              <a:schemeClr val="tx2">
                <a:lumMod val="90000"/>
                <a:lumOff val="10000"/>
              </a:schemeClr>
            </a:solidFill>
          </a:ln>
        </p:spPr>
        <p:style>
          <a:lnRef idx="1">
            <a:schemeClr val="accent1"/>
          </a:lnRef>
          <a:fillRef idx="0">
            <a:schemeClr val="accent1"/>
          </a:fillRef>
          <a:effectRef idx="0">
            <a:schemeClr val="accent1"/>
          </a:effectRef>
          <a:fontRef idx="minor">
            <a:schemeClr val="tx1"/>
          </a:fontRef>
        </p:style>
      </p:cxnSp>
      <p:sp>
        <p:nvSpPr>
          <p:cNvPr id="17" name="Date Placeholder 3"/>
          <p:cNvSpPr>
            <a:spLocks noGrp="1"/>
          </p:cNvSpPr>
          <p:nvPr>
            <p:ph type="dt" sz="half" idx="10"/>
          </p:nvPr>
        </p:nvSpPr>
        <p:spPr>
          <a:xfrm>
            <a:off x="838200" y="6356350"/>
            <a:ext cx="1297360" cy="365125"/>
          </a:xfrm>
          <a:prstGeom prst="rect">
            <a:avLst/>
          </a:prstGeom>
        </p:spPr>
        <p:txBody>
          <a:bodyPr lIns="0" rIns="0"/>
          <a:lstStyle>
            <a:lvl1pPr>
              <a:defRPr>
                <a:solidFill>
                  <a:schemeClr val="tx2">
                    <a:lumMod val="75000"/>
                    <a:lumOff val="25000"/>
                  </a:schemeClr>
                </a:solidFill>
              </a:defRPr>
            </a:lvl1pPr>
          </a:lstStyle>
          <a:p>
            <a:r>
              <a:rPr lang="en-US">
                <a:solidFill>
                  <a:srgbClr val="696464">
                    <a:lumMod val="75000"/>
                    <a:lumOff val="25000"/>
                  </a:srgbClr>
                </a:solidFill>
              </a:rPr>
              <a:t>Your Date Here</a:t>
            </a:r>
          </a:p>
        </p:txBody>
      </p:sp>
      <p:sp>
        <p:nvSpPr>
          <p:cNvPr id="22" name="Footer Placeholder 4"/>
          <p:cNvSpPr>
            <a:spLocks noGrp="1"/>
          </p:cNvSpPr>
          <p:nvPr>
            <p:ph type="ftr" sz="quarter" idx="11"/>
          </p:nvPr>
        </p:nvSpPr>
        <p:spPr>
          <a:xfrm>
            <a:off x="2638638" y="6356350"/>
            <a:ext cx="6914724" cy="365125"/>
          </a:xfrm>
          <a:prstGeom prst="rect">
            <a:avLst/>
          </a:prstGeom>
        </p:spPr>
        <p:txBody>
          <a:bodyPr rIns="365760"/>
          <a:lstStyle>
            <a:lvl1pPr algn="ctr">
              <a:defRPr>
                <a:solidFill>
                  <a:schemeClr val="tx2">
                    <a:lumMod val="75000"/>
                    <a:lumOff val="25000"/>
                  </a:schemeClr>
                </a:solidFill>
              </a:defRPr>
            </a:lvl1pPr>
          </a:lstStyle>
          <a:p>
            <a:r>
              <a:rPr lang="en-US">
                <a:solidFill>
                  <a:srgbClr val="696464">
                    <a:lumMod val="75000"/>
                    <a:lumOff val="25000"/>
                  </a:srgbClr>
                </a:solidFill>
              </a:rPr>
              <a:t>Your Footer Here</a:t>
            </a:r>
          </a:p>
        </p:txBody>
      </p:sp>
      <p:sp>
        <p:nvSpPr>
          <p:cNvPr id="23" name="Slide Number Placeholder 5"/>
          <p:cNvSpPr>
            <a:spLocks noGrp="1"/>
          </p:cNvSpPr>
          <p:nvPr>
            <p:ph type="sldNum" sz="quarter" idx="12"/>
          </p:nvPr>
        </p:nvSpPr>
        <p:spPr>
          <a:xfrm>
            <a:off x="10488488" y="6356350"/>
            <a:ext cx="865312" cy="365125"/>
          </a:xfrm>
          <a:prstGeom prst="rect">
            <a:avLst/>
          </a:prstGeom>
        </p:spPr>
        <p:txBody>
          <a:bodyPr vert="horz" lIns="0" tIns="45720" rIns="0" bIns="45720" rtlCol="0" anchor="ctr"/>
          <a:lstStyle>
            <a:lvl1pPr>
              <a:defRPr lang="en-US" smtClean="0">
                <a:solidFill>
                  <a:schemeClr val="tx2">
                    <a:lumMod val="75000"/>
                    <a:lumOff val="25000"/>
                  </a:schemeClr>
                </a:solidFill>
              </a:defRPr>
            </a:lvl1pPr>
          </a:lstStyle>
          <a:p>
            <a:fld id="{FC1CF07D-8B3F-4D32-B059-0039CEA46DB1}" type="slidenum">
              <a:rPr>
                <a:solidFill>
                  <a:srgbClr val="696464">
                    <a:lumMod val="75000"/>
                    <a:lumOff val="25000"/>
                  </a:srgbClr>
                </a:solidFill>
              </a:rPr>
              <a:pPr/>
              <a:t>‹#›</a:t>
            </a:fld>
            <a:endParaRPr>
              <a:solidFill>
                <a:srgbClr val="696464">
                  <a:lumMod val="75000"/>
                  <a:lumOff val="25000"/>
                </a:srgbClr>
              </a:solidFill>
            </a:endParaRPr>
          </a:p>
        </p:txBody>
      </p:sp>
      <p:cxnSp>
        <p:nvCxnSpPr>
          <p:cNvPr id="24" name="Straight Connector 23"/>
          <p:cNvCxnSpPr>
            <a:cxnSpLocks/>
          </p:cNvCxnSpPr>
          <p:nvPr userDrawn="1"/>
        </p:nvCxnSpPr>
        <p:spPr>
          <a:xfrm>
            <a:off x="10374766" y="6356350"/>
            <a:ext cx="0" cy="365125"/>
          </a:xfrm>
          <a:prstGeom prst="line">
            <a:avLst/>
          </a:prstGeom>
          <a:ln>
            <a:solidFill>
              <a:schemeClr val="tx2">
                <a:lumMod val="90000"/>
                <a:lumOff val="1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9024343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Full Picture">
    <p:spTree>
      <p:nvGrpSpPr>
        <p:cNvPr id="1" name=""/>
        <p:cNvGrpSpPr/>
        <p:nvPr/>
      </p:nvGrpSpPr>
      <p:grpSpPr>
        <a:xfrm>
          <a:off x="0" y="0"/>
          <a:ext cx="0" cy="0"/>
          <a:chOff x="0" y="0"/>
          <a:chExt cx="0" cy="0"/>
        </a:xfrm>
      </p:grpSpPr>
      <p:sp>
        <p:nvSpPr>
          <p:cNvPr id="24" name="Picture Placeholder 23"/>
          <p:cNvSpPr>
            <a:spLocks noGrp="1"/>
          </p:cNvSpPr>
          <p:nvPr>
            <p:ph type="pic" sz="quarter" idx="13"/>
          </p:nvPr>
        </p:nvSpPr>
        <p:spPr>
          <a:xfrm>
            <a:off x="1" y="-1"/>
            <a:ext cx="12191999" cy="6858003"/>
          </a:xfrm>
          <a:custGeom>
            <a:avLst/>
            <a:gdLst>
              <a:gd name="connsiteX0" fmla="*/ 3629041 w 12191999"/>
              <a:gd name="connsiteY0" fmla="*/ 5213254 h 6858003"/>
              <a:gd name="connsiteX1" fmla="*/ 5902830 w 12191999"/>
              <a:gd name="connsiteY1" fmla="*/ 6858001 h 6858003"/>
              <a:gd name="connsiteX2" fmla="*/ 1423476 w 12191999"/>
              <a:gd name="connsiteY2" fmla="*/ 6858001 h 6858003"/>
              <a:gd name="connsiteX3" fmla="*/ 0 w 12191999"/>
              <a:gd name="connsiteY3" fmla="*/ 2588188 h 6858003"/>
              <a:gd name="connsiteX4" fmla="*/ 3295170 w 12191999"/>
              <a:gd name="connsiteY4" fmla="*/ 4971750 h 6858003"/>
              <a:gd name="connsiteX5" fmla="*/ 765751 w 12191999"/>
              <a:gd name="connsiteY5" fmla="*/ 6858003 h 6858003"/>
              <a:gd name="connsiteX6" fmla="*/ 0 w 12191999"/>
              <a:gd name="connsiteY6" fmla="*/ 6858003 h 6858003"/>
              <a:gd name="connsiteX7" fmla="*/ 0 w 12191999"/>
              <a:gd name="connsiteY7" fmla="*/ 1 h 6858003"/>
              <a:gd name="connsiteX8" fmla="*/ 9962165 w 12191999"/>
              <a:gd name="connsiteY8" fmla="*/ 1 h 6858003"/>
              <a:gd name="connsiteX9" fmla="*/ 3628293 w 12191999"/>
              <a:gd name="connsiteY9" fmla="*/ 4723332 h 6858003"/>
              <a:gd name="connsiteX10" fmla="*/ 0 w 12191999"/>
              <a:gd name="connsiteY10" fmla="*/ 2098807 h 6858003"/>
              <a:gd name="connsiteX11" fmla="*/ 10628317 w 12191999"/>
              <a:gd name="connsiteY11" fmla="*/ 0 h 6858003"/>
              <a:gd name="connsiteX12" fmla="*/ 12191999 w 12191999"/>
              <a:gd name="connsiteY12" fmla="*/ 0 h 6858003"/>
              <a:gd name="connsiteX13" fmla="*/ 12191999 w 12191999"/>
              <a:gd name="connsiteY13" fmla="*/ 6858002 h 6858003"/>
              <a:gd name="connsiteX14" fmla="*/ 6601008 w 12191999"/>
              <a:gd name="connsiteY14" fmla="*/ 6858002 h 6858003"/>
              <a:gd name="connsiteX15" fmla="*/ 3959920 w 12191999"/>
              <a:gd name="connsiteY15" fmla="*/ 4953147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2191999" h="6858003">
                <a:moveTo>
                  <a:pt x="3629041" y="5213254"/>
                </a:moveTo>
                <a:lnTo>
                  <a:pt x="5902830" y="6858001"/>
                </a:lnTo>
                <a:lnTo>
                  <a:pt x="1423476" y="6858001"/>
                </a:lnTo>
                <a:close/>
                <a:moveTo>
                  <a:pt x="0" y="2588188"/>
                </a:moveTo>
                <a:lnTo>
                  <a:pt x="3295170" y="4971750"/>
                </a:lnTo>
                <a:lnTo>
                  <a:pt x="765751" y="6858003"/>
                </a:lnTo>
                <a:lnTo>
                  <a:pt x="0" y="6858003"/>
                </a:lnTo>
                <a:close/>
                <a:moveTo>
                  <a:pt x="0" y="1"/>
                </a:moveTo>
                <a:lnTo>
                  <a:pt x="9962165" y="1"/>
                </a:lnTo>
                <a:lnTo>
                  <a:pt x="3628293" y="4723332"/>
                </a:lnTo>
                <a:lnTo>
                  <a:pt x="0" y="2098807"/>
                </a:lnTo>
                <a:close/>
                <a:moveTo>
                  <a:pt x="10628317" y="0"/>
                </a:moveTo>
                <a:lnTo>
                  <a:pt x="12191999" y="0"/>
                </a:lnTo>
                <a:lnTo>
                  <a:pt x="12191999" y="6858002"/>
                </a:lnTo>
                <a:lnTo>
                  <a:pt x="6601008" y="6858002"/>
                </a:lnTo>
                <a:lnTo>
                  <a:pt x="3959920" y="4953147"/>
                </a:lnTo>
                <a:close/>
              </a:path>
            </a:pathLst>
          </a:custGeom>
        </p:spPr>
        <p:txBody>
          <a:bodyPr wrap="square">
            <a:noAutofit/>
          </a:bodyPr>
          <a:lstStyle/>
          <a:p>
            <a:endParaRPr lang="en-US"/>
          </a:p>
        </p:txBody>
      </p:sp>
      <p:sp>
        <p:nvSpPr>
          <p:cNvPr id="25" name="Title 1"/>
          <p:cNvSpPr>
            <a:spLocks noGrp="1"/>
          </p:cNvSpPr>
          <p:nvPr>
            <p:ph type="ctrTitle"/>
          </p:nvPr>
        </p:nvSpPr>
        <p:spPr>
          <a:xfrm>
            <a:off x="5879976" y="4851128"/>
            <a:ext cx="5842171" cy="1067644"/>
          </a:xfrm>
          <a:prstGeom prst="rect">
            <a:avLst/>
          </a:prstGeom>
        </p:spPr>
        <p:txBody>
          <a:bodyPr lIns="274320" rIns="0" anchor="b">
            <a:noAutofit/>
          </a:bodyPr>
          <a:lstStyle>
            <a:lvl1pPr algn="l">
              <a:defRPr sz="5400" b="1" cap="all" baseline="0">
                <a:solidFill>
                  <a:schemeClr val="accent2"/>
                </a:solidFill>
                <a:latin typeface="+mn-lt"/>
              </a:defRPr>
            </a:lvl1pPr>
          </a:lstStyle>
          <a:p>
            <a:r>
              <a:rPr lang="en-US"/>
              <a:t>Click to edit Master title style</a:t>
            </a:r>
          </a:p>
        </p:txBody>
      </p:sp>
      <p:sp>
        <p:nvSpPr>
          <p:cNvPr id="26" name="Subtitle 2"/>
          <p:cNvSpPr>
            <a:spLocks noGrp="1"/>
          </p:cNvSpPr>
          <p:nvPr>
            <p:ph type="subTitle" idx="1"/>
          </p:nvPr>
        </p:nvSpPr>
        <p:spPr>
          <a:xfrm>
            <a:off x="5879976" y="5949280"/>
            <a:ext cx="5842171" cy="480131"/>
          </a:xfrm>
          <a:prstGeom prst="rect">
            <a:avLst/>
          </a:prstGeom>
        </p:spPr>
        <p:txBody>
          <a:bodyPr wrap="square" lIns="274320" rIns="0">
            <a:spAutoFit/>
          </a:bodyPr>
          <a:lstStyle>
            <a:lvl1pPr marL="0" indent="0" algn="l">
              <a:buNone/>
              <a:defRPr sz="2800">
                <a:solidFill>
                  <a:schemeClr val="tx2">
                    <a:lumMod val="50000"/>
                    <a:lumOff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Tree>
    <p:extLst>
      <p:ext uri="{BB962C8B-B14F-4D97-AF65-F5344CB8AC3E}">
        <p14:creationId xmlns:p14="http://schemas.microsoft.com/office/powerpoint/2010/main" val="147452994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Picture and Title">
    <p:spTree>
      <p:nvGrpSpPr>
        <p:cNvPr id="1" name=""/>
        <p:cNvGrpSpPr/>
        <p:nvPr/>
      </p:nvGrpSpPr>
      <p:grpSpPr>
        <a:xfrm>
          <a:off x="0" y="0"/>
          <a:ext cx="0" cy="0"/>
          <a:chOff x="0" y="0"/>
          <a:chExt cx="0" cy="0"/>
        </a:xfrm>
      </p:grpSpPr>
      <p:sp>
        <p:nvSpPr>
          <p:cNvPr id="37" name="Freeform: Shape 36"/>
          <p:cNvSpPr/>
          <p:nvPr userDrawn="1"/>
        </p:nvSpPr>
        <p:spPr>
          <a:xfrm>
            <a:off x="0" y="4293096"/>
            <a:ext cx="12192000" cy="2564904"/>
          </a:xfrm>
          <a:custGeom>
            <a:avLst/>
            <a:gdLst>
              <a:gd name="connsiteX0" fmla="*/ 0 w 8128000"/>
              <a:gd name="connsiteY0" fmla="*/ 0 h 1828800"/>
              <a:gd name="connsiteX1" fmla="*/ 4064000 w 8128000"/>
              <a:gd name="connsiteY1" fmla="*/ 0 h 1828800"/>
              <a:gd name="connsiteX2" fmla="*/ 8128000 w 8128000"/>
              <a:gd name="connsiteY2" fmla="*/ 0 h 1828800"/>
              <a:gd name="connsiteX3" fmla="*/ 8128000 w 8128000"/>
              <a:gd name="connsiteY3" fmla="*/ 1828800 h 1828800"/>
              <a:gd name="connsiteX4" fmla="*/ 4064000 w 8128000"/>
              <a:gd name="connsiteY4" fmla="*/ 1828800 h 1828800"/>
              <a:gd name="connsiteX5" fmla="*/ 0 w 8128000"/>
              <a:gd name="connsiteY5" fmla="*/ 1828800 h 182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128000" h="1828800">
                <a:moveTo>
                  <a:pt x="0" y="0"/>
                </a:moveTo>
                <a:lnTo>
                  <a:pt x="4064000" y="0"/>
                </a:lnTo>
                <a:lnTo>
                  <a:pt x="8128000" y="0"/>
                </a:lnTo>
                <a:lnTo>
                  <a:pt x="8128000" y="1828800"/>
                </a:lnTo>
                <a:lnTo>
                  <a:pt x="4064000" y="1828800"/>
                </a:lnTo>
                <a:lnTo>
                  <a:pt x="0" y="18288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8" name="Picture Placeholder 7"/>
          <p:cNvSpPr>
            <a:spLocks noGrp="1"/>
          </p:cNvSpPr>
          <p:nvPr>
            <p:ph type="pic" sz="quarter" idx="13"/>
          </p:nvPr>
        </p:nvSpPr>
        <p:spPr>
          <a:xfrm>
            <a:off x="0" y="0"/>
            <a:ext cx="12192000" cy="5029201"/>
          </a:xfrm>
          <a:custGeom>
            <a:avLst/>
            <a:gdLst>
              <a:gd name="connsiteX0" fmla="*/ 0 w 12192000"/>
              <a:gd name="connsiteY0" fmla="*/ 0 h 5029201"/>
              <a:gd name="connsiteX1" fmla="*/ 12192000 w 12192000"/>
              <a:gd name="connsiteY1" fmla="*/ 0 h 5029201"/>
              <a:gd name="connsiteX2" fmla="*/ 12192000 w 12192000"/>
              <a:gd name="connsiteY2" fmla="*/ 2514601 h 5029201"/>
              <a:gd name="connsiteX3" fmla="*/ 12192000 w 12192000"/>
              <a:gd name="connsiteY3" fmla="*/ 5029201 h 5029201"/>
              <a:gd name="connsiteX4" fmla="*/ 6614601 w 12192000"/>
              <a:gd name="connsiteY4" fmla="*/ 5029201 h 5029201"/>
              <a:gd name="connsiteX5" fmla="*/ 6096000 w 12192000"/>
              <a:gd name="connsiteY5" fmla="*/ 4524815 h 5029201"/>
              <a:gd name="connsiteX6" fmla="*/ 5577400 w 12192000"/>
              <a:gd name="connsiteY6" fmla="*/ 5029201 h 5029201"/>
              <a:gd name="connsiteX7" fmla="*/ 0 w 12192000"/>
              <a:gd name="connsiteY7" fmla="*/ 5029201 h 50292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029201">
                <a:moveTo>
                  <a:pt x="0" y="0"/>
                </a:moveTo>
                <a:lnTo>
                  <a:pt x="12192000" y="0"/>
                </a:lnTo>
                <a:lnTo>
                  <a:pt x="12192000" y="2514601"/>
                </a:lnTo>
                <a:lnTo>
                  <a:pt x="12192000" y="5029201"/>
                </a:lnTo>
                <a:lnTo>
                  <a:pt x="6614601" y="5029201"/>
                </a:lnTo>
                <a:lnTo>
                  <a:pt x="6096000" y="4524815"/>
                </a:lnTo>
                <a:lnTo>
                  <a:pt x="5577400" y="5029201"/>
                </a:lnTo>
                <a:lnTo>
                  <a:pt x="0" y="5029201"/>
                </a:lnTo>
                <a:close/>
              </a:path>
            </a:pathLst>
          </a:custGeom>
          <a:solidFill>
            <a:schemeClr val="bg1">
              <a:lumMod val="50000"/>
            </a:schemeClr>
          </a:solidFill>
        </p:spPr>
        <p:txBody>
          <a:bodyPr wrap="square">
            <a:noAutofit/>
          </a:bodyPr>
          <a:lstStyle/>
          <a:p>
            <a:endParaRPr lang="en-US"/>
          </a:p>
        </p:txBody>
      </p:sp>
      <p:sp>
        <p:nvSpPr>
          <p:cNvPr id="2" name="Title 1"/>
          <p:cNvSpPr>
            <a:spLocks noGrp="1"/>
          </p:cNvSpPr>
          <p:nvPr>
            <p:ph type="ctrTitle"/>
          </p:nvPr>
        </p:nvSpPr>
        <p:spPr>
          <a:xfrm>
            <a:off x="407368" y="5207650"/>
            <a:ext cx="11377264" cy="1533717"/>
          </a:xfrm>
          <a:prstGeom prst="rect">
            <a:avLst/>
          </a:prstGeom>
        </p:spPr>
        <p:txBody>
          <a:bodyPr lIns="274320" rIns="274320" anchor="ctr">
            <a:noAutofit/>
          </a:bodyPr>
          <a:lstStyle>
            <a:lvl1pPr algn="ctr">
              <a:defRPr sz="4800" b="1" cap="all" baseline="0">
                <a:solidFill>
                  <a:schemeClr val="bg1"/>
                </a:solidFill>
                <a:latin typeface="+mn-lt"/>
              </a:defRPr>
            </a:lvl1pPr>
          </a:lstStyle>
          <a:p>
            <a:r>
              <a:rPr lang="en-US"/>
              <a:t>Click to edit Master title style</a:t>
            </a:r>
          </a:p>
        </p:txBody>
      </p:sp>
    </p:spTree>
    <p:extLst>
      <p:ext uri="{BB962C8B-B14F-4D97-AF65-F5344CB8AC3E}">
        <p14:creationId xmlns:p14="http://schemas.microsoft.com/office/powerpoint/2010/main" val="355816441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B19459A9-BF71-4869-8140-0A694E4B773B}" type="datetime1">
              <a:rPr lang="en-US" smtClean="0"/>
              <a:t>1/23/2019</a:t>
            </a:fld>
            <a:endParaRPr lang="en-US"/>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extLst>
      <p:ext uri="{BB962C8B-B14F-4D97-AF65-F5344CB8AC3E}">
        <p14:creationId xmlns:p14="http://schemas.microsoft.com/office/powerpoint/2010/main" val="57564175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1_Title Slide 2">
    <p:spTree>
      <p:nvGrpSpPr>
        <p:cNvPr id="1" name=""/>
        <p:cNvGrpSpPr/>
        <p:nvPr/>
      </p:nvGrpSpPr>
      <p:grpSpPr>
        <a:xfrm>
          <a:off x="0" y="0"/>
          <a:ext cx="0" cy="0"/>
          <a:chOff x="0" y="0"/>
          <a:chExt cx="0" cy="0"/>
        </a:xfrm>
      </p:grpSpPr>
      <p:sp>
        <p:nvSpPr>
          <p:cNvPr id="38" name="Title 1"/>
          <p:cNvSpPr>
            <a:spLocks noGrp="1"/>
          </p:cNvSpPr>
          <p:nvPr>
            <p:ph type="ctrTitle"/>
          </p:nvPr>
        </p:nvSpPr>
        <p:spPr>
          <a:xfrm>
            <a:off x="4757683" y="4074661"/>
            <a:ext cx="6964465" cy="1067644"/>
          </a:xfrm>
          <a:prstGeom prst="rect">
            <a:avLst/>
          </a:prstGeom>
        </p:spPr>
        <p:txBody>
          <a:bodyPr lIns="274320" rIns="0" anchor="b">
            <a:noAutofit/>
          </a:bodyPr>
          <a:lstStyle>
            <a:lvl1pPr algn="l">
              <a:defRPr sz="3200" b="1" cap="all" baseline="0">
                <a:solidFill>
                  <a:schemeClr val="accent2"/>
                </a:solidFill>
                <a:latin typeface="+mn-lt"/>
              </a:defRPr>
            </a:lvl1pPr>
          </a:lstStyle>
          <a:p>
            <a:r>
              <a:rPr lang="en-US"/>
              <a:t>Click to edit Master title style</a:t>
            </a:r>
          </a:p>
        </p:txBody>
      </p:sp>
      <p:sp>
        <p:nvSpPr>
          <p:cNvPr id="39" name="Subtitle 2"/>
          <p:cNvSpPr>
            <a:spLocks noGrp="1"/>
          </p:cNvSpPr>
          <p:nvPr>
            <p:ph type="subTitle" idx="1"/>
          </p:nvPr>
        </p:nvSpPr>
        <p:spPr>
          <a:xfrm>
            <a:off x="4757683" y="5172814"/>
            <a:ext cx="6964465" cy="369391"/>
          </a:xfrm>
          <a:prstGeom prst="rect">
            <a:avLst/>
          </a:prstGeom>
        </p:spPr>
        <p:txBody>
          <a:bodyPr lIns="274320" rIns="0"/>
          <a:lstStyle>
            <a:lvl1pPr marL="0" indent="0" algn="l">
              <a:buNone/>
              <a:defRPr sz="2400">
                <a:solidFill>
                  <a:schemeClr val="accent3"/>
                </a:solidFill>
              </a:defRPr>
            </a:lvl1pPr>
            <a:lvl2pPr marL="457199" indent="0" algn="ctr">
              <a:buNone/>
              <a:defRPr sz="1999"/>
            </a:lvl2pPr>
            <a:lvl3pPr marL="914399" indent="0" algn="ctr">
              <a:buNone/>
              <a:defRPr sz="1800"/>
            </a:lvl3pPr>
            <a:lvl4pPr marL="1371598" indent="0" algn="ctr">
              <a:buNone/>
              <a:defRPr sz="1600"/>
            </a:lvl4pPr>
            <a:lvl5pPr marL="1828797" indent="0" algn="ctr">
              <a:buNone/>
              <a:defRPr sz="1600"/>
            </a:lvl5pPr>
            <a:lvl6pPr marL="2285998" indent="0" algn="ctr">
              <a:buNone/>
              <a:defRPr sz="1600"/>
            </a:lvl6pPr>
            <a:lvl7pPr marL="2743197" indent="0" algn="ctr">
              <a:buNone/>
              <a:defRPr sz="1600"/>
            </a:lvl7pPr>
            <a:lvl8pPr marL="3200396" indent="0" algn="ctr">
              <a:buNone/>
              <a:defRPr sz="1600"/>
            </a:lvl8pPr>
            <a:lvl9pPr marL="3657596" indent="0" algn="ctr">
              <a:buNone/>
              <a:defRPr sz="1600"/>
            </a:lvl9pPr>
          </a:lstStyle>
          <a:p>
            <a:r>
              <a:rPr lang="en-US"/>
              <a:t>Click to edit Master subtitle style</a:t>
            </a:r>
          </a:p>
        </p:txBody>
      </p:sp>
      <p:sp>
        <p:nvSpPr>
          <p:cNvPr id="31" name="Freeform: Shape 30"/>
          <p:cNvSpPr/>
          <p:nvPr userDrawn="1"/>
        </p:nvSpPr>
        <p:spPr>
          <a:xfrm rot="5400000">
            <a:off x="-487320" y="3075509"/>
            <a:ext cx="4269815" cy="3295171"/>
          </a:xfrm>
          <a:custGeom>
            <a:avLst/>
            <a:gdLst>
              <a:gd name="connsiteX0" fmla="*/ 0 w 4269815"/>
              <a:gd name="connsiteY0" fmla="*/ 3295170 h 3295170"/>
              <a:gd name="connsiteX1" fmla="*/ 2383562 w 4269815"/>
              <a:gd name="connsiteY1" fmla="*/ 0 h 3295170"/>
              <a:gd name="connsiteX2" fmla="*/ 4269815 w 4269815"/>
              <a:gd name="connsiteY2" fmla="*/ 2529419 h 3295170"/>
              <a:gd name="connsiteX3" fmla="*/ 4269815 w 4269815"/>
              <a:gd name="connsiteY3" fmla="*/ 3295170 h 3295170"/>
            </a:gdLst>
            <a:ahLst/>
            <a:cxnLst>
              <a:cxn ang="0">
                <a:pos x="connsiteX0" y="connsiteY0"/>
              </a:cxn>
              <a:cxn ang="0">
                <a:pos x="connsiteX1" y="connsiteY1"/>
              </a:cxn>
              <a:cxn ang="0">
                <a:pos x="connsiteX2" y="connsiteY2"/>
              </a:cxn>
              <a:cxn ang="0">
                <a:pos x="connsiteX3" y="connsiteY3"/>
              </a:cxn>
            </a:cxnLst>
            <a:rect l="l" t="t" r="r" b="b"/>
            <a:pathLst>
              <a:path w="4269815" h="3295170">
                <a:moveTo>
                  <a:pt x="0" y="3295170"/>
                </a:moveTo>
                <a:lnTo>
                  <a:pt x="2383562" y="0"/>
                </a:lnTo>
                <a:lnTo>
                  <a:pt x="4269815" y="2529419"/>
                </a:lnTo>
                <a:lnTo>
                  <a:pt x="4269815" y="329517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prstClr val="white"/>
              </a:solidFill>
            </a:endParaRPr>
          </a:p>
        </p:txBody>
      </p:sp>
      <p:sp>
        <p:nvSpPr>
          <p:cNvPr id="25" name="Picture Placeholder 24"/>
          <p:cNvSpPr>
            <a:spLocks noGrp="1"/>
          </p:cNvSpPr>
          <p:nvPr>
            <p:ph type="pic" sz="quarter" idx="13"/>
          </p:nvPr>
        </p:nvSpPr>
        <p:spPr>
          <a:xfrm>
            <a:off x="0" y="1"/>
            <a:ext cx="9962167" cy="4723331"/>
          </a:xfrm>
          <a:custGeom>
            <a:avLst/>
            <a:gdLst>
              <a:gd name="connsiteX0" fmla="*/ 0 w 9962166"/>
              <a:gd name="connsiteY0" fmla="*/ 0 h 4723331"/>
              <a:gd name="connsiteX1" fmla="*/ 9962166 w 9962166"/>
              <a:gd name="connsiteY1" fmla="*/ 0 h 4723331"/>
              <a:gd name="connsiteX2" fmla="*/ 3628293 w 9962166"/>
              <a:gd name="connsiteY2" fmla="*/ 4723331 h 4723331"/>
              <a:gd name="connsiteX3" fmla="*/ 0 w 9962166"/>
              <a:gd name="connsiteY3" fmla="*/ 2098805 h 4723331"/>
            </a:gdLst>
            <a:ahLst/>
            <a:cxnLst>
              <a:cxn ang="0">
                <a:pos x="connsiteX0" y="connsiteY0"/>
              </a:cxn>
              <a:cxn ang="0">
                <a:pos x="connsiteX1" y="connsiteY1"/>
              </a:cxn>
              <a:cxn ang="0">
                <a:pos x="connsiteX2" y="connsiteY2"/>
              </a:cxn>
              <a:cxn ang="0">
                <a:pos x="connsiteX3" y="connsiteY3"/>
              </a:cxn>
            </a:cxnLst>
            <a:rect l="l" t="t" r="r" b="b"/>
            <a:pathLst>
              <a:path w="9962166" h="4723331">
                <a:moveTo>
                  <a:pt x="0" y="0"/>
                </a:moveTo>
                <a:lnTo>
                  <a:pt x="9962166" y="0"/>
                </a:lnTo>
                <a:lnTo>
                  <a:pt x="3628293" y="4723331"/>
                </a:lnTo>
                <a:lnTo>
                  <a:pt x="0" y="2098805"/>
                </a:lnTo>
                <a:close/>
              </a:path>
            </a:pathLst>
          </a:custGeom>
        </p:spPr>
        <p:txBody>
          <a:bodyPr wrap="square">
            <a:noAutofit/>
          </a:bodyPr>
          <a:lstStyle/>
          <a:p>
            <a:endParaRPr lang="en-US"/>
          </a:p>
        </p:txBody>
      </p:sp>
      <p:sp>
        <p:nvSpPr>
          <p:cNvPr id="35" name="Freeform: Shape 34"/>
          <p:cNvSpPr/>
          <p:nvPr userDrawn="1"/>
        </p:nvSpPr>
        <p:spPr>
          <a:xfrm rot="10800000" flipV="1">
            <a:off x="1423478" y="5213253"/>
            <a:ext cx="4479354" cy="1644747"/>
          </a:xfrm>
          <a:custGeom>
            <a:avLst/>
            <a:gdLst>
              <a:gd name="connsiteX0" fmla="*/ 2273790 w 4479354"/>
              <a:gd name="connsiteY0" fmla="*/ 0 h 1644747"/>
              <a:gd name="connsiteX1" fmla="*/ 0 w 4479354"/>
              <a:gd name="connsiteY1" fmla="*/ 1644747 h 1644747"/>
              <a:gd name="connsiteX2" fmla="*/ 4479354 w 4479354"/>
              <a:gd name="connsiteY2" fmla="*/ 1644747 h 1644747"/>
            </a:gdLst>
            <a:ahLst/>
            <a:cxnLst>
              <a:cxn ang="0">
                <a:pos x="connsiteX0" y="connsiteY0"/>
              </a:cxn>
              <a:cxn ang="0">
                <a:pos x="connsiteX1" y="connsiteY1"/>
              </a:cxn>
              <a:cxn ang="0">
                <a:pos x="connsiteX2" y="connsiteY2"/>
              </a:cxn>
            </a:cxnLst>
            <a:rect l="l" t="t" r="r" b="b"/>
            <a:pathLst>
              <a:path w="4479354" h="1644747">
                <a:moveTo>
                  <a:pt x="2273790" y="0"/>
                </a:moveTo>
                <a:lnTo>
                  <a:pt x="0" y="1644747"/>
                </a:lnTo>
                <a:lnTo>
                  <a:pt x="4479354" y="1644747"/>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prstClr val="white"/>
              </a:solidFill>
            </a:endParaRPr>
          </a:p>
        </p:txBody>
      </p:sp>
      <p:sp>
        <p:nvSpPr>
          <p:cNvPr id="40" name="Date Placeholder 3"/>
          <p:cNvSpPr>
            <a:spLocks noGrp="1"/>
          </p:cNvSpPr>
          <p:nvPr>
            <p:ph type="dt" sz="half" idx="11"/>
          </p:nvPr>
        </p:nvSpPr>
        <p:spPr>
          <a:xfrm>
            <a:off x="2825808" y="6356351"/>
            <a:ext cx="1931877" cy="276999"/>
          </a:xfrm>
          <a:prstGeom prst="rect">
            <a:avLst/>
          </a:prstGeom>
        </p:spPr>
        <p:txBody>
          <a:bodyPr lIns="0" rIns="0"/>
          <a:lstStyle>
            <a:lvl1pPr algn="ctr">
              <a:defRPr>
                <a:solidFill>
                  <a:schemeClr val="bg2">
                    <a:lumMod val="75000"/>
                  </a:schemeClr>
                </a:solidFill>
              </a:defRPr>
            </a:lvl1pPr>
          </a:lstStyle>
          <a:p>
            <a:r>
              <a:rPr lang="en-US">
                <a:solidFill>
                  <a:srgbClr val="E9E5DC">
                    <a:lumMod val="75000"/>
                  </a:srgbClr>
                </a:solidFill>
              </a:rPr>
              <a:t>Your Date Here</a:t>
            </a:r>
          </a:p>
        </p:txBody>
      </p:sp>
      <p:sp>
        <p:nvSpPr>
          <p:cNvPr id="41" name="Footer Placeholder 4"/>
          <p:cNvSpPr>
            <a:spLocks noGrp="1"/>
          </p:cNvSpPr>
          <p:nvPr>
            <p:ph type="ftr" sz="quarter" idx="12"/>
          </p:nvPr>
        </p:nvSpPr>
        <p:spPr>
          <a:xfrm>
            <a:off x="6074435" y="6356352"/>
            <a:ext cx="5647713" cy="276999"/>
          </a:xfrm>
          <a:prstGeom prst="rect">
            <a:avLst/>
          </a:prstGeom>
        </p:spPr>
        <p:txBody>
          <a:bodyPr/>
          <a:lstStyle>
            <a:lvl1pPr algn="l">
              <a:defRPr cap="none" baseline="0">
                <a:solidFill>
                  <a:schemeClr val="bg2">
                    <a:lumMod val="75000"/>
                  </a:schemeClr>
                </a:solidFill>
              </a:defRPr>
            </a:lvl1pPr>
          </a:lstStyle>
          <a:p>
            <a:r>
              <a:rPr lang="en-US">
                <a:solidFill>
                  <a:srgbClr val="E9E5DC">
                    <a:lumMod val="75000"/>
                  </a:srgbClr>
                </a:solidFill>
              </a:rPr>
              <a:t>Your Footer Here</a:t>
            </a:r>
          </a:p>
        </p:txBody>
      </p:sp>
    </p:spTree>
    <p:extLst>
      <p:ext uri="{BB962C8B-B14F-4D97-AF65-F5344CB8AC3E}">
        <p14:creationId xmlns:p14="http://schemas.microsoft.com/office/powerpoint/2010/main" val="419252402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1_Transition Slide 4">
    <p:bg>
      <p:bgPr>
        <a:solidFill>
          <a:schemeClr val="tx2"/>
        </a:solidFill>
        <a:effectLst/>
      </p:bgPr>
    </p:bg>
    <p:spTree>
      <p:nvGrpSpPr>
        <p:cNvPr id="1" name=""/>
        <p:cNvGrpSpPr/>
        <p:nvPr/>
      </p:nvGrpSpPr>
      <p:grpSpPr>
        <a:xfrm>
          <a:off x="0" y="0"/>
          <a:ext cx="0" cy="0"/>
          <a:chOff x="0" y="0"/>
          <a:chExt cx="0" cy="0"/>
        </a:xfrm>
      </p:grpSpPr>
      <p:sp>
        <p:nvSpPr>
          <p:cNvPr id="38" name="Title 1"/>
          <p:cNvSpPr>
            <a:spLocks noGrp="1"/>
          </p:cNvSpPr>
          <p:nvPr>
            <p:ph type="ctrTitle"/>
          </p:nvPr>
        </p:nvSpPr>
        <p:spPr>
          <a:xfrm>
            <a:off x="3287688" y="4074661"/>
            <a:ext cx="8434459" cy="1067644"/>
          </a:xfrm>
          <a:prstGeom prst="rect">
            <a:avLst/>
          </a:prstGeom>
        </p:spPr>
        <p:txBody>
          <a:bodyPr lIns="274320" rIns="0" anchor="b">
            <a:noAutofit/>
          </a:bodyPr>
          <a:lstStyle>
            <a:lvl1pPr algn="l">
              <a:defRPr sz="5400" b="1" cap="all" baseline="0">
                <a:solidFill>
                  <a:schemeClr val="accent2"/>
                </a:solidFill>
                <a:latin typeface="+mn-lt"/>
              </a:defRPr>
            </a:lvl1pPr>
          </a:lstStyle>
          <a:p>
            <a:r>
              <a:rPr lang="en-US"/>
              <a:t>Click to edit Master title style</a:t>
            </a:r>
          </a:p>
        </p:txBody>
      </p:sp>
      <p:sp>
        <p:nvSpPr>
          <p:cNvPr id="39" name="Subtitle 2"/>
          <p:cNvSpPr>
            <a:spLocks noGrp="1"/>
          </p:cNvSpPr>
          <p:nvPr>
            <p:ph type="subTitle" idx="1"/>
          </p:nvPr>
        </p:nvSpPr>
        <p:spPr>
          <a:xfrm>
            <a:off x="3287688" y="5172814"/>
            <a:ext cx="8434459" cy="430907"/>
          </a:xfrm>
          <a:prstGeom prst="rect">
            <a:avLst/>
          </a:prstGeom>
        </p:spPr>
        <p:txBody>
          <a:bodyPr wrap="square" lIns="274320" rIns="0">
            <a:spAutoFit/>
          </a:bodyPr>
          <a:lstStyle>
            <a:lvl1pPr marL="0" indent="0" algn="l">
              <a:buNone/>
              <a:defRPr sz="2800">
                <a:solidFill>
                  <a:schemeClr val="tx2">
                    <a:lumMod val="50000"/>
                    <a:lumOff val="50000"/>
                  </a:schemeClr>
                </a:solidFill>
              </a:defRPr>
            </a:lvl1pPr>
            <a:lvl2pPr marL="457167" indent="0" algn="ctr">
              <a:buNone/>
              <a:defRPr sz="1999"/>
            </a:lvl2pPr>
            <a:lvl3pPr marL="914335" indent="0" algn="ctr">
              <a:buNone/>
              <a:defRPr sz="1800"/>
            </a:lvl3pPr>
            <a:lvl4pPr marL="1371501" indent="0" algn="ctr">
              <a:buNone/>
              <a:defRPr sz="1600"/>
            </a:lvl4pPr>
            <a:lvl5pPr marL="1828669" indent="0" algn="ctr">
              <a:buNone/>
              <a:defRPr sz="1600"/>
            </a:lvl5pPr>
            <a:lvl6pPr marL="2285836" indent="0" algn="ctr">
              <a:buNone/>
              <a:defRPr sz="1600"/>
            </a:lvl6pPr>
            <a:lvl7pPr marL="2743004" indent="0" algn="ctr">
              <a:buNone/>
              <a:defRPr sz="1600"/>
            </a:lvl7pPr>
            <a:lvl8pPr marL="3200171" indent="0" algn="ctr">
              <a:buNone/>
              <a:defRPr sz="1600"/>
            </a:lvl8pPr>
            <a:lvl9pPr marL="3657338" indent="0" algn="ctr">
              <a:buNone/>
              <a:defRPr sz="1600"/>
            </a:lvl9pPr>
          </a:lstStyle>
          <a:p>
            <a:r>
              <a:rPr lang="en-US"/>
              <a:t>Click to edit Master subtitle style</a:t>
            </a:r>
          </a:p>
        </p:txBody>
      </p:sp>
      <p:sp>
        <p:nvSpPr>
          <p:cNvPr id="12" name="Freeform: Shape 11"/>
          <p:cNvSpPr/>
          <p:nvPr userDrawn="1"/>
        </p:nvSpPr>
        <p:spPr>
          <a:xfrm rot="5400000">
            <a:off x="-267348" y="4414555"/>
            <a:ext cx="1674590" cy="1139894"/>
          </a:xfrm>
          <a:custGeom>
            <a:avLst/>
            <a:gdLst>
              <a:gd name="connsiteX0" fmla="*/ 0 w 1674590"/>
              <a:gd name="connsiteY0" fmla="*/ 1139893 h 1139894"/>
              <a:gd name="connsiteX1" fmla="*/ 824542 w 1674590"/>
              <a:gd name="connsiteY1" fmla="*/ 0 h 1139894"/>
              <a:gd name="connsiteX2" fmla="*/ 1674590 w 1674590"/>
              <a:gd name="connsiteY2" fmla="*/ 1139894 h 1139894"/>
            </a:gdLst>
            <a:ahLst/>
            <a:cxnLst>
              <a:cxn ang="0">
                <a:pos x="connsiteX0" y="connsiteY0"/>
              </a:cxn>
              <a:cxn ang="0">
                <a:pos x="connsiteX1" y="connsiteY1"/>
              </a:cxn>
              <a:cxn ang="0">
                <a:pos x="connsiteX2" y="connsiteY2"/>
              </a:cxn>
            </a:cxnLst>
            <a:rect l="l" t="t" r="r" b="b"/>
            <a:pathLst>
              <a:path w="1674590" h="1139894">
                <a:moveTo>
                  <a:pt x="0" y="1139893"/>
                </a:moveTo>
                <a:lnTo>
                  <a:pt x="824542" y="0"/>
                </a:lnTo>
                <a:lnTo>
                  <a:pt x="1674590" y="1139894"/>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10" name="Picture Placeholder 9"/>
          <p:cNvSpPr>
            <a:spLocks noGrp="1"/>
          </p:cNvSpPr>
          <p:nvPr>
            <p:ph type="pic" sz="quarter" idx="13"/>
          </p:nvPr>
        </p:nvSpPr>
        <p:spPr>
          <a:xfrm>
            <a:off x="2" y="1"/>
            <a:ext cx="7806889" cy="4723331"/>
          </a:xfrm>
          <a:custGeom>
            <a:avLst/>
            <a:gdLst>
              <a:gd name="connsiteX0" fmla="*/ 0 w 7806889"/>
              <a:gd name="connsiteY0" fmla="*/ 0 h 4723331"/>
              <a:gd name="connsiteX1" fmla="*/ 7806889 w 7806889"/>
              <a:gd name="connsiteY1" fmla="*/ 0 h 4723331"/>
              <a:gd name="connsiteX2" fmla="*/ 1473016 w 7806889"/>
              <a:gd name="connsiteY2" fmla="*/ 4723331 h 4723331"/>
              <a:gd name="connsiteX3" fmla="*/ 0 w 7806889"/>
              <a:gd name="connsiteY3" fmla="*/ 3657825 h 4723331"/>
            </a:gdLst>
            <a:ahLst/>
            <a:cxnLst>
              <a:cxn ang="0">
                <a:pos x="connsiteX0" y="connsiteY0"/>
              </a:cxn>
              <a:cxn ang="0">
                <a:pos x="connsiteX1" y="connsiteY1"/>
              </a:cxn>
              <a:cxn ang="0">
                <a:pos x="connsiteX2" y="connsiteY2"/>
              </a:cxn>
              <a:cxn ang="0">
                <a:pos x="connsiteX3" y="connsiteY3"/>
              </a:cxn>
            </a:cxnLst>
            <a:rect l="l" t="t" r="r" b="b"/>
            <a:pathLst>
              <a:path w="7806889" h="4723331">
                <a:moveTo>
                  <a:pt x="0" y="0"/>
                </a:moveTo>
                <a:lnTo>
                  <a:pt x="7806889" y="0"/>
                </a:lnTo>
                <a:lnTo>
                  <a:pt x="1473016" y="4723331"/>
                </a:lnTo>
                <a:lnTo>
                  <a:pt x="0" y="3657825"/>
                </a:lnTo>
                <a:close/>
              </a:path>
            </a:pathLst>
          </a:custGeom>
        </p:spPr>
        <p:txBody>
          <a:bodyPr wrap="square">
            <a:noAutofit/>
          </a:bodyPr>
          <a:lstStyle/>
          <a:p>
            <a:endParaRPr lang="en-US" dirty="0"/>
          </a:p>
        </p:txBody>
      </p:sp>
      <p:sp>
        <p:nvSpPr>
          <p:cNvPr id="14" name="Freeform: Shape 13"/>
          <p:cNvSpPr/>
          <p:nvPr userDrawn="1"/>
        </p:nvSpPr>
        <p:spPr>
          <a:xfrm rot="10800000" flipV="1">
            <a:off x="1" y="5213253"/>
            <a:ext cx="3747554" cy="1644747"/>
          </a:xfrm>
          <a:custGeom>
            <a:avLst/>
            <a:gdLst>
              <a:gd name="connsiteX0" fmla="*/ 2273790 w 3747554"/>
              <a:gd name="connsiteY0" fmla="*/ 0 h 1644747"/>
              <a:gd name="connsiteX1" fmla="*/ 0 w 3747554"/>
              <a:gd name="connsiteY1" fmla="*/ 1644747 h 1644747"/>
              <a:gd name="connsiteX2" fmla="*/ 3747554 w 3747554"/>
              <a:gd name="connsiteY2" fmla="*/ 1644747 h 1644747"/>
              <a:gd name="connsiteX3" fmla="*/ 3747554 w 3747554"/>
              <a:gd name="connsiteY3" fmla="*/ 1099025 h 1644747"/>
            </a:gdLst>
            <a:ahLst/>
            <a:cxnLst>
              <a:cxn ang="0">
                <a:pos x="connsiteX0" y="connsiteY0"/>
              </a:cxn>
              <a:cxn ang="0">
                <a:pos x="connsiteX1" y="connsiteY1"/>
              </a:cxn>
              <a:cxn ang="0">
                <a:pos x="connsiteX2" y="connsiteY2"/>
              </a:cxn>
              <a:cxn ang="0">
                <a:pos x="connsiteX3" y="connsiteY3"/>
              </a:cxn>
            </a:cxnLst>
            <a:rect l="l" t="t" r="r" b="b"/>
            <a:pathLst>
              <a:path w="3747554" h="1644747">
                <a:moveTo>
                  <a:pt x="2273790" y="0"/>
                </a:moveTo>
                <a:lnTo>
                  <a:pt x="0" y="1644747"/>
                </a:lnTo>
                <a:lnTo>
                  <a:pt x="3747554" y="1644747"/>
                </a:lnTo>
                <a:lnTo>
                  <a:pt x="3747554" y="1099025"/>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40" name="Date Placeholder 3"/>
          <p:cNvSpPr>
            <a:spLocks noGrp="1"/>
          </p:cNvSpPr>
          <p:nvPr>
            <p:ph type="dt" sz="half" idx="11"/>
          </p:nvPr>
        </p:nvSpPr>
        <p:spPr>
          <a:xfrm>
            <a:off x="569947" y="6356350"/>
            <a:ext cx="1931877" cy="276999"/>
          </a:xfrm>
          <a:prstGeom prst="rect">
            <a:avLst/>
          </a:prstGeom>
        </p:spPr>
        <p:txBody>
          <a:bodyPr lIns="0" rIns="0"/>
          <a:lstStyle>
            <a:lvl1pPr algn="ctr">
              <a:defRPr>
                <a:solidFill>
                  <a:schemeClr val="bg2">
                    <a:lumMod val="50000"/>
                  </a:schemeClr>
                </a:solidFill>
              </a:defRPr>
            </a:lvl1pPr>
          </a:lstStyle>
          <a:p>
            <a:r>
              <a:rPr lang="en-US" dirty="0"/>
              <a:t>Your Date Here</a:t>
            </a:r>
          </a:p>
        </p:txBody>
      </p:sp>
      <p:sp>
        <p:nvSpPr>
          <p:cNvPr id="41" name="Footer Placeholder 4"/>
          <p:cNvSpPr>
            <a:spLocks noGrp="1"/>
          </p:cNvSpPr>
          <p:nvPr>
            <p:ph type="ftr" sz="quarter" idx="12"/>
          </p:nvPr>
        </p:nvSpPr>
        <p:spPr>
          <a:xfrm>
            <a:off x="3747556" y="6356351"/>
            <a:ext cx="5647713" cy="276999"/>
          </a:xfrm>
          <a:prstGeom prst="rect">
            <a:avLst/>
          </a:prstGeom>
        </p:spPr>
        <p:txBody>
          <a:bodyPr/>
          <a:lstStyle>
            <a:lvl1pPr algn="l">
              <a:defRPr cap="none" baseline="0">
                <a:solidFill>
                  <a:schemeClr val="bg2">
                    <a:lumMod val="75000"/>
                  </a:schemeClr>
                </a:solidFill>
              </a:defRPr>
            </a:lvl1pPr>
          </a:lstStyle>
          <a:p>
            <a:r>
              <a:rPr lang="en-US" dirty="0"/>
              <a:t>Your Footer Here</a:t>
            </a:r>
          </a:p>
        </p:txBody>
      </p:sp>
      <p:sp>
        <p:nvSpPr>
          <p:cNvPr id="19" name="Freeform: Shape 18"/>
          <p:cNvSpPr/>
          <p:nvPr userDrawn="1"/>
        </p:nvSpPr>
        <p:spPr>
          <a:xfrm flipV="1">
            <a:off x="7333861" y="0"/>
            <a:ext cx="4858141" cy="2684911"/>
          </a:xfrm>
          <a:custGeom>
            <a:avLst/>
            <a:gdLst>
              <a:gd name="connsiteX0" fmla="*/ 1229424 w 4858141"/>
              <a:gd name="connsiteY0" fmla="*/ 2684911 h 2684911"/>
              <a:gd name="connsiteX1" fmla="*/ 4858141 w 4858141"/>
              <a:gd name="connsiteY1" fmla="*/ 2684911 h 2684911"/>
              <a:gd name="connsiteX2" fmla="*/ 4858141 w 4858141"/>
              <a:gd name="connsiteY2" fmla="*/ 1794066 h 2684911"/>
              <a:gd name="connsiteX3" fmla="*/ 2452345 w 4858141"/>
              <a:gd name="connsiteY3" fmla="*/ 0 h 2684911"/>
              <a:gd name="connsiteX4" fmla="*/ 0 w 4858141"/>
              <a:gd name="connsiteY4" fmla="*/ 1773905 h 26849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58141" h="2684911">
                <a:moveTo>
                  <a:pt x="1229424" y="2684911"/>
                </a:moveTo>
                <a:lnTo>
                  <a:pt x="4858141" y="2684911"/>
                </a:lnTo>
                <a:lnTo>
                  <a:pt x="4858141" y="1794066"/>
                </a:lnTo>
                <a:lnTo>
                  <a:pt x="2452345" y="0"/>
                </a:lnTo>
                <a:lnTo>
                  <a:pt x="0" y="1773905"/>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16" name="Text Placeholder 7"/>
          <p:cNvSpPr>
            <a:spLocks noGrp="1"/>
          </p:cNvSpPr>
          <p:nvPr>
            <p:ph type="body" sz="quarter" idx="14" hasCustomPrompt="1"/>
          </p:nvPr>
        </p:nvSpPr>
        <p:spPr>
          <a:xfrm>
            <a:off x="8000323" y="235007"/>
            <a:ext cx="3528392" cy="1643438"/>
          </a:xfrm>
          <a:prstGeom prst="rect">
            <a:avLst/>
          </a:prstGeom>
        </p:spPr>
        <p:txBody>
          <a:bodyPr anchor="ctr">
            <a:noAutofit/>
          </a:bodyPr>
          <a:lstStyle>
            <a:lvl1pPr marL="0" indent="0" algn="ctr">
              <a:buNone/>
              <a:defRPr sz="8800" cap="all" baseline="0">
                <a:solidFill>
                  <a:schemeClr val="tx2"/>
                </a:solidFill>
              </a:defRPr>
            </a:lvl1pPr>
          </a:lstStyle>
          <a:p>
            <a:pPr lvl="0"/>
            <a:r>
              <a:rPr lang="en-US"/>
              <a:t>#00</a:t>
            </a:r>
          </a:p>
        </p:txBody>
      </p:sp>
      <p:sp>
        <p:nvSpPr>
          <p:cNvPr id="17" name="Slide Number Placeholder 5"/>
          <p:cNvSpPr>
            <a:spLocks noGrp="1"/>
          </p:cNvSpPr>
          <p:nvPr>
            <p:ph type="sldNum" sz="quarter" idx="15"/>
          </p:nvPr>
        </p:nvSpPr>
        <p:spPr>
          <a:xfrm>
            <a:off x="10856836" y="6356351"/>
            <a:ext cx="865312" cy="276999"/>
          </a:xfrm>
          <a:prstGeom prst="rect">
            <a:avLst/>
          </a:prstGeom>
        </p:spPr>
        <p:txBody>
          <a:bodyPr/>
          <a:lstStyle>
            <a:lvl1pPr>
              <a:defRPr>
                <a:solidFill>
                  <a:schemeClr val="bg2">
                    <a:lumMod val="75000"/>
                  </a:schemeClr>
                </a:solidFill>
              </a:defRPr>
            </a:lvl1pPr>
          </a:lstStyle>
          <a:p>
            <a:fld id="{FC1CF07D-8B3F-4D32-B059-0039CEA46DB1}" type="slidenum">
              <a:rPr lang="en-US" smtClean="0"/>
              <a:pPr/>
              <a:t>‹#›</a:t>
            </a:fld>
            <a:endParaRPr lang="en-US" dirty="0"/>
          </a:p>
        </p:txBody>
      </p:sp>
    </p:spTree>
    <p:extLst>
      <p:ext uri="{BB962C8B-B14F-4D97-AF65-F5344CB8AC3E}">
        <p14:creationId xmlns:p14="http://schemas.microsoft.com/office/powerpoint/2010/main" val="322109872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rgbClr val="222A35"/>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solidFill>
                  <a:schemeClr val="bg1"/>
                </a:solidFill>
              </a:defRPr>
            </a:lvl1pPr>
          </a:lstStyle>
          <a:p>
            <a:r>
              <a:rPr lang="en-US" dirty="0"/>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7" name="Rectangle 6"/>
          <p:cNvSpPr/>
          <p:nvPr userDrawn="1"/>
        </p:nvSpPr>
        <p:spPr>
          <a:xfrm>
            <a:off x="0" y="6021288"/>
            <a:ext cx="12192000" cy="8367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a:hlinkClick r:id="rId2"/>
          </p:cNvPr>
          <p:cNvPicPr>
            <a:picLocks noChangeAspect="1"/>
          </p:cNvPicPr>
          <p:nvPr userDrawn="1"/>
        </p:nvPicPr>
        <p:blipFill>
          <a:blip r:embed="rId3"/>
          <a:stretch>
            <a:fillRect/>
          </a:stretch>
        </p:blipFill>
        <p:spPr>
          <a:xfrm>
            <a:off x="10200456" y="6214072"/>
            <a:ext cx="1627773" cy="451143"/>
          </a:xfrm>
          <a:prstGeom prst="rect">
            <a:avLst/>
          </a:prstGeom>
        </p:spPr>
      </p:pic>
    </p:spTree>
    <p:extLst>
      <p:ext uri="{BB962C8B-B14F-4D97-AF65-F5344CB8AC3E}">
        <p14:creationId xmlns:p14="http://schemas.microsoft.com/office/powerpoint/2010/main" val="312307877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 preserve="1">
  <p:cSld name="Insert Slide">
    <p:bg>
      <p:bgPr>
        <a:solidFill>
          <a:srgbClr val="1E2631"/>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3356992"/>
            <a:ext cx="9144000" cy="2387600"/>
          </a:xfrm>
        </p:spPr>
        <p:txBody>
          <a:bodyPr anchor="t"/>
          <a:lstStyle>
            <a:lvl1pPr algn="ctr">
              <a:defRPr sz="6000" b="1">
                <a:solidFill>
                  <a:schemeClr val="bg1"/>
                </a:solidFill>
                <a:latin typeface="+mn-lt"/>
              </a:defRPr>
            </a:lvl1pPr>
          </a:lstStyle>
          <a:p>
            <a:r>
              <a:rPr lang="en-US" dirty="0"/>
              <a:t>Click to edit Master title style</a:t>
            </a:r>
          </a:p>
        </p:txBody>
      </p:sp>
      <p:sp>
        <p:nvSpPr>
          <p:cNvPr id="3" name="Subtitle 2"/>
          <p:cNvSpPr>
            <a:spLocks noGrp="1"/>
          </p:cNvSpPr>
          <p:nvPr>
            <p:ph type="subTitle" idx="1"/>
          </p:nvPr>
        </p:nvSpPr>
        <p:spPr>
          <a:xfrm>
            <a:off x="1524000" y="2060848"/>
            <a:ext cx="9144000" cy="1072207"/>
          </a:xfrm>
        </p:spPr>
        <p:txBody>
          <a:bodyPr anchor="ctr">
            <a:normAutofit/>
          </a:bodyPr>
          <a:lstStyle>
            <a:lvl1pPr marL="0" indent="0" algn="ctr">
              <a:buNone/>
              <a:defRPr sz="2800" i="0">
                <a:solidFill>
                  <a:schemeClr val="bg1"/>
                </a:solidFill>
                <a:latin typeface="+mn-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a:xfrm>
            <a:off x="3647728" y="6356350"/>
            <a:ext cx="4896544" cy="365125"/>
          </a:xfrm>
        </p:spPr>
        <p:txBody>
          <a:bodyPr/>
          <a:lstStyle/>
          <a:p>
            <a:r>
              <a:rPr lang="en-US"/>
              <a:t>PowerPoint SmartArt Graphics - The complete ready-to-use collection</a:t>
            </a:r>
          </a:p>
        </p:txBody>
      </p:sp>
      <p:sp>
        <p:nvSpPr>
          <p:cNvPr id="6" name="Slide Number Placeholder 5"/>
          <p:cNvSpPr>
            <a:spLocks noGrp="1"/>
          </p:cNvSpPr>
          <p:nvPr>
            <p:ph type="sldNum" sz="quarter" idx="12"/>
          </p:nvPr>
        </p:nvSpPr>
        <p:spPr/>
        <p:txBody>
          <a:bodyPr/>
          <a:lstStyle/>
          <a:p>
            <a:fld id="{F68327C5-B821-4FE9-A59A-A60D9EB59A9A}" type="slidenum">
              <a:rPr lang="en-US" smtClean="0"/>
              <a:t>‹#›</a:t>
            </a:fld>
            <a:endParaRPr lang="en-US"/>
          </a:p>
        </p:txBody>
      </p:sp>
      <p:pic>
        <p:nvPicPr>
          <p:cNvPr id="7" name="Picture 6"/>
          <p:cNvPicPr>
            <a:picLocks noChangeAspect="1"/>
          </p:cNvPicPr>
          <p:nvPr userDrawn="1"/>
        </p:nvPicPr>
        <p:blipFill rotWithShape="1">
          <a:blip r:embed="rId2" cstate="print">
            <a:extLst>
              <a:ext uri="{28A0092B-C50C-407E-A947-70E740481C1C}">
                <a14:useLocalDpi xmlns:a14="http://schemas.microsoft.com/office/drawing/2010/main" val="0"/>
              </a:ext>
            </a:extLst>
          </a:blip>
          <a:srcRect r="18548" b="19440"/>
          <a:stretch/>
        </p:blipFill>
        <p:spPr>
          <a:xfrm>
            <a:off x="11099912" y="5777880"/>
            <a:ext cx="1092088" cy="1080120"/>
          </a:xfrm>
          <a:prstGeom prst="rect">
            <a:avLst/>
          </a:prstGeom>
        </p:spPr>
      </p:pic>
    </p:spTree>
    <p:extLst>
      <p:ext uri="{BB962C8B-B14F-4D97-AF65-F5344CB8AC3E}">
        <p14:creationId xmlns:p14="http://schemas.microsoft.com/office/powerpoint/2010/main" val="163848980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Basic">
    <p:spTree>
      <p:nvGrpSpPr>
        <p:cNvPr id="1" name=""/>
        <p:cNvGrpSpPr/>
        <p:nvPr/>
      </p:nvGrpSpPr>
      <p:grpSpPr>
        <a:xfrm>
          <a:off x="0" y="0"/>
          <a:ext cx="0" cy="0"/>
          <a:chOff x="0" y="0"/>
          <a:chExt cx="0" cy="0"/>
        </a:xfrm>
      </p:grpSpPr>
      <p:sp>
        <p:nvSpPr>
          <p:cNvPr id="24" name="Pentagon 23"/>
          <p:cNvSpPr/>
          <p:nvPr userDrawn="1"/>
        </p:nvSpPr>
        <p:spPr>
          <a:xfrm rot="5400000">
            <a:off x="10952489" y="6297099"/>
            <a:ext cx="447675" cy="562645"/>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728754" y="317500"/>
            <a:ext cx="10625046" cy="1325563"/>
          </a:xfrm>
        </p:spPr>
        <p:txBody>
          <a:bodyPr/>
          <a:lstStyle>
            <a:lvl1pPr>
              <a:defRPr b="1"/>
            </a:lvl1pPr>
          </a:lstStyle>
          <a:p>
            <a:r>
              <a:rPr lang="en-US"/>
              <a:t>Click to edit Master title style</a:t>
            </a:r>
          </a:p>
        </p:txBody>
      </p:sp>
      <p:sp>
        <p:nvSpPr>
          <p:cNvPr id="4" name="Footer Placeholder 3"/>
          <p:cNvSpPr>
            <a:spLocks noGrp="1"/>
          </p:cNvSpPr>
          <p:nvPr>
            <p:ph type="ftr" sz="quarter" idx="11"/>
          </p:nvPr>
        </p:nvSpPr>
        <p:spPr>
          <a:xfrm>
            <a:off x="1087794" y="6356350"/>
            <a:ext cx="5029200" cy="365125"/>
          </a:xfrm>
        </p:spPr>
        <p:txBody>
          <a:bodyPr/>
          <a:lstStyle>
            <a:lvl1pPr algn="l">
              <a:defRPr>
                <a:latin typeface="+mj-lt"/>
              </a:defRPr>
            </a:lvl1pPr>
          </a:lstStyle>
          <a:p>
            <a:r>
              <a:rPr lang="en-US"/>
              <a:t>PowerPoint SmartArt Graphics - The complete ready-to-use collection</a:t>
            </a:r>
          </a:p>
        </p:txBody>
      </p:sp>
      <p:sp>
        <p:nvSpPr>
          <p:cNvPr id="5" name="Slide Number Placeholder 4"/>
          <p:cNvSpPr>
            <a:spLocks noGrp="1"/>
          </p:cNvSpPr>
          <p:nvPr>
            <p:ph type="sldNum" sz="quarter" idx="12"/>
          </p:nvPr>
        </p:nvSpPr>
        <p:spPr>
          <a:xfrm>
            <a:off x="10895004" y="6356350"/>
            <a:ext cx="562644" cy="365125"/>
          </a:xfrm>
        </p:spPr>
        <p:txBody>
          <a:bodyPr/>
          <a:lstStyle>
            <a:lvl1pPr algn="ctr">
              <a:defRPr>
                <a:solidFill>
                  <a:schemeClr val="bg1"/>
                </a:solidFill>
              </a:defRPr>
            </a:lvl1pPr>
          </a:lstStyle>
          <a:p>
            <a:fld id="{C15AD966-9810-4EB9-925F-2A35C0C6E188}" type="slidenum">
              <a:rPr lang="en-US" smtClean="0"/>
              <a:pPr/>
              <a:t>‹#›</a:t>
            </a:fld>
            <a:endParaRPr lang="en-US"/>
          </a:p>
        </p:txBody>
      </p:sp>
      <p:grpSp>
        <p:nvGrpSpPr>
          <p:cNvPr id="20" name="Group 19"/>
          <p:cNvGrpSpPr/>
          <p:nvPr userDrawn="1"/>
        </p:nvGrpSpPr>
        <p:grpSpPr>
          <a:xfrm>
            <a:off x="203528" y="6125068"/>
            <a:ext cx="812145" cy="596407"/>
            <a:chOff x="348344" y="1690685"/>
            <a:chExt cx="812145" cy="596407"/>
          </a:xfrm>
        </p:grpSpPr>
        <p:grpSp>
          <p:nvGrpSpPr>
            <p:cNvPr id="6" name="Group 5"/>
            <p:cNvGrpSpPr/>
            <p:nvPr userDrawn="1"/>
          </p:nvGrpSpPr>
          <p:grpSpPr>
            <a:xfrm>
              <a:off x="652506" y="1901402"/>
              <a:ext cx="507983" cy="385690"/>
              <a:chOff x="652506" y="1901402"/>
              <a:chExt cx="507983" cy="385690"/>
            </a:xfrm>
          </p:grpSpPr>
          <p:sp>
            <p:nvSpPr>
              <p:cNvPr id="9" name="Rectangle 8"/>
              <p:cNvSpPr/>
              <p:nvPr/>
            </p:nvSpPr>
            <p:spPr>
              <a:xfrm>
                <a:off x="652506" y="1901402"/>
                <a:ext cx="507983" cy="385690"/>
              </a:xfrm>
              <a:prstGeom prst="rect">
                <a:avLst/>
              </a:prstGeom>
              <a:noFill/>
              <a:ln w="285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p:cNvGrpSpPr/>
              <p:nvPr/>
            </p:nvGrpSpPr>
            <p:grpSpPr>
              <a:xfrm>
                <a:off x="724627" y="2033762"/>
                <a:ext cx="348062" cy="0"/>
                <a:chOff x="1741715" y="4429919"/>
                <a:chExt cx="1611085" cy="0"/>
              </a:xfrm>
            </p:grpSpPr>
            <p:cxnSp>
              <p:nvCxnSpPr>
                <p:cNvPr id="18" name="Straight Connector 17"/>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1" name="Group 10"/>
              <p:cNvGrpSpPr/>
              <p:nvPr/>
            </p:nvGrpSpPr>
            <p:grpSpPr>
              <a:xfrm>
                <a:off x="724627" y="2106728"/>
                <a:ext cx="348062" cy="0"/>
                <a:chOff x="1741715" y="4429919"/>
                <a:chExt cx="1611085" cy="0"/>
              </a:xfrm>
            </p:grpSpPr>
            <p:cxnSp>
              <p:nvCxnSpPr>
                <p:cNvPr id="16" name="Straight Connector 15"/>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2" name="Group 11"/>
              <p:cNvGrpSpPr/>
              <p:nvPr/>
            </p:nvGrpSpPr>
            <p:grpSpPr>
              <a:xfrm>
                <a:off x="724627" y="2179694"/>
                <a:ext cx="348062" cy="0"/>
                <a:chOff x="1741715" y="4429919"/>
                <a:chExt cx="1611085" cy="0"/>
              </a:xfrm>
            </p:grpSpPr>
            <p:cxnSp>
              <p:nvCxnSpPr>
                <p:cNvPr id="14" name="Straight Connector 13"/>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sp>
          <p:nvSpPr>
            <p:cNvPr id="13" name="Freeform 12"/>
            <p:cNvSpPr/>
            <p:nvPr/>
          </p:nvSpPr>
          <p:spPr>
            <a:xfrm>
              <a:off x="348344" y="1690685"/>
              <a:ext cx="721325" cy="438997"/>
            </a:xfrm>
            <a:custGeom>
              <a:avLst/>
              <a:gdLst>
                <a:gd name="connsiteX0" fmla="*/ 0 w 3338822"/>
                <a:gd name="connsiteY0" fmla="*/ 0 h 2032000"/>
                <a:gd name="connsiteX1" fmla="*/ 2656108 w 3338822"/>
                <a:gd name="connsiteY1" fmla="*/ 0 h 2032000"/>
                <a:gd name="connsiteX2" fmla="*/ 3338822 w 3338822"/>
                <a:gd name="connsiteY2" fmla="*/ 770801 h 2032000"/>
                <a:gd name="connsiteX3" fmla="*/ 1182914 w 3338822"/>
                <a:gd name="connsiteY3" fmla="*/ 770801 h 2032000"/>
                <a:gd name="connsiteX4" fmla="*/ 1182914 w 3338822"/>
                <a:gd name="connsiteY4" fmla="*/ 2032000 h 2032000"/>
                <a:gd name="connsiteX5" fmla="*/ 0 w 3338822"/>
                <a:gd name="connsiteY5" fmla="*/ 2032000 h 2032000"/>
                <a:gd name="connsiteX6" fmla="*/ 899892 w 3338822"/>
                <a:gd name="connsiteY6" fmla="*/ 1016000 h 203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338822" h="2032000">
                  <a:moveTo>
                    <a:pt x="0" y="0"/>
                  </a:moveTo>
                  <a:lnTo>
                    <a:pt x="2656108" y="0"/>
                  </a:lnTo>
                  <a:lnTo>
                    <a:pt x="3338822" y="770801"/>
                  </a:lnTo>
                  <a:lnTo>
                    <a:pt x="1182914" y="770801"/>
                  </a:lnTo>
                  <a:lnTo>
                    <a:pt x="1182914" y="2032000"/>
                  </a:lnTo>
                  <a:lnTo>
                    <a:pt x="0" y="2032000"/>
                  </a:lnTo>
                  <a:lnTo>
                    <a:pt x="899892" y="1016000"/>
                  </a:lnTo>
                  <a:close/>
                </a:path>
              </a:pathLst>
            </a:custGeom>
            <a:solidFill>
              <a:srgbClr val="76A7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Tree>
    <p:extLst>
      <p:ext uri="{BB962C8B-B14F-4D97-AF65-F5344CB8AC3E}">
        <p14:creationId xmlns:p14="http://schemas.microsoft.com/office/powerpoint/2010/main" val="15625217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ransition Slide 1">
    <p:spTree>
      <p:nvGrpSpPr>
        <p:cNvPr id="1" name=""/>
        <p:cNvGrpSpPr/>
        <p:nvPr/>
      </p:nvGrpSpPr>
      <p:grpSpPr>
        <a:xfrm>
          <a:off x="0" y="0"/>
          <a:ext cx="0" cy="0"/>
          <a:chOff x="0" y="0"/>
          <a:chExt cx="0" cy="0"/>
        </a:xfrm>
      </p:grpSpPr>
      <p:sp>
        <p:nvSpPr>
          <p:cNvPr id="38" name="Title 1"/>
          <p:cNvSpPr>
            <a:spLocks noGrp="1"/>
          </p:cNvSpPr>
          <p:nvPr>
            <p:ph type="ctrTitle"/>
          </p:nvPr>
        </p:nvSpPr>
        <p:spPr>
          <a:xfrm>
            <a:off x="3287688" y="4074661"/>
            <a:ext cx="8434459" cy="1067644"/>
          </a:xfrm>
          <a:prstGeom prst="rect">
            <a:avLst/>
          </a:prstGeom>
        </p:spPr>
        <p:txBody>
          <a:bodyPr lIns="274320" rIns="0" anchor="b">
            <a:noAutofit/>
          </a:bodyPr>
          <a:lstStyle>
            <a:lvl1pPr algn="l">
              <a:defRPr sz="4400" b="1" cap="all" baseline="0">
                <a:solidFill>
                  <a:schemeClr val="accent2"/>
                </a:solidFill>
                <a:latin typeface="+mn-lt"/>
              </a:defRPr>
            </a:lvl1pPr>
          </a:lstStyle>
          <a:p>
            <a:r>
              <a:rPr lang="en-US"/>
              <a:t>Click to edit Master title style</a:t>
            </a:r>
          </a:p>
        </p:txBody>
      </p:sp>
      <p:sp>
        <p:nvSpPr>
          <p:cNvPr id="39" name="Subtitle 2"/>
          <p:cNvSpPr>
            <a:spLocks noGrp="1"/>
          </p:cNvSpPr>
          <p:nvPr>
            <p:ph type="subTitle" idx="1"/>
          </p:nvPr>
        </p:nvSpPr>
        <p:spPr>
          <a:xfrm>
            <a:off x="3287688" y="5172813"/>
            <a:ext cx="8434459" cy="480131"/>
          </a:xfrm>
          <a:prstGeom prst="rect">
            <a:avLst/>
          </a:prstGeom>
        </p:spPr>
        <p:txBody>
          <a:bodyPr wrap="square" lIns="274320" rIns="0">
            <a:spAutoFit/>
          </a:bodyPr>
          <a:lstStyle>
            <a:lvl1pPr marL="0" indent="0" algn="l">
              <a:buNone/>
              <a:defRPr sz="2800">
                <a:solidFill>
                  <a:schemeClr val="accent3"/>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12" name="Freeform: Shape 11"/>
          <p:cNvSpPr/>
          <p:nvPr userDrawn="1"/>
        </p:nvSpPr>
        <p:spPr>
          <a:xfrm rot="5400000">
            <a:off x="-267349" y="4414555"/>
            <a:ext cx="1674590" cy="1139894"/>
          </a:xfrm>
          <a:custGeom>
            <a:avLst/>
            <a:gdLst>
              <a:gd name="connsiteX0" fmla="*/ 0 w 1674590"/>
              <a:gd name="connsiteY0" fmla="*/ 1139893 h 1139894"/>
              <a:gd name="connsiteX1" fmla="*/ 824542 w 1674590"/>
              <a:gd name="connsiteY1" fmla="*/ 0 h 1139894"/>
              <a:gd name="connsiteX2" fmla="*/ 1674590 w 1674590"/>
              <a:gd name="connsiteY2" fmla="*/ 1139894 h 1139894"/>
            </a:gdLst>
            <a:ahLst/>
            <a:cxnLst>
              <a:cxn ang="0">
                <a:pos x="connsiteX0" y="connsiteY0"/>
              </a:cxn>
              <a:cxn ang="0">
                <a:pos x="connsiteX1" y="connsiteY1"/>
              </a:cxn>
              <a:cxn ang="0">
                <a:pos x="connsiteX2" y="connsiteY2"/>
              </a:cxn>
            </a:cxnLst>
            <a:rect l="l" t="t" r="r" b="b"/>
            <a:pathLst>
              <a:path w="1674590" h="1139894">
                <a:moveTo>
                  <a:pt x="0" y="1139893"/>
                </a:moveTo>
                <a:lnTo>
                  <a:pt x="824542" y="0"/>
                </a:lnTo>
                <a:lnTo>
                  <a:pt x="1674590" y="1139894"/>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0" name="Picture Placeholder 9"/>
          <p:cNvSpPr>
            <a:spLocks noGrp="1"/>
          </p:cNvSpPr>
          <p:nvPr>
            <p:ph type="pic" sz="quarter" idx="13"/>
          </p:nvPr>
        </p:nvSpPr>
        <p:spPr>
          <a:xfrm>
            <a:off x="1" y="0"/>
            <a:ext cx="7806889" cy="4723331"/>
          </a:xfrm>
          <a:custGeom>
            <a:avLst/>
            <a:gdLst>
              <a:gd name="connsiteX0" fmla="*/ 0 w 7806889"/>
              <a:gd name="connsiteY0" fmla="*/ 0 h 4723331"/>
              <a:gd name="connsiteX1" fmla="*/ 7806889 w 7806889"/>
              <a:gd name="connsiteY1" fmla="*/ 0 h 4723331"/>
              <a:gd name="connsiteX2" fmla="*/ 1473016 w 7806889"/>
              <a:gd name="connsiteY2" fmla="*/ 4723331 h 4723331"/>
              <a:gd name="connsiteX3" fmla="*/ 0 w 7806889"/>
              <a:gd name="connsiteY3" fmla="*/ 3657825 h 4723331"/>
            </a:gdLst>
            <a:ahLst/>
            <a:cxnLst>
              <a:cxn ang="0">
                <a:pos x="connsiteX0" y="connsiteY0"/>
              </a:cxn>
              <a:cxn ang="0">
                <a:pos x="connsiteX1" y="connsiteY1"/>
              </a:cxn>
              <a:cxn ang="0">
                <a:pos x="connsiteX2" y="connsiteY2"/>
              </a:cxn>
              <a:cxn ang="0">
                <a:pos x="connsiteX3" y="connsiteY3"/>
              </a:cxn>
            </a:cxnLst>
            <a:rect l="l" t="t" r="r" b="b"/>
            <a:pathLst>
              <a:path w="7806889" h="4723331">
                <a:moveTo>
                  <a:pt x="0" y="0"/>
                </a:moveTo>
                <a:lnTo>
                  <a:pt x="7806889" y="0"/>
                </a:lnTo>
                <a:lnTo>
                  <a:pt x="1473016" y="4723331"/>
                </a:lnTo>
                <a:lnTo>
                  <a:pt x="0" y="3657825"/>
                </a:lnTo>
                <a:close/>
              </a:path>
            </a:pathLst>
          </a:custGeom>
        </p:spPr>
        <p:txBody>
          <a:bodyPr wrap="square">
            <a:noAutofit/>
          </a:bodyPr>
          <a:lstStyle/>
          <a:p>
            <a:endParaRPr lang="en-US"/>
          </a:p>
        </p:txBody>
      </p:sp>
      <p:sp>
        <p:nvSpPr>
          <p:cNvPr id="14" name="Freeform: Shape 13"/>
          <p:cNvSpPr/>
          <p:nvPr userDrawn="1"/>
        </p:nvSpPr>
        <p:spPr>
          <a:xfrm rot="10800000" flipV="1">
            <a:off x="0" y="5213253"/>
            <a:ext cx="3747554" cy="1644747"/>
          </a:xfrm>
          <a:custGeom>
            <a:avLst/>
            <a:gdLst>
              <a:gd name="connsiteX0" fmla="*/ 2273790 w 3747554"/>
              <a:gd name="connsiteY0" fmla="*/ 0 h 1644747"/>
              <a:gd name="connsiteX1" fmla="*/ 0 w 3747554"/>
              <a:gd name="connsiteY1" fmla="*/ 1644747 h 1644747"/>
              <a:gd name="connsiteX2" fmla="*/ 3747554 w 3747554"/>
              <a:gd name="connsiteY2" fmla="*/ 1644747 h 1644747"/>
              <a:gd name="connsiteX3" fmla="*/ 3747554 w 3747554"/>
              <a:gd name="connsiteY3" fmla="*/ 1099025 h 1644747"/>
            </a:gdLst>
            <a:ahLst/>
            <a:cxnLst>
              <a:cxn ang="0">
                <a:pos x="connsiteX0" y="connsiteY0"/>
              </a:cxn>
              <a:cxn ang="0">
                <a:pos x="connsiteX1" y="connsiteY1"/>
              </a:cxn>
              <a:cxn ang="0">
                <a:pos x="connsiteX2" y="connsiteY2"/>
              </a:cxn>
              <a:cxn ang="0">
                <a:pos x="connsiteX3" y="connsiteY3"/>
              </a:cxn>
            </a:cxnLst>
            <a:rect l="l" t="t" r="r" b="b"/>
            <a:pathLst>
              <a:path w="3747554" h="1644747">
                <a:moveTo>
                  <a:pt x="2273790" y="0"/>
                </a:moveTo>
                <a:lnTo>
                  <a:pt x="0" y="1644747"/>
                </a:lnTo>
                <a:lnTo>
                  <a:pt x="3747554" y="1644747"/>
                </a:lnTo>
                <a:lnTo>
                  <a:pt x="3747554" y="1099025"/>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40" name="Date Placeholder 3"/>
          <p:cNvSpPr>
            <a:spLocks noGrp="1"/>
          </p:cNvSpPr>
          <p:nvPr>
            <p:ph type="dt" sz="half" idx="11"/>
          </p:nvPr>
        </p:nvSpPr>
        <p:spPr>
          <a:xfrm>
            <a:off x="569946" y="6356349"/>
            <a:ext cx="1931877" cy="365125"/>
          </a:xfrm>
          <a:prstGeom prst="rect">
            <a:avLst/>
          </a:prstGeom>
        </p:spPr>
        <p:txBody>
          <a:bodyPr lIns="0" rIns="0"/>
          <a:lstStyle>
            <a:lvl1pPr algn="ctr">
              <a:defRPr>
                <a:solidFill>
                  <a:schemeClr val="bg2">
                    <a:lumMod val="50000"/>
                  </a:schemeClr>
                </a:solidFill>
              </a:defRPr>
            </a:lvl1pPr>
          </a:lstStyle>
          <a:p>
            <a:r>
              <a:rPr lang="en-US">
                <a:solidFill>
                  <a:srgbClr val="E9E5DC">
                    <a:lumMod val="50000"/>
                  </a:srgbClr>
                </a:solidFill>
              </a:rPr>
              <a:t>Your Date Here</a:t>
            </a:r>
          </a:p>
        </p:txBody>
      </p:sp>
      <p:sp>
        <p:nvSpPr>
          <p:cNvPr id="41" name="Footer Placeholder 4"/>
          <p:cNvSpPr>
            <a:spLocks noGrp="1"/>
          </p:cNvSpPr>
          <p:nvPr>
            <p:ph type="ftr" sz="quarter" idx="12"/>
          </p:nvPr>
        </p:nvSpPr>
        <p:spPr>
          <a:xfrm>
            <a:off x="3747555" y="6356350"/>
            <a:ext cx="5647713" cy="365125"/>
          </a:xfrm>
          <a:prstGeom prst="rect">
            <a:avLst/>
          </a:prstGeom>
        </p:spPr>
        <p:txBody>
          <a:bodyPr/>
          <a:lstStyle>
            <a:lvl1pPr algn="l">
              <a:defRPr cap="none" baseline="0">
                <a:solidFill>
                  <a:schemeClr val="bg2">
                    <a:lumMod val="75000"/>
                  </a:schemeClr>
                </a:solidFill>
              </a:defRPr>
            </a:lvl1pPr>
          </a:lstStyle>
          <a:p>
            <a:r>
              <a:rPr lang="en-US">
                <a:solidFill>
                  <a:srgbClr val="E9E5DC">
                    <a:lumMod val="75000"/>
                  </a:srgbClr>
                </a:solidFill>
              </a:rPr>
              <a:t>Your Footer Here</a:t>
            </a:r>
          </a:p>
        </p:txBody>
      </p:sp>
      <p:sp>
        <p:nvSpPr>
          <p:cNvPr id="19" name="Freeform: Shape 18"/>
          <p:cNvSpPr/>
          <p:nvPr userDrawn="1"/>
        </p:nvSpPr>
        <p:spPr>
          <a:xfrm flipV="1">
            <a:off x="7333860" y="-1"/>
            <a:ext cx="4858141" cy="2684911"/>
          </a:xfrm>
          <a:custGeom>
            <a:avLst/>
            <a:gdLst>
              <a:gd name="connsiteX0" fmla="*/ 1229424 w 4858141"/>
              <a:gd name="connsiteY0" fmla="*/ 2684911 h 2684911"/>
              <a:gd name="connsiteX1" fmla="*/ 4858141 w 4858141"/>
              <a:gd name="connsiteY1" fmla="*/ 2684911 h 2684911"/>
              <a:gd name="connsiteX2" fmla="*/ 4858141 w 4858141"/>
              <a:gd name="connsiteY2" fmla="*/ 1794066 h 2684911"/>
              <a:gd name="connsiteX3" fmla="*/ 2452345 w 4858141"/>
              <a:gd name="connsiteY3" fmla="*/ 0 h 2684911"/>
              <a:gd name="connsiteX4" fmla="*/ 0 w 4858141"/>
              <a:gd name="connsiteY4" fmla="*/ 1773905 h 26849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58141" h="2684911">
                <a:moveTo>
                  <a:pt x="1229424" y="2684911"/>
                </a:moveTo>
                <a:lnTo>
                  <a:pt x="4858141" y="2684911"/>
                </a:lnTo>
                <a:lnTo>
                  <a:pt x="4858141" y="1794066"/>
                </a:lnTo>
                <a:lnTo>
                  <a:pt x="2452345" y="0"/>
                </a:lnTo>
                <a:lnTo>
                  <a:pt x="0" y="1773905"/>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6" name="Text Placeholder 7"/>
          <p:cNvSpPr>
            <a:spLocks noGrp="1"/>
          </p:cNvSpPr>
          <p:nvPr>
            <p:ph type="body" sz="quarter" idx="14" hasCustomPrompt="1"/>
          </p:nvPr>
        </p:nvSpPr>
        <p:spPr>
          <a:xfrm>
            <a:off x="8000322" y="235007"/>
            <a:ext cx="3528392" cy="1643438"/>
          </a:xfrm>
          <a:prstGeom prst="rect">
            <a:avLst/>
          </a:prstGeom>
        </p:spPr>
        <p:txBody>
          <a:bodyPr anchor="ctr">
            <a:noAutofit/>
          </a:bodyPr>
          <a:lstStyle>
            <a:lvl1pPr marL="0" indent="0" algn="ctr">
              <a:buNone/>
              <a:defRPr sz="8800" cap="all" baseline="0">
                <a:solidFill>
                  <a:schemeClr val="accent3"/>
                </a:solidFill>
              </a:defRPr>
            </a:lvl1pPr>
          </a:lstStyle>
          <a:p>
            <a:pPr lvl="0"/>
            <a:r>
              <a:rPr lang="en-US"/>
              <a:t>#00</a:t>
            </a:r>
          </a:p>
        </p:txBody>
      </p:sp>
      <p:sp>
        <p:nvSpPr>
          <p:cNvPr id="17" name="Slide Number Placeholder 5"/>
          <p:cNvSpPr>
            <a:spLocks noGrp="1"/>
          </p:cNvSpPr>
          <p:nvPr>
            <p:ph type="sldNum" sz="quarter" idx="15"/>
          </p:nvPr>
        </p:nvSpPr>
        <p:spPr>
          <a:xfrm>
            <a:off x="10856835" y="6356350"/>
            <a:ext cx="865312" cy="365125"/>
          </a:xfrm>
          <a:prstGeom prst="rect">
            <a:avLst/>
          </a:prstGeom>
        </p:spPr>
        <p:txBody>
          <a:bodyPr/>
          <a:lstStyle>
            <a:lvl1pPr>
              <a:defRPr>
                <a:solidFill>
                  <a:schemeClr val="bg2">
                    <a:lumMod val="75000"/>
                  </a:schemeClr>
                </a:solidFill>
              </a:defRPr>
            </a:lvl1pPr>
          </a:lstStyle>
          <a:p>
            <a:fld id="{FC1CF07D-8B3F-4D32-B059-0039CEA46DB1}" type="slidenum">
              <a:rPr lang="en-US" smtClean="0">
                <a:solidFill>
                  <a:srgbClr val="E9E5DC">
                    <a:lumMod val="75000"/>
                  </a:srgbClr>
                </a:solidFill>
              </a:rPr>
              <a:pPr/>
              <a:t>‹#›</a:t>
            </a:fld>
            <a:endParaRPr lang="en-US">
              <a:solidFill>
                <a:srgbClr val="E9E5DC">
                  <a:lumMod val="75000"/>
                </a:srgbClr>
              </a:solidFill>
            </a:endParaRPr>
          </a:p>
        </p:txBody>
      </p:sp>
    </p:spTree>
    <p:extLst>
      <p:ext uri="{BB962C8B-B14F-4D97-AF65-F5344CB8AC3E}">
        <p14:creationId xmlns:p14="http://schemas.microsoft.com/office/powerpoint/2010/main" val="2305109854"/>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Basic w content">
    <p:spTree>
      <p:nvGrpSpPr>
        <p:cNvPr id="1" name=""/>
        <p:cNvGrpSpPr/>
        <p:nvPr/>
      </p:nvGrpSpPr>
      <p:grpSpPr>
        <a:xfrm>
          <a:off x="0" y="0"/>
          <a:ext cx="0" cy="0"/>
          <a:chOff x="0" y="0"/>
          <a:chExt cx="0" cy="0"/>
        </a:xfrm>
      </p:grpSpPr>
      <p:sp>
        <p:nvSpPr>
          <p:cNvPr id="24" name="Pentagon 23"/>
          <p:cNvSpPr/>
          <p:nvPr userDrawn="1"/>
        </p:nvSpPr>
        <p:spPr>
          <a:xfrm rot="5400000">
            <a:off x="10952489" y="6297099"/>
            <a:ext cx="447675" cy="562645"/>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728754" y="317500"/>
            <a:ext cx="10625046" cy="1325563"/>
          </a:xfrm>
        </p:spPr>
        <p:txBody>
          <a:bodyPr/>
          <a:lstStyle>
            <a:lvl1pPr>
              <a:defRPr b="1"/>
            </a:lvl1pPr>
          </a:lstStyle>
          <a:p>
            <a:r>
              <a:rPr lang="en-US"/>
              <a:t>Click to edit Master title style</a:t>
            </a:r>
          </a:p>
        </p:txBody>
      </p:sp>
      <p:sp>
        <p:nvSpPr>
          <p:cNvPr id="4" name="Footer Placeholder 3"/>
          <p:cNvSpPr>
            <a:spLocks noGrp="1"/>
          </p:cNvSpPr>
          <p:nvPr>
            <p:ph type="ftr" sz="quarter" idx="11"/>
          </p:nvPr>
        </p:nvSpPr>
        <p:spPr>
          <a:xfrm>
            <a:off x="1087794" y="6356350"/>
            <a:ext cx="5029200" cy="365125"/>
          </a:xfrm>
        </p:spPr>
        <p:txBody>
          <a:bodyPr/>
          <a:lstStyle>
            <a:lvl1pPr algn="l">
              <a:defRPr>
                <a:latin typeface="+mj-lt"/>
              </a:defRPr>
            </a:lvl1pPr>
          </a:lstStyle>
          <a:p>
            <a:r>
              <a:rPr lang="en-US"/>
              <a:t>PowerPoint SmartArt Graphics - The complete ready-to-use collection</a:t>
            </a:r>
          </a:p>
        </p:txBody>
      </p:sp>
      <p:sp>
        <p:nvSpPr>
          <p:cNvPr id="5" name="Slide Number Placeholder 4"/>
          <p:cNvSpPr>
            <a:spLocks noGrp="1"/>
          </p:cNvSpPr>
          <p:nvPr>
            <p:ph type="sldNum" sz="quarter" idx="12"/>
          </p:nvPr>
        </p:nvSpPr>
        <p:spPr>
          <a:xfrm>
            <a:off x="10895004" y="6356350"/>
            <a:ext cx="562644" cy="365125"/>
          </a:xfrm>
        </p:spPr>
        <p:txBody>
          <a:bodyPr/>
          <a:lstStyle>
            <a:lvl1pPr algn="ctr">
              <a:defRPr>
                <a:solidFill>
                  <a:schemeClr val="bg1"/>
                </a:solidFill>
              </a:defRPr>
            </a:lvl1pPr>
          </a:lstStyle>
          <a:p>
            <a:fld id="{C15AD966-9810-4EB9-925F-2A35C0C6E188}" type="slidenum">
              <a:rPr lang="en-US" smtClean="0"/>
              <a:pPr/>
              <a:t>‹#›</a:t>
            </a:fld>
            <a:endParaRPr lang="en-US"/>
          </a:p>
        </p:txBody>
      </p:sp>
      <p:grpSp>
        <p:nvGrpSpPr>
          <p:cNvPr id="20" name="Group 19"/>
          <p:cNvGrpSpPr/>
          <p:nvPr userDrawn="1"/>
        </p:nvGrpSpPr>
        <p:grpSpPr>
          <a:xfrm>
            <a:off x="203528" y="6125068"/>
            <a:ext cx="812145" cy="596407"/>
            <a:chOff x="348344" y="1690685"/>
            <a:chExt cx="812145" cy="596407"/>
          </a:xfrm>
        </p:grpSpPr>
        <p:grpSp>
          <p:nvGrpSpPr>
            <p:cNvPr id="6" name="Group 5"/>
            <p:cNvGrpSpPr/>
            <p:nvPr userDrawn="1"/>
          </p:nvGrpSpPr>
          <p:grpSpPr>
            <a:xfrm>
              <a:off x="652506" y="1901402"/>
              <a:ext cx="507983" cy="385690"/>
              <a:chOff x="652506" y="1901402"/>
              <a:chExt cx="507983" cy="385690"/>
            </a:xfrm>
          </p:grpSpPr>
          <p:sp>
            <p:nvSpPr>
              <p:cNvPr id="9" name="Rectangle 8"/>
              <p:cNvSpPr/>
              <p:nvPr/>
            </p:nvSpPr>
            <p:spPr>
              <a:xfrm>
                <a:off x="652506" y="1901402"/>
                <a:ext cx="507983" cy="385690"/>
              </a:xfrm>
              <a:prstGeom prst="rect">
                <a:avLst/>
              </a:prstGeom>
              <a:noFill/>
              <a:ln w="285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p:cNvGrpSpPr/>
              <p:nvPr/>
            </p:nvGrpSpPr>
            <p:grpSpPr>
              <a:xfrm>
                <a:off x="724627" y="2033762"/>
                <a:ext cx="348062" cy="0"/>
                <a:chOff x="1741715" y="4429919"/>
                <a:chExt cx="1611085" cy="0"/>
              </a:xfrm>
            </p:grpSpPr>
            <p:cxnSp>
              <p:nvCxnSpPr>
                <p:cNvPr id="18" name="Straight Connector 17"/>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1" name="Group 10"/>
              <p:cNvGrpSpPr/>
              <p:nvPr/>
            </p:nvGrpSpPr>
            <p:grpSpPr>
              <a:xfrm>
                <a:off x="724627" y="2106728"/>
                <a:ext cx="348062" cy="0"/>
                <a:chOff x="1741715" y="4429919"/>
                <a:chExt cx="1611085" cy="0"/>
              </a:xfrm>
            </p:grpSpPr>
            <p:cxnSp>
              <p:nvCxnSpPr>
                <p:cNvPr id="16" name="Straight Connector 15"/>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2" name="Group 11"/>
              <p:cNvGrpSpPr/>
              <p:nvPr/>
            </p:nvGrpSpPr>
            <p:grpSpPr>
              <a:xfrm>
                <a:off x="724627" y="2179694"/>
                <a:ext cx="348062" cy="0"/>
                <a:chOff x="1741715" y="4429919"/>
                <a:chExt cx="1611085" cy="0"/>
              </a:xfrm>
            </p:grpSpPr>
            <p:cxnSp>
              <p:nvCxnSpPr>
                <p:cNvPr id="14" name="Straight Connector 13"/>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sp>
          <p:nvSpPr>
            <p:cNvPr id="13" name="Freeform 12"/>
            <p:cNvSpPr/>
            <p:nvPr/>
          </p:nvSpPr>
          <p:spPr>
            <a:xfrm>
              <a:off x="348344" y="1690685"/>
              <a:ext cx="721325" cy="438997"/>
            </a:xfrm>
            <a:custGeom>
              <a:avLst/>
              <a:gdLst>
                <a:gd name="connsiteX0" fmla="*/ 0 w 3338822"/>
                <a:gd name="connsiteY0" fmla="*/ 0 h 2032000"/>
                <a:gd name="connsiteX1" fmla="*/ 2656108 w 3338822"/>
                <a:gd name="connsiteY1" fmla="*/ 0 h 2032000"/>
                <a:gd name="connsiteX2" fmla="*/ 3338822 w 3338822"/>
                <a:gd name="connsiteY2" fmla="*/ 770801 h 2032000"/>
                <a:gd name="connsiteX3" fmla="*/ 1182914 w 3338822"/>
                <a:gd name="connsiteY3" fmla="*/ 770801 h 2032000"/>
                <a:gd name="connsiteX4" fmla="*/ 1182914 w 3338822"/>
                <a:gd name="connsiteY4" fmla="*/ 2032000 h 2032000"/>
                <a:gd name="connsiteX5" fmla="*/ 0 w 3338822"/>
                <a:gd name="connsiteY5" fmla="*/ 2032000 h 2032000"/>
                <a:gd name="connsiteX6" fmla="*/ 899892 w 3338822"/>
                <a:gd name="connsiteY6" fmla="*/ 1016000 h 203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338822" h="2032000">
                  <a:moveTo>
                    <a:pt x="0" y="0"/>
                  </a:moveTo>
                  <a:lnTo>
                    <a:pt x="2656108" y="0"/>
                  </a:lnTo>
                  <a:lnTo>
                    <a:pt x="3338822" y="770801"/>
                  </a:lnTo>
                  <a:lnTo>
                    <a:pt x="1182914" y="770801"/>
                  </a:lnTo>
                  <a:lnTo>
                    <a:pt x="1182914" y="2032000"/>
                  </a:lnTo>
                  <a:lnTo>
                    <a:pt x="0" y="2032000"/>
                  </a:lnTo>
                  <a:lnTo>
                    <a:pt x="899892" y="1016000"/>
                  </a:lnTo>
                  <a:close/>
                </a:path>
              </a:pathLst>
            </a:custGeom>
            <a:solidFill>
              <a:srgbClr val="76A7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21" name="Content Placeholder 2"/>
          <p:cNvSpPr>
            <a:spLocks noGrp="1"/>
          </p:cNvSpPr>
          <p:nvPr>
            <p:ph idx="1"/>
          </p:nvPr>
        </p:nvSpPr>
        <p:spPr>
          <a:xfrm>
            <a:off x="728754" y="1825625"/>
            <a:ext cx="10625046"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42812534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List">
    <p:spTree>
      <p:nvGrpSpPr>
        <p:cNvPr id="1" name=""/>
        <p:cNvGrpSpPr/>
        <p:nvPr/>
      </p:nvGrpSpPr>
      <p:grpSpPr>
        <a:xfrm>
          <a:off x="0" y="0"/>
          <a:ext cx="0" cy="0"/>
          <a:chOff x="0" y="0"/>
          <a:chExt cx="0" cy="0"/>
        </a:xfrm>
      </p:grpSpPr>
      <p:sp>
        <p:nvSpPr>
          <p:cNvPr id="24" name="Pentagon 23"/>
          <p:cNvSpPr/>
          <p:nvPr userDrawn="1"/>
        </p:nvSpPr>
        <p:spPr>
          <a:xfrm rot="5400000">
            <a:off x="10952489" y="6297099"/>
            <a:ext cx="447675" cy="562645"/>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209800" y="317500"/>
            <a:ext cx="9144000" cy="1325563"/>
          </a:xfrm>
        </p:spPr>
        <p:txBody>
          <a:bodyPr/>
          <a:lstStyle>
            <a:lvl1pPr>
              <a:defRPr b="1"/>
            </a:lvl1pPr>
          </a:lstStyle>
          <a:p>
            <a:r>
              <a:rPr lang="en-US"/>
              <a:t>Click to edit Master title style</a:t>
            </a:r>
          </a:p>
        </p:txBody>
      </p:sp>
      <p:sp>
        <p:nvSpPr>
          <p:cNvPr id="4" name="Footer Placeholder 3"/>
          <p:cNvSpPr>
            <a:spLocks noGrp="1"/>
          </p:cNvSpPr>
          <p:nvPr>
            <p:ph type="ftr" sz="quarter" idx="11"/>
          </p:nvPr>
        </p:nvSpPr>
        <p:spPr>
          <a:xfrm>
            <a:off x="1087794" y="6356350"/>
            <a:ext cx="5029200" cy="365125"/>
          </a:xfrm>
        </p:spPr>
        <p:txBody>
          <a:bodyPr/>
          <a:lstStyle>
            <a:lvl1pPr algn="l">
              <a:defRPr>
                <a:latin typeface="+mj-lt"/>
              </a:defRPr>
            </a:lvl1pPr>
          </a:lstStyle>
          <a:p>
            <a:r>
              <a:rPr lang="en-US"/>
              <a:t>PowerPoint SmartArt Graphics - The complete ready-to-use collection</a:t>
            </a:r>
          </a:p>
        </p:txBody>
      </p:sp>
      <p:sp>
        <p:nvSpPr>
          <p:cNvPr id="5" name="Slide Number Placeholder 4"/>
          <p:cNvSpPr>
            <a:spLocks noGrp="1"/>
          </p:cNvSpPr>
          <p:nvPr>
            <p:ph type="sldNum" sz="quarter" idx="12"/>
          </p:nvPr>
        </p:nvSpPr>
        <p:spPr>
          <a:xfrm>
            <a:off x="10895004" y="6356350"/>
            <a:ext cx="562644" cy="365125"/>
          </a:xfrm>
        </p:spPr>
        <p:txBody>
          <a:bodyPr/>
          <a:lstStyle>
            <a:lvl1pPr algn="ctr">
              <a:defRPr>
                <a:solidFill>
                  <a:schemeClr val="bg1"/>
                </a:solidFill>
              </a:defRPr>
            </a:lvl1pPr>
          </a:lstStyle>
          <a:p>
            <a:fld id="{C15AD966-9810-4EB9-925F-2A35C0C6E188}" type="slidenum">
              <a:rPr lang="en-US" smtClean="0"/>
              <a:pPr/>
              <a:t>‹#›</a:t>
            </a:fld>
            <a:endParaRPr lang="en-US"/>
          </a:p>
        </p:txBody>
      </p:sp>
      <p:sp>
        <p:nvSpPr>
          <p:cNvPr id="7" name="TextBox 6"/>
          <p:cNvSpPr txBox="1"/>
          <p:nvPr userDrawn="1"/>
        </p:nvSpPr>
        <p:spPr>
          <a:xfrm>
            <a:off x="728754" y="629415"/>
            <a:ext cx="1481046" cy="701731"/>
          </a:xfrm>
          <a:prstGeom prst="rect">
            <a:avLst/>
          </a:prstGeom>
        </p:spPr>
        <p:txBody>
          <a:bodyPr vert="horz" lIns="91440" tIns="45720" rIns="91440" bIns="45720" rtlCol="0" anchor="ctr">
            <a:normAutofit/>
          </a:bodyPr>
          <a:lstStyle>
            <a:lvl1pPr>
              <a:lnSpc>
                <a:spcPct val="90000"/>
              </a:lnSpc>
              <a:spcBef>
                <a:spcPct val="0"/>
              </a:spcBef>
              <a:buNone/>
              <a:defRPr sz="4400">
                <a:latin typeface="+mj-lt"/>
                <a:ea typeface="+mj-ea"/>
                <a:cs typeface="+mj-cs"/>
              </a:defRPr>
            </a:lvl1pPr>
          </a:lstStyle>
          <a:p>
            <a:pPr lvl="0"/>
            <a:r>
              <a:rPr lang="en-US" b="1" dirty="0">
                <a:solidFill>
                  <a:schemeClr val="bg1">
                    <a:lumMod val="75000"/>
                  </a:schemeClr>
                </a:solidFill>
              </a:rPr>
              <a:t>List //</a:t>
            </a:r>
          </a:p>
        </p:txBody>
      </p:sp>
      <p:grpSp>
        <p:nvGrpSpPr>
          <p:cNvPr id="20" name="Group 19"/>
          <p:cNvGrpSpPr/>
          <p:nvPr userDrawn="1"/>
        </p:nvGrpSpPr>
        <p:grpSpPr>
          <a:xfrm>
            <a:off x="203528" y="6125068"/>
            <a:ext cx="812145" cy="596407"/>
            <a:chOff x="348344" y="1690685"/>
            <a:chExt cx="812145" cy="596407"/>
          </a:xfrm>
        </p:grpSpPr>
        <p:grpSp>
          <p:nvGrpSpPr>
            <p:cNvPr id="6" name="Group 5"/>
            <p:cNvGrpSpPr/>
            <p:nvPr userDrawn="1"/>
          </p:nvGrpSpPr>
          <p:grpSpPr>
            <a:xfrm>
              <a:off x="652506" y="1901402"/>
              <a:ext cx="507983" cy="385690"/>
              <a:chOff x="652506" y="1901402"/>
              <a:chExt cx="507983" cy="385690"/>
            </a:xfrm>
          </p:grpSpPr>
          <p:sp>
            <p:nvSpPr>
              <p:cNvPr id="9" name="Rectangle 8"/>
              <p:cNvSpPr/>
              <p:nvPr/>
            </p:nvSpPr>
            <p:spPr>
              <a:xfrm>
                <a:off x="652506" y="1901402"/>
                <a:ext cx="507983" cy="385690"/>
              </a:xfrm>
              <a:prstGeom prst="rect">
                <a:avLst/>
              </a:prstGeom>
              <a:noFill/>
              <a:ln w="285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p:cNvGrpSpPr/>
              <p:nvPr/>
            </p:nvGrpSpPr>
            <p:grpSpPr>
              <a:xfrm>
                <a:off x="724627" y="2033762"/>
                <a:ext cx="348062" cy="0"/>
                <a:chOff x="1741715" y="4429919"/>
                <a:chExt cx="1611085" cy="0"/>
              </a:xfrm>
            </p:grpSpPr>
            <p:cxnSp>
              <p:nvCxnSpPr>
                <p:cNvPr id="18" name="Straight Connector 17"/>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1" name="Group 10"/>
              <p:cNvGrpSpPr/>
              <p:nvPr/>
            </p:nvGrpSpPr>
            <p:grpSpPr>
              <a:xfrm>
                <a:off x="724627" y="2106728"/>
                <a:ext cx="348062" cy="0"/>
                <a:chOff x="1741715" y="4429919"/>
                <a:chExt cx="1611085" cy="0"/>
              </a:xfrm>
            </p:grpSpPr>
            <p:cxnSp>
              <p:nvCxnSpPr>
                <p:cNvPr id="16" name="Straight Connector 15"/>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2" name="Group 11"/>
              <p:cNvGrpSpPr/>
              <p:nvPr/>
            </p:nvGrpSpPr>
            <p:grpSpPr>
              <a:xfrm>
                <a:off x="724627" y="2179694"/>
                <a:ext cx="348062" cy="0"/>
                <a:chOff x="1741715" y="4429919"/>
                <a:chExt cx="1611085" cy="0"/>
              </a:xfrm>
            </p:grpSpPr>
            <p:cxnSp>
              <p:nvCxnSpPr>
                <p:cNvPr id="14" name="Straight Connector 13"/>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sp>
          <p:nvSpPr>
            <p:cNvPr id="13" name="Freeform 12"/>
            <p:cNvSpPr/>
            <p:nvPr/>
          </p:nvSpPr>
          <p:spPr>
            <a:xfrm>
              <a:off x="348344" y="1690685"/>
              <a:ext cx="721325" cy="438997"/>
            </a:xfrm>
            <a:custGeom>
              <a:avLst/>
              <a:gdLst>
                <a:gd name="connsiteX0" fmla="*/ 0 w 3338822"/>
                <a:gd name="connsiteY0" fmla="*/ 0 h 2032000"/>
                <a:gd name="connsiteX1" fmla="*/ 2656108 w 3338822"/>
                <a:gd name="connsiteY1" fmla="*/ 0 h 2032000"/>
                <a:gd name="connsiteX2" fmla="*/ 3338822 w 3338822"/>
                <a:gd name="connsiteY2" fmla="*/ 770801 h 2032000"/>
                <a:gd name="connsiteX3" fmla="*/ 1182914 w 3338822"/>
                <a:gd name="connsiteY3" fmla="*/ 770801 h 2032000"/>
                <a:gd name="connsiteX4" fmla="*/ 1182914 w 3338822"/>
                <a:gd name="connsiteY4" fmla="*/ 2032000 h 2032000"/>
                <a:gd name="connsiteX5" fmla="*/ 0 w 3338822"/>
                <a:gd name="connsiteY5" fmla="*/ 2032000 h 2032000"/>
                <a:gd name="connsiteX6" fmla="*/ 899892 w 3338822"/>
                <a:gd name="connsiteY6" fmla="*/ 1016000 h 203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338822" h="2032000">
                  <a:moveTo>
                    <a:pt x="0" y="0"/>
                  </a:moveTo>
                  <a:lnTo>
                    <a:pt x="2656108" y="0"/>
                  </a:lnTo>
                  <a:lnTo>
                    <a:pt x="3338822" y="770801"/>
                  </a:lnTo>
                  <a:lnTo>
                    <a:pt x="1182914" y="770801"/>
                  </a:lnTo>
                  <a:lnTo>
                    <a:pt x="1182914" y="2032000"/>
                  </a:lnTo>
                  <a:lnTo>
                    <a:pt x="0" y="2032000"/>
                  </a:lnTo>
                  <a:lnTo>
                    <a:pt x="899892" y="1016000"/>
                  </a:lnTo>
                  <a:close/>
                </a:path>
              </a:pathLst>
            </a:custGeom>
            <a:solidFill>
              <a:srgbClr val="76A7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23" name="Text Placeholder 22"/>
          <p:cNvSpPr>
            <a:spLocks noGrp="1"/>
          </p:cNvSpPr>
          <p:nvPr>
            <p:ph type="body" sz="quarter" idx="13"/>
          </p:nvPr>
        </p:nvSpPr>
        <p:spPr>
          <a:xfrm>
            <a:off x="371475" y="1872343"/>
            <a:ext cx="1828800" cy="590931"/>
          </a:xfrm>
        </p:spPr>
        <p:style>
          <a:lnRef idx="0">
            <a:scrgbClr r="0" g="0" b="0"/>
          </a:lnRef>
          <a:fillRef idx="1003">
            <a:schemeClr val="lt1"/>
          </a:fillRef>
          <a:effectRef idx="0">
            <a:scrgbClr r="0" g="0" b="0"/>
          </a:effectRef>
          <a:fontRef idx="major"/>
        </p:style>
        <p:txBody>
          <a:bodyPr wrap="square">
            <a:spAutoFit/>
          </a:bodyPr>
          <a:lstStyle>
            <a:lvl1pPr marL="0" indent="0">
              <a:buNone/>
              <a:defRPr lang="en-US" sz="1800" smtClean="0">
                <a:latin typeface="+mj-lt"/>
                <a:ea typeface="+mj-ea"/>
                <a:cs typeface="+mj-cs"/>
              </a:defRPr>
            </a:lvl1pPr>
            <a:lvl2pPr>
              <a:defRPr lang="en-US" sz="1800" smtClean="0">
                <a:latin typeface="+mj-lt"/>
                <a:ea typeface="+mj-ea"/>
                <a:cs typeface="+mj-cs"/>
              </a:defRPr>
            </a:lvl2pPr>
            <a:lvl3pPr>
              <a:defRPr lang="en-US" sz="1800" smtClean="0">
                <a:latin typeface="+mj-lt"/>
                <a:ea typeface="+mj-ea"/>
                <a:cs typeface="+mj-cs"/>
              </a:defRPr>
            </a:lvl3pPr>
            <a:lvl4pPr>
              <a:defRPr lang="en-US" smtClean="0">
                <a:latin typeface="+mj-lt"/>
                <a:ea typeface="+mj-ea"/>
                <a:cs typeface="+mj-cs"/>
              </a:defRPr>
            </a:lvl4pPr>
            <a:lvl5pPr>
              <a:defRPr lang="en-US">
                <a:latin typeface="+mj-lt"/>
                <a:ea typeface="+mj-ea"/>
                <a:cs typeface="+mj-cs"/>
              </a:defRPr>
            </a:lvl5pPr>
          </a:lstStyle>
          <a:p>
            <a:pPr marL="0" lvl="0"/>
            <a:r>
              <a:rPr lang="en-US" dirty="0"/>
              <a:t>Click to edit Master text styles</a:t>
            </a:r>
          </a:p>
        </p:txBody>
      </p:sp>
    </p:spTree>
    <p:extLst>
      <p:ext uri="{BB962C8B-B14F-4D97-AF65-F5344CB8AC3E}">
        <p14:creationId xmlns:p14="http://schemas.microsoft.com/office/powerpoint/2010/main" val="2803289707"/>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Cycle">
    <p:spTree>
      <p:nvGrpSpPr>
        <p:cNvPr id="1" name=""/>
        <p:cNvGrpSpPr/>
        <p:nvPr/>
      </p:nvGrpSpPr>
      <p:grpSpPr>
        <a:xfrm>
          <a:off x="0" y="0"/>
          <a:ext cx="0" cy="0"/>
          <a:chOff x="0" y="0"/>
          <a:chExt cx="0" cy="0"/>
        </a:xfrm>
      </p:grpSpPr>
      <p:sp>
        <p:nvSpPr>
          <p:cNvPr id="24" name="Pentagon 23"/>
          <p:cNvSpPr/>
          <p:nvPr userDrawn="1"/>
        </p:nvSpPr>
        <p:spPr>
          <a:xfrm rot="5400000">
            <a:off x="10952489" y="6297099"/>
            <a:ext cx="447675" cy="562645"/>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762250" y="317500"/>
            <a:ext cx="8591549" cy="1325563"/>
          </a:xfrm>
        </p:spPr>
        <p:txBody>
          <a:bodyPr/>
          <a:lstStyle>
            <a:lvl1pPr>
              <a:defRPr b="1"/>
            </a:lvl1pPr>
          </a:lstStyle>
          <a:p>
            <a:r>
              <a:rPr lang="en-US"/>
              <a:t>Click to edit Master title style</a:t>
            </a:r>
          </a:p>
        </p:txBody>
      </p:sp>
      <p:sp>
        <p:nvSpPr>
          <p:cNvPr id="5" name="Slide Number Placeholder 4"/>
          <p:cNvSpPr>
            <a:spLocks noGrp="1"/>
          </p:cNvSpPr>
          <p:nvPr>
            <p:ph type="sldNum" sz="quarter" idx="12"/>
          </p:nvPr>
        </p:nvSpPr>
        <p:spPr>
          <a:xfrm>
            <a:off x="10895004" y="6356350"/>
            <a:ext cx="562644" cy="365125"/>
          </a:xfrm>
        </p:spPr>
        <p:txBody>
          <a:bodyPr/>
          <a:lstStyle>
            <a:lvl1pPr algn="ctr">
              <a:defRPr>
                <a:solidFill>
                  <a:schemeClr val="bg1"/>
                </a:solidFill>
              </a:defRPr>
            </a:lvl1pPr>
          </a:lstStyle>
          <a:p>
            <a:fld id="{C15AD966-9810-4EB9-925F-2A35C0C6E188}" type="slidenum">
              <a:rPr lang="en-US" smtClean="0"/>
              <a:pPr/>
              <a:t>‹#›</a:t>
            </a:fld>
            <a:endParaRPr lang="en-US"/>
          </a:p>
        </p:txBody>
      </p:sp>
      <p:sp>
        <p:nvSpPr>
          <p:cNvPr id="7" name="TextBox 6"/>
          <p:cNvSpPr txBox="1"/>
          <p:nvPr userDrawn="1"/>
        </p:nvSpPr>
        <p:spPr>
          <a:xfrm>
            <a:off x="728754" y="629415"/>
            <a:ext cx="2604996" cy="701731"/>
          </a:xfrm>
          <a:prstGeom prst="rect">
            <a:avLst/>
          </a:prstGeom>
        </p:spPr>
        <p:txBody>
          <a:bodyPr vert="horz" lIns="91440" tIns="45720" rIns="91440" bIns="45720" rtlCol="0" anchor="ctr">
            <a:normAutofit/>
          </a:bodyPr>
          <a:lstStyle>
            <a:lvl1pPr>
              <a:lnSpc>
                <a:spcPct val="90000"/>
              </a:lnSpc>
              <a:spcBef>
                <a:spcPct val="0"/>
              </a:spcBef>
              <a:buNone/>
              <a:defRPr sz="4400">
                <a:latin typeface="+mj-lt"/>
                <a:ea typeface="+mj-ea"/>
                <a:cs typeface="+mj-cs"/>
              </a:defRPr>
            </a:lvl1pPr>
          </a:lstStyle>
          <a:p>
            <a:pPr lvl="0"/>
            <a:r>
              <a:rPr lang="en-US" b="1" dirty="0">
                <a:solidFill>
                  <a:schemeClr val="bg1">
                    <a:lumMod val="75000"/>
                  </a:schemeClr>
                </a:solidFill>
              </a:rPr>
              <a:t>Cycle //</a:t>
            </a:r>
          </a:p>
        </p:txBody>
      </p:sp>
      <p:grpSp>
        <p:nvGrpSpPr>
          <p:cNvPr id="20" name="Group 19"/>
          <p:cNvGrpSpPr/>
          <p:nvPr userDrawn="1"/>
        </p:nvGrpSpPr>
        <p:grpSpPr>
          <a:xfrm>
            <a:off x="203528" y="6125068"/>
            <a:ext cx="812145" cy="596407"/>
            <a:chOff x="348344" y="1690685"/>
            <a:chExt cx="812145" cy="596407"/>
          </a:xfrm>
        </p:grpSpPr>
        <p:grpSp>
          <p:nvGrpSpPr>
            <p:cNvPr id="6" name="Group 5"/>
            <p:cNvGrpSpPr/>
            <p:nvPr userDrawn="1"/>
          </p:nvGrpSpPr>
          <p:grpSpPr>
            <a:xfrm>
              <a:off x="652506" y="1901402"/>
              <a:ext cx="507983" cy="385690"/>
              <a:chOff x="652506" y="1901402"/>
              <a:chExt cx="507983" cy="385690"/>
            </a:xfrm>
          </p:grpSpPr>
          <p:sp>
            <p:nvSpPr>
              <p:cNvPr id="9" name="Rectangle 8"/>
              <p:cNvSpPr/>
              <p:nvPr/>
            </p:nvSpPr>
            <p:spPr>
              <a:xfrm>
                <a:off x="652506" y="1901402"/>
                <a:ext cx="507983" cy="385690"/>
              </a:xfrm>
              <a:prstGeom prst="rect">
                <a:avLst/>
              </a:prstGeom>
              <a:noFill/>
              <a:ln w="285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p:cNvGrpSpPr/>
              <p:nvPr/>
            </p:nvGrpSpPr>
            <p:grpSpPr>
              <a:xfrm>
                <a:off x="724627" y="2033762"/>
                <a:ext cx="348062" cy="0"/>
                <a:chOff x="1741715" y="4429919"/>
                <a:chExt cx="1611085" cy="0"/>
              </a:xfrm>
            </p:grpSpPr>
            <p:cxnSp>
              <p:nvCxnSpPr>
                <p:cNvPr id="18" name="Straight Connector 17"/>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1" name="Group 10"/>
              <p:cNvGrpSpPr/>
              <p:nvPr/>
            </p:nvGrpSpPr>
            <p:grpSpPr>
              <a:xfrm>
                <a:off x="724627" y="2106728"/>
                <a:ext cx="348062" cy="0"/>
                <a:chOff x="1741715" y="4429919"/>
                <a:chExt cx="1611085" cy="0"/>
              </a:xfrm>
            </p:grpSpPr>
            <p:cxnSp>
              <p:nvCxnSpPr>
                <p:cNvPr id="16" name="Straight Connector 15"/>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2" name="Group 11"/>
              <p:cNvGrpSpPr/>
              <p:nvPr/>
            </p:nvGrpSpPr>
            <p:grpSpPr>
              <a:xfrm>
                <a:off x="724627" y="2179694"/>
                <a:ext cx="348062" cy="0"/>
                <a:chOff x="1741715" y="4429919"/>
                <a:chExt cx="1611085" cy="0"/>
              </a:xfrm>
            </p:grpSpPr>
            <p:cxnSp>
              <p:nvCxnSpPr>
                <p:cNvPr id="14" name="Straight Connector 13"/>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sp>
          <p:nvSpPr>
            <p:cNvPr id="13" name="Freeform 12"/>
            <p:cNvSpPr/>
            <p:nvPr/>
          </p:nvSpPr>
          <p:spPr>
            <a:xfrm>
              <a:off x="348344" y="1690685"/>
              <a:ext cx="721325" cy="438997"/>
            </a:xfrm>
            <a:custGeom>
              <a:avLst/>
              <a:gdLst>
                <a:gd name="connsiteX0" fmla="*/ 0 w 3338822"/>
                <a:gd name="connsiteY0" fmla="*/ 0 h 2032000"/>
                <a:gd name="connsiteX1" fmla="*/ 2656108 w 3338822"/>
                <a:gd name="connsiteY1" fmla="*/ 0 h 2032000"/>
                <a:gd name="connsiteX2" fmla="*/ 3338822 w 3338822"/>
                <a:gd name="connsiteY2" fmla="*/ 770801 h 2032000"/>
                <a:gd name="connsiteX3" fmla="*/ 1182914 w 3338822"/>
                <a:gd name="connsiteY3" fmla="*/ 770801 h 2032000"/>
                <a:gd name="connsiteX4" fmla="*/ 1182914 w 3338822"/>
                <a:gd name="connsiteY4" fmla="*/ 2032000 h 2032000"/>
                <a:gd name="connsiteX5" fmla="*/ 0 w 3338822"/>
                <a:gd name="connsiteY5" fmla="*/ 2032000 h 2032000"/>
                <a:gd name="connsiteX6" fmla="*/ 899892 w 3338822"/>
                <a:gd name="connsiteY6" fmla="*/ 1016000 h 203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338822" h="2032000">
                  <a:moveTo>
                    <a:pt x="0" y="0"/>
                  </a:moveTo>
                  <a:lnTo>
                    <a:pt x="2656108" y="0"/>
                  </a:lnTo>
                  <a:lnTo>
                    <a:pt x="3338822" y="770801"/>
                  </a:lnTo>
                  <a:lnTo>
                    <a:pt x="1182914" y="770801"/>
                  </a:lnTo>
                  <a:lnTo>
                    <a:pt x="1182914" y="2032000"/>
                  </a:lnTo>
                  <a:lnTo>
                    <a:pt x="0" y="2032000"/>
                  </a:lnTo>
                  <a:lnTo>
                    <a:pt x="899892" y="1016000"/>
                  </a:lnTo>
                  <a:close/>
                </a:path>
              </a:pathLst>
            </a:custGeom>
            <a:solidFill>
              <a:srgbClr val="76A7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23" name="Text Placeholder 22"/>
          <p:cNvSpPr>
            <a:spLocks noGrp="1"/>
          </p:cNvSpPr>
          <p:nvPr>
            <p:ph type="body" sz="quarter" idx="13"/>
          </p:nvPr>
        </p:nvSpPr>
        <p:spPr>
          <a:xfrm>
            <a:off x="371475" y="1872343"/>
            <a:ext cx="1828800" cy="590931"/>
          </a:xfrm>
        </p:spPr>
        <p:style>
          <a:lnRef idx="0">
            <a:scrgbClr r="0" g="0" b="0"/>
          </a:lnRef>
          <a:fillRef idx="1003">
            <a:schemeClr val="lt1"/>
          </a:fillRef>
          <a:effectRef idx="0">
            <a:scrgbClr r="0" g="0" b="0"/>
          </a:effectRef>
          <a:fontRef idx="major"/>
        </p:style>
        <p:txBody>
          <a:bodyPr wrap="square">
            <a:spAutoFit/>
          </a:bodyPr>
          <a:lstStyle>
            <a:lvl1pPr marL="0" indent="0">
              <a:buNone/>
              <a:defRPr lang="en-US" sz="1800" smtClean="0">
                <a:latin typeface="+mj-lt"/>
                <a:ea typeface="+mj-ea"/>
                <a:cs typeface="+mj-cs"/>
              </a:defRPr>
            </a:lvl1pPr>
            <a:lvl2pPr>
              <a:defRPr lang="en-US" sz="1800" smtClean="0">
                <a:latin typeface="+mj-lt"/>
                <a:ea typeface="+mj-ea"/>
                <a:cs typeface="+mj-cs"/>
              </a:defRPr>
            </a:lvl2pPr>
            <a:lvl3pPr>
              <a:defRPr lang="en-US" sz="1800" smtClean="0">
                <a:latin typeface="+mj-lt"/>
                <a:ea typeface="+mj-ea"/>
                <a:cs typeface="+mj-cs"/>
              </a:defRPr>
            </a:lvl3pPr>
            <a:lvl4pPr>
              <a:defRPr lang="en-US" smtClean="0">
                <a:latin typeface="+mj-lt"/>
                <a:ea typeface="+mj-ea"/>
                <a:cs typeface="+mj-cs"/>
              </a:defRPr>
            </a:lvl4pPr>
            <a:lvl5pPr>
              <a:defRPr lang="en-US">
                <a:latin typeface="+mj-lt"/>
                <a:ea typeface="+mj-ea"/>
                <a:cs typeface="+mj-cs"/>
              </a:defRPr>
            </a:lvl5pPr>
          </a:lstStyle>
          <a:p>
            <a:pPr marL="0" lvl="0"/>
            <a:r>
              <a:rPr lang="en-US" dirty="0"/>
              <a:t>Click to edit Master text styles</a:t>
            </a:r>
          </a:p>
        </p:txBody>
      </p:sp>
      <p:sp>
        <p:nvSpPr>
          <p:cNvPr id="21" name="Footer Placeholder 3"/>
          <p:cNvSpPr>
            <a:spLocks noGrp="1"/>
          </p:cNvSpPr>
          <p:nvPr>
            <p:ph type="ftr" sz="quarter" idx="11"/>
          </p:nvPr>
        </p:nvSpPr>
        <p:spPr>
          <a:xfrm>
            <a:off x="1087794" y="6356350"/>
            <a:ext cx="5029200" cy="365125"/>
          </a:xfrm>
        </p:spPr>
        <p:txBody>
          <a:bodyPr/>
          <a:lstStyle>
            <a:lvl1pPr algn="l">
              <a:defRPr>
                <a:latin typeface="+mj-lt"/>
              </a:defRPr>
            </a:lvl1pPr>
          </a:lstStyle>
          <a:p>
            <a:r>
              <a:rPr lang="en-US"/>
              <a:t>PowerPoint SmartArt Graphics - The complete ready-to-use collection</a:t>
            </a:r>
          </a:p>
        </p:txBody>
      </p:sp>
    </p:spTree>
    <p:extLst>
      <p:ext uri="{BB962C8B-B14F-4D97-AF65-F5344CB8AC3E}">
        <p14:creationId xmlns:p14="http://schemas.microsoft.com/office/powerpoint/2010/main" val="304076097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userDrawn="1">
  <p:cSld name="Hierarchy">
    <p:spTree>
      <p:nvGrpSpPr>
        <p:cNvPr id="1" name=""/>
        <p:cNvGrpSpPr/>
        <p:nvPr/>
      </p:nvGrpSpPr>
      <p:grpSpPr>
        <a:xfrm>
          <a:off x="0" y="0"/>
          <a:ext cx="0" cy="0"/>
          <a:chOff x="0" y="0"/>
          <a:chExt cx="0" cy="0"/>
        </a:xfrm>
      </p:grpSpPr>
      <p:sp>
        <p:nvSpPr>
          <p:cNvPr id="24" name="Pentagon 23"/>
          <p:cNvSpPr/>
          <p:nvPr userDrawn="1"/>
        </p:nvSpPr>
        <p:spPr>
          <a:xfrm rot="5400000">
            <a:off x="10952489" y="6297099"/>
            <a:ext cx="447675" cy="562645"/>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3543300" y="317500"/>
            <a:ext cx="7810499" cy="1325563"/>
          </a:xfrm>
        </p:spPr>
        <p:txBody>
          <a:bodyPr/>
          <a:lstStyle>
            <a:lvl1pPr>
              <a:defRPr b="1"/>
            </a:lvl1pPr>
          </a:lstStyle>
          <a:p>
            <a:r>
              <a:rPr lang="en-US"/>
              <a:t>Click to edit Master title style</a:t>
            </a:r>
          </a:p>
        </p:txBody>
      </p:sp>
      <p:sp>
        <p:nvSpPr>
          <p:cNvPr id="5" name="Slide Number Placeholder 4"/>
          <p:cNvSpPr>
            <a:spLocks noGrp="1"/>
          </p:cNvSpPr>
          <p:nvPr>
            <p:ph type="sldNum" sz="quarter" idx="12"/>
          </p:nvPr>
        </p:nvSpPr>
        <p:spPr>
          <a:xfrm>
            <a:off x="10895004" y="6356350"/>
            <a:ext cx="562644" cy="365125"/>
          </a:xfrm>
        </p:spPr>
        <p:txBody>
          <a:bodyPr/>
          <a:lstStyle>
            <a:lvl1pPr algn="ctr">
              <a:defRPr>
                <a:solidFill>
                  <a:schemeClr val="bg1"/>
                </a:solidFill>
              </a:defRPr>
            </a:lvl1pPr>
          </a:lstStyle>
          <a:p>
            <a:fld id="{C15AD966-9810-4EB9-925F-2A35C0C6E188}" type="slidenum">
              <a:rPr lang="en-US" smtClean="0"/>
              <a:pPr/>
              <a:t>‹#›</a:t>
            </a:fld>
            <a:endParaRPr lang="en-US"/>
          </a:p>
        </p:txBody>
      </p:sp>
      <p:sp>
        <p:nvSpPr>
          <p:cNvPr id="7" name="TextBox 6"/>
          <p:cNvSpPr txBox="1"/>
          <p:nvPr userDrawn="1"/>
        </p:nvSpPr>
        <p:spPr>
          <a:xfrm>
            <a:off x="728754" y="629415"/>
            <a:ext cx="3071722" cy="701731"/>
          </a:xfrm>
          <a:prstGeom prst="rect">
            <a:avLst/>
          </a:prstGeom>
        </p:spPr>
        <p:txBody>
          <a:bodyPr vert="horz" lIns="91440" tIns="45720" rIns="91440" bIns="45720" rtlCol="0" anchor="ctr">
            <a:normAutofit/>
          </a:bodyPr>
          <a:lstStyle>
            <a:lvl1pPr>
              <a:lnSpc>
                <a:spcPct val="90000"/>
              </a:lnSpc>
              <a:spcBef>
                <a:spcPct val="0"/>
              </a:spcBef>
              <a:buNone/>
              <a:defRPr sz="4400">
                <a:latin typeface="+mj-lt"/>
                <a:ea typeface="+mj-ea"/>
                <a:cs typeface="+mj-cs"/>
              </a:defRPr>
            </a:lvl1pPr>
          </a:lstStyle>
          <a:p>
            <a:pPr lvl="0"/>
            <a:r>
              <a:rPr lang="en-US" b="1" dirty="0">
                <a:solidFill>
                  <a:schemeClr val="bg1">
                    <a:lumMod val="75000"/>
                  </a:schemeClr>
                </a:solidFill>
              </a:rPr>
              <a:t>Hierarchy //</a:t>
            </a:r>
          </a:p>
        </p:txBody>
      </p:sp>
      <p:grpSp>
        <p:nvGrpSpPr>
          <p:cNvPr id="20" name="Group 19"/>
          <p:cNvGrpSpPr/>
          <p:nvPr userDrawn="1"/>
        </p:nvGrpSpPr>
        <p:grpSpPr>
          <a:xfrm>
            <a:off x="203528" y="6125068"/>
            <a:ext cx="812145" cy="596407"/>
            <a:chOff x="348344" y="1690685"/>
            <a:chExt cx="812145" cy="596407"/>
          </a:xfrm>
        </p:grpSpPr>
        <p:grpSp>
          <p:nvGrpSpPr>
            <p:cNvPr id="6" name="Group 5"/>
            <p:cNvGrpSpPr/>
            <p:nvPr userDrawn="1"/>
          </p:nvGrpSpPr>
          <p:grpSpPr>
            <a:xfrm>
              <a:off x="652506" y="1901402"/>
              <a:ext cx="507983" cy="385690"/>
              <a:chOff x="652506" y="1901402"/>
              <a:chExt cx="507983" cy="385690"/>
            </a:xfrm>
          </p:grpSpPr>
          <p:sp>
            <p:nvSpPr>
              <p:cNvPr id="9" name="Rectangle 8"/>
              <p:cNvSpPr/>
              <p:nvPr/>
            </p:nvSpPr>
            <p:spPr>
              <a:xfrm>
                <a:off x="652506" y="1901402"/>
                <a:ext cx="507983" cy="385690"/>
              </a:xfrm>
              <a:prstGeom prst="rect">
                <a:avLst/>
              </a:prstGeom>
              <a:noFill/>
              <a:ln w="285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p:cNvGrpSpPr/>
              <p:nvPr/>
            </p:nvGrpSpPr>
            <p:grpSpPr>
              <a:xfrm>
                <a:off x="724627" y="2033762"/>
                <a:ext cx="348062" cy="0"/>
                <a:chOff x="1741715" y="4429919"/>
                <a:chExt cx="1611085" cy="0"/>
              </a:xfrm>
            </p:grpSpPr>
            <p:cxnSp>
              <p:nvCxnSpPr>
                <p:cNvPr id="18" name="Straight Connector 17"/>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1" name="Group 10"/>
              <p:cNvGrpSpPr/>
              <p:nvPr/>
            </p:nvGrpSpPr>
            <p:grpSpPr>
              <a:xfrm>
                <a:off x="724627" y="2106728"/>
                <a:ext cx="348062" cy="0"/>
                <a:chOff x="1741715" y="4429919"/>
                <a:chExt cx="1611085" cy="0"/>
              </a:xfrm>
            </p:grpSpPr>
            <p:cxnSp>
              <p:nvCxnSpPr>
                <p:cNvPr id="16" name="Straight Connector 15"/>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2" name="Group 11"/>
              <p:cNvGrpSpPr/>
              <p:nvPr/>
            </p:nvGrpSpPr>
            <p:grpSpPr>
              <a:xfrm>
                <a:off x="724627" y="2179694"/>
                <a:ext cx="348062" cy="0"/>
                <a:chOff x="1741715" y="4429919"/>
                <a:chExt cx="1611085" cy="0"/>
              </a:xfrm>
            </p:grpSpPr>
            <p:cxnSp>
              <p:nvCxnSpPr>
                <p:cNvPr id="14" name="Straight Connector 13"/>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sp>
          <p:nvSpPr>
            <p:cNvPr id="13" name="Freeform 12"/>
            <p:cNvSpPr/>
            <p:nvPr/>
          </p:nvSpPr>
          <p:spPr>
            <a:xfrm>
              <a:off x="348344" y="1690685"/>
              <a:ext cx="721325" cy="438997"/>
            </a:xfrm>
            <a:custGeom>
              <a:avLst/>
              <a:gdLst>
                <a:gd name="connsiteX0" fmla="*/ 0 w 3338822"/>
                <a:gd name="connsiteY0" fmla="*/ 0 h 2032000"/>
                <a:gd name="connsiteX1" fmla="*/ 2656108 w 3338822"/>
                <a:gd name="connsiteY1" fmla="*/ 0 h 2032000"/>
                <a:gd name="connsiteX2" fmla="*/ 3338822 w 3338822"/>
                <a:gd name="connsiteY2" fmla="*/ 770801 h 2032000"/>
                <a:gd name="connsiteX3" fmla="*/ 1182914 w 3338822"/>
                <a:gd name="connsiteY3" fmla="*/ 770801 h 2032000"/>
                <a:gd name="connsiteX4" fmla="*/ 1182914 w 3338822"/>
                <a:gd name="connsiteY4" fmla="*/ 2032000 h 2032000"/>
                <a:gd name="connsiteX5" fmla="*/ 0 w 3338822"/>
                <a:gd name="connsiteY5" fmla="*/ 2032000 h 2032000"/>
                <a:gd name="connsiteX6" fmla="*/ 899892 w 3338822"/>
                <a:gd name="connsiteY6" fmla="*/ 1016000 h 203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338822" h="2032000">
                  <a:moveTo>
                    <a:pt x="0" y="0"/>
                  </a:moveTo>
                  <a:lnTo>
                    <a:pt x="2656108" y="0"/>
                  </a:lnTo>
                  <a:lnTo>
                    <a:pt x="3338822" y="770801"/>
                  </a:lnTo>
                  <a:lnTo>
                    <a:pt x="1182914" y="770801"/>
                  </a:lnTo>
                  <a:lnTo>
                    <a:pt x="1182914" y="2032000"/>
                  </a:lnTo>
                  <a:lnTo>
                    <a:pt x="0" y="2032000"/>
                  </a:lnTo>
                  <a:lnTo>
                    <a:pt x="899892" y="1016000"/>
                  </a:lnTo>
                  <a:close/>
                </a:path>
              </a:pathLst>
            </a:custGeom>
            <a:solidFill>
              <a:srgbClr val="76A7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23" name="Text Placeholder 22"/>
          <p:cNvSpPr>
            <a:spLocks noGrp="1"/>
          </p:cNvSpPr>
          <p:nvPr>
            <p:ph type="body" sz="quarter" idx="13"/>
          </p:nvPr>
        </p:nvSpPr>
        <p:spPr>
          <a:xfrm>
            <a:off x="371475" y="1872343"/>
            <a:ext cx="1828800" cy="590931"/>
          </a:xfrm>
        </p:spPr>
        <p:style>
          <a:lnRef idx="0">
            <a:scrgbClr r="0" g="0" b="0"/>
          </a:lnRef>
          <a:fillRef idx="1003">
            <a:schemeClr val="lt1"/>
          </a:fillRef>
          <a:effectRef idx="0">
            <a:scrgbClr r="0" g="0" b="0"/>
          </a:effectRef>
          <a:fontRef idx="major"/>
        </p:style>
        <p:txBody>
          <a:bodyPr vert="horz" wrap="square" lIns="91440" tIns="45720" rIns="91440" bIns="45720" rtlCol="0">
            <a:spAutoFit/>
          </a:bodyPr>
          <a:lstStyle>
            <a:lvl1pPr>
              <a:defRPr lang="en-US" sz="1800" dirty="0"/>
            </a:lvl1pPr>
          </a:lstStyle>
          <a:p>
            <a:pPr marL="0" lvl="0" indent="0">
              <a:buNone/>
            </a:pPr>
            <a:r>
              <a:rPr lang="en-US" dirty="0"/>
              <a:t>Click to edit Master text styles</a:t>
            </a:r>
          </a:p>
        </p:txBody>
      </p:sp>
      <p:sp>
        <p:nvSpPr>
          <p:cNvPr id="21" name="Footer Placeholder 3"/>
          <p:cNvSpPr>
            <a:spLocks noGrp="1"/>
          </p:cNvSpPr>
          <p:nvPr>
            <p:ph type="ftr" sz="quarter" idx="11"/>
          </p:nvPr>
        </p:nvSpPr>
        <p:spPr>
          <a:xfrm>
            <a:off x="1089506" y="6356350"/>
            <a:ext cx="5029200" cy="365125"/>
          </a:xfrm>
        </p:spPr>
        <p:txBody>
          <a:bodyPr/>
          <a:lstStyle>
            <a:lvl1pPr algn="l">
              <a:defRPr>
                <a:latin typeface="+mj-lt"/>
              </a:defRPr>
            </a:lvl1pPr>
          </a:lstStyle>
          <a:p>
            <a:r>
              <a:rPr lang="en-US"/>
              <a:t>PowerPoint SmartArt Graphics - The complete ready-to-use collection</a:t>
            </a:r>
          </a:p>
        </p:txBody>
      </p:sp>
    </p:spTree>
    <p:extLst>
      <p:ext uri="{BB962C8B-B14F-4D97-AF65-F5344CB8AC3E}">
        <p14:creationId xmlns:p14="http://schemas.microsoft.com/office/powerpoint/2010/main" val="253561047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userDrawn="1">
  <p:cSld name="Relationship">
    <p:spTree>
      <p:nvGrpSpPr>
        <p:cNvPr id="1" name=""/>
        <p:cNvGrpSpPr/>
        <p:nvPr/>
      </p:nvGrpSpPr>
      <p:grpSpPr>
        <a:xfrm>
          <a:off x="0" y="0"/>
          <a:ext cx="0" cy="0"/>
          <a:chOff x="0" y="0"/>
          <a:chExt cx="0" cy="0"/>
        </a:xfrm>
      </p:grpSpPr>
      <p:sp>
        <p:nvSpPr>
          <p:cNvPr id="24" name="Pentagon 23"/>
          <p:cNvSpPr/>
          <p:nvPr userDrawn="1"/>
        </p:nvSpPr>
        <p:spPr>
          <a:xfrm rot="5400000">
            <a:off x="10952489" y="6297099"/>
            <a:ext cx="447675" cy="562645"/>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199467" y="317500"/>
            <a:ext cx="7154332" cy="1325563"/>
          </a:xfrm>
        </p:spPr>
        <p:txBody>
          <a:bodyPr/>
          <a:lstStyle>
            <a:lvl1pPr>
              <a:defRPr b="1"/>
            </a:lvl1pPr>
          </a:lstStyle>
          <a:p>
            <a:r>
              <a:rPr lang="en-US"/>
              <a:t>Click to edit Master title style</a:t>
            </a:r>
          </a:p>
        </p:txBody>
      </p:sp>
      <p:sp>
        <p:nvSpPr>
          <p:cNvPr id="5" name="Slide Number Placeholder 4"/>
          <p:cNvSpPr>
            <a:spLocks noGrp="1"/>
          </p:cNvSpPr>
          <p:nvPr>
            <p:ph type="sldNum" sz="quarter" idx="12"/>
          </p:nvPr>
        </p:nvSpPr>
        <p:spPr>
          <a:xfrm>
            <a:off x="10895004" y="6356350"/>
            <a:ext cx="562644" cy="365125"/>
          </a:xfrm>
        </p:spPr>
        <p:txBody>
          <a:bodyPr/>
          <a:lstStyle>
            <a:lvl1pPr algn="ctr">
              <a:defRPr>
                <a:solidFill>
                  <a:schemeClr val="bg1"/>
                </a:solidFill>
              </a:defRPr>
            </a:lvl1pPr>
          </a:lstStyle>
          <a:p>
            <a:fld id="{C15AD966-9810-4EB9-925F-2A35C0C6E188}" type="slidenum">
              <a:rPr lang="en-US" smtClean="0"/>
              <a:pPr/>
              <a:t>‹#›</a:t>
            </a:fld>
            <a:endParaRPr lang="en-US"/>
          </a:p>
        </p:txBody>
      </p:sp>
      <p:sp>
        <p:nvSpPr>
          <p:cNvPr id="7" name="TextBox 6"/>
          <p:cNvSpPr txBox="1"/>
          <p:nvPr userDrawn="1"/>
        </p:nvSpPr>
        <p:spPr>
          <a:xfrm>
            <a:off x="728753" y="629415"/>
            <a:ext cx="3597713" cy="701731"/>
          </a:xfrm>
          <a:prstGeom prst="rect">
            <a:avLst/>
          </a:prstGeom>
        </p:spPr>
        <p:txBody>
          <a:bodyPr vert="horz" lIns="91440" tIns="45720" rIns="91440" bIns="45720" rtlCol="0" anchor="ctr">
            <a:normAutofit/>
          </a:bodyPr>
          <a:lstStyle>
            <a:lvl1pPr>
              <a:lnSpc>
                <a:spcPct val="90000"/>
              </a:lnSpc>
              <a:spcBef>
                <a:spcPct val="0"/>
              </a:spcBef>
              <a:buNone/>
              <a:defRPr sz="4400">
                <a:latin typeface="+mj-lt"/>
                <a:ea typeface="+mj-ea"/>
                <a:cs typeface="+mj-cs"/>
              </a:defRPr>
            </a:lvl1pPr>
          </a:lstStyle>
          <a:p>
            <a:pPr lvl="0"/>
            <a:r>
              <a:rPr lang="en-US" b="1" dirty="0">
                <a:solidFill>
                  <a:schemeClr val="bg1">
                    <a:lumMod val="75000"/>
                  </a:schemeClr>
                </a:solidFill>
              </a:rPr>
              <a:t>Relationship //</a:t>
            </a:r>
          </a:p>
        </p:txBody>
      </p:sp>
      <p:grpSp>
        <p:nvGrpSpPr>
          <p:cNvPr id="20" name="Group 19"/>
          <p:cNvGrpSpPr/>
          <p:nvPr userDrawn="1"/>
        </p:nvGrpSpPr>
        <p:grpSpPr>
          <a:xfrm>
            <a:off x="203528" y="6125068"/>
            <a:ext cx="812145" cy="596407"/>
            <a:chOff x="348344" y="1690685"/>
            <a:chExt cx="812145" cy="596407"/>
          </a:xfrm>
        </p:grpSpPr>
        <p:grpSp>
          <p:nvGrpSpPr>
            <p:cNvPr id="6" name="Group 5"/>
            <p:cNvGrpSpPr/>
            <p:nvPr userDrawn="1"/>
          </p:nvGrpSpPr>
          <p:grpSpPr>
            <a:xfrm>
              <a:off x="652506" y="1901402"/>
              <a:ext cx="507983" cy="385690"/>
              <a:chOff x="652506" y="1901402"/>
              <a:chExt cx="507983" cy="385690"/>
            </a:xfrm>
          </p:grpSpPr>
          <p:sp>
            <p:nvSpPr>
              <p:cNvPr id="9" name="Rectangle 8"/>
              <p:cNvSpPr/>
              <p:nvPr/>
            </p:nvSpPr>
            <p:spPr>
              <a:xfrm>
                <a:off x="652506" y="1901402"/>
                <a:ext cx="507983" cy="385690"/>
              </a:xfrm>
              <a:prstGeom prst="rect">
                <a:avLst/>
              </a:prstGeom>
              <a:noFill/>
              <a:ln w="285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p:cNvGrpSpPr/>
              <p:nvPr/>
            </p:nvGrpSpPr>
            <p:grpSpPr>
              <a:xfrm>
                <a:off x="724627" y="2033762"/>
                <a:ext cx="348062" cy="0"/>
                <a:chOff x="1741715" y="4429919"/>
                <a:chExt cx="1611085" cy="0"/>
              </a:xfrm>
            </p:grpSpPr>
            <p:cxnSp>
              <p:nvCxnSpPr>
                <p:cNvPr id="18" name="Straight Connector 17"/>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1" name="Group 10"/>
              <p:cNvGrpSpPr/>
              <p:nvPr/>
            </p:nvGrpSpPr>
            <p:grpSpPr>
              <a:xfrm>
                <a:off x="724627" y="2106728"/>
                <a:ext cx="348062" cy="0"/>
                <a:chOff x="1741715" y="4429919"/>
                <a:chExt cx="1611085" cy="0"/>
              </a:xfrm>
            </p:grpSpPr>
            <p:cxnSp>
              <p:nvCxnSpPr>
                <p:cNvPr id="16" name="Straight Connector 15"/>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2" name="Group 11"/>
              <p:cNvGrpSpPr/>
              <p:nvPr/>
            </p:nvGrpSpPr>
            <p:grpSpPr>
              <a:xfrm>
                <a:off x="724627" y="2179694"/>
                <a:ext cx="348062" cy="0"/>
                <a:chOff x="1741715" y="4429919"/>
                <a:chExt cx="1611085" cy="0"/>
              </a:xfrm>
            </p:grpSpPr>
            <p:cxnSp>
              <p:nvCxnSpPr>
                <p:cNvPr id="14" name="Straight Connector 13"/>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sp>
          <p:nvSpPr>
            <p:cNvPr id="13" name="Freeform 12"/>
            <p:cNvSpPr/>
            <p:nvPr/>
          </p:nvSpPr>
          <p:spPr>
            <a:xfrm>
              <a:off x="348344" y="1690685"/>
              <a:ext cx="721325" cy="438997"/>
            </a:xfrm>
            <a:custGeom>
              <a:avLst/>
              <a:gdLst>
                <a:gd name="connsiteX0" fmla="*/ 0 w 3338822"/>
                <a:gd name="connsiteY0" fmla="*/ 0 h 2032000"/>
                <a:gd name="connsiteX1" fmla="*/ 2656108 w 3338822"/>
                <a:gd name="connsiteY1" fmla="*/ 0 h 2032000"/>
                <a:gd name="connsiteX2" fmla="*/ 3338822 w 3338822"/>
                <a:gd name="connsiteY2" fmla="*/ 770801 h 2032000"/>
                <a:gd name="connsiteX3" fmla="*/ 1182914 w 3338822"/>
                <a:gd name="connsiteY3" fmla="*/ 770801 h 2032000"/>
                <a:gd name="connsiteX4" fmla="*/ 1182914 w 3338822"/>
                <a:gd name="connsiteY4" fmla="*/ 2032000 h 2032000"/>
                <a:gd name="connsiteX5" fmla="*/ 0 w 3338822"/>
                <a:gd name="connsiteY5" fmla="*/ 2032000 h 2032000"/>
                <a:gd name="connsiteX6" fmla="*/ 899892 w 3338822"/>
                <a:gd name="connsiteY6" fmla="*/ 1016000 h 203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338822" h="2032000">
                  <a:moveTo>
                    <a:pt x="0" y="0"/>
                  </a:moveTo>
                  <a:lnTo>
                    <a:pt x="2656108" y="0"/>
                  </a:lnTo>
                  <a:lnTo>
                    <a:pt x="3338822" y="770801"/>
                  </a:lnTo>
                  <a:lnTo>
                    <a:pt x="1182914" y="770801"/>
                  </a:lnTo>
                  <a:lnTo>
                    <a:pt x="1182914" y="2032000"/>
                  </a:lnTo>
                  <a:lnTo>
                    <a:pt x="0" y="2032000"/>
                  </a:lnTo>
                  <a:lnTo>
                    <a:pt x="899892" y="1016000"/>
                  </a:lnTo>
                  <a:close/>
                </a:path>
              </a:pathLst>
            </a:custGeom>
            <a:solidFill>
              <a:srgbClr val="76A7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23" name="Text Placeholder 22"/>
          <p:cNvSpPr>
            <a:spLocks noGrp="1"/>
          </p:cNvSpPr>
          <p:nvPr>
            <p:ph type="body" sz="quarter" idx="13"/>
          </p:nvPr>
        </p:nvSpPr>
        <p:spPr>
          <a:xfrm>
            <a:off x="371475" y="1872343"/>
            <a:ext cx="1828800" cy="590931"/>
          </a:xfrm>
        </p:spPr>
        <p:style>
          <a:lnRef idx="0">
            <a:scrgbClr r="0" g="0" b="0"/>
          </a:lnRef>
          <a:fillRef idx="1003">
            <a:schemeClr val="lt1"/>
          </a:fillRef>
          <a:effectRef idx="0">
            <a:scrgbClr r="0" g="0" b="0"/>
          </a:effectRef>
          <a:fontRef idx="major"/>
        </p:style>
        <p:txBody>
          <a:bodyPr wrap="square">
            <a:spAutoFit/>
          </a:bodyPr>
          <a:lstStyle>
            <a:lvl1pPr marL="0" indent="0">
              <a:buNone/>
              <a:defRPr lang="en-US" sz="1800" smtClean="0">
                <a:latin typeface="+mj-lt"/>
                <a:ea typeface="+mj-ea"/>
                <a:cs typeface="+mj-cs"/>
              </a:defRPr>
            </a:lvl1pPr>
            <a:lvl2pPr>
              <a:defRPr lang="en-US" sz="1800" smtClean="0">
                <a:latin typeface="+mj-lt"/>
                <a:ea typeface="+mj-ea"/>
                <a:cs typeface="+mj-cs"/>
              </a:defRPr>
            </a:lvl2pPr>
            <a:lvl3pPr>
              <a:defRPr lang="en-US" sz="1800" smtClean="0">
                <a:latin typeface="+mj-lt"/>
                <a:ea typeface="+mj-ea"/>
                <a:cs typeface="+mj-cs"/>
              </a:defRPr>
            </a:lvl3pPr>
            <a:lvl4pPr>
              <a:defRPr lang="en-US" smtClean="0">
                <a:latin typeface="+mj-lt"/>
                <a:ea typeface="+mj-ea"/>
                <a:cs typeface="+mj-cs"/>
              </a:defRPr>
            </a:lvl4pPr>
            <a:lvl5pPr>
              <a:defRPr lang="en-US">
                <a:latin typeface="+mj-lt"/>
                <a:ea typeface="+mj-ea"/>
                <a:cs typeface="+mj-cs"/>
              </a:defRPr>
            </a:lvl5pPr>
          </a:lstStyle>
          <a:p>
            <a:pPr marL="0" lvl="0"/>
            <a:r>
              <a:rPr lang="en-US" dirty="0"/>
              <a:t>Click to edit Master text styles</a:t>
            </a:r>
          </a:p>
        </p:txBody>
      </p:sp>
      <p:sp>
        <p:nvSpPr>
          <p:cNvPr id="21" name="Footer Placeholder 3"/>
          <p:cNvSpPr>
            <a:spLocks noGrp="1"/>
          </p:cNvSpPr>
          <p:nvPr>
            <p:ph type="ftr" sz="quarter" idx="11"/>
          </p:nvPr>
        </p:nvSpPr>
        <p:spPr>
          <a:xfrm>
            <a:off x="1087794" y="6356350"/>
            <a:ext cx="5029200" cy="365125"/>
          </a:xfrm>
        </p:spPr>
        <p:txBody>
          <a:bodyPr/>
          <a:lstStyle>
            <a:lvl1pPr algn="l">
              <a:defRPr>
                <a:latin typeface="+mj-lt"/>
              </a:defRPr>
            </a:lvl1pPr>
          </a:lstStyle>
          <a:p>
            <a:r>
              <a:rPr lang="en-US"/>
              <a:t>PowerPoint SmartArt Graphics - The complete ready-to-use collection</a:t>
            </a:r>
          </a:p>
        </p:txBody>
      </p:sp>
    </p:spTree>
    <p:extLst>
      <p:ext uri="{BB962C8B-B14F-4D97-AF65-F5344CB8AC3E}">
        <p14:creationId xmlns:p14="http://schemas.microsoft.com/office/powerpoint/2010/main" val="163656880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userDrawn="1">
  <p:cSld name="Matrix">
    <p:spTree>
      <p:nvGrpSpPr>
        <p:cNvPr id="1" name=""/>
        <p:cNvGrpSpPr/>
        <p:nvPr/>
      </p:nvGrpSpPr>
      <p:grpSpPr>
        <a:xfrm>
          <a:off x="0" y="0"/>
          <a:ext cx="0" cy="0"/>
          <a:chOff x="0" y="0"/>
          <a:chExt cx="0" cy="0"/>
        </a:xfrm>
      </p:grpSpPr>
      <p:sp>
        <p:nvSpPr>
          <p:cNvPr id="24" name="Pentagon 23"/>
          <p:cNvSpPr/>
          <p:nvPr userDrawn="1"/>
        </p:nvSpPr>
        <p:spPr>
          <a:xfrm rot="5400000">
            <a:off x="10952489" y="6297099"/>
            <a:ext cx="447675" cy="562645"/>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988733" y="317500"/>
            <a:ext cx="8365066" cy="1325563"/>
          </a:xfrm>
        </p:spPr>
        <p:txBody>
          <a:bodyPr/>
          <a:lstStyle>
            <a:lvl1pPr>
              <a:defRPr b="1"/>
            </a:lvl1pPr>
          </a:lstStyle>
          <a:p>
            <a:r>
              <a:rPr lang="en-US"/>
              <a:t>Click to edit Master title style</a:t>
            </a:r>
          </a:p>
        </p:txBody>
      </p:sp>
      <p:sp>
        <p:nvSpPr>
          <p:cNvPr id="5" name="Slide Number Placeholder 4"/>
          <p:cNvSpPr>
            <a:spLocks noGrp="1"/>
          </p:cNvSpPr>
          <p:nvPr>
            <p:ph type="sldNum" sz="quarter" idx="12"/>
          </p:nvPr>
        </p:nvSpPr>
        <p:spPr>
          <a:xfrm>
            <a:off x="10895004" y="6356350"/>
            <a:ext cx="562644" cy="365125"/>
          </a:xfrm>
        </p:spPr>
        <p:txBody>
          <a:bodyPr/>
          <a:lstStyle>
            <a:lvl1pPr algn="ctr">
              <a:defRPr>
                <a:solidFill>
                  <a:schemeClr val="bg1"/>
                </a:solidFill>
              </a:defRPr>
            </a:lvl1pPr>
          </a:lstStyle>
          <a:p>
            <a:fld id="{C15AD966-9810-4EB9-925F-2A35C0C6E188}" type="slidenum">
              <a:rPr lang="en-US" smtClean="0"/>
              <a:pPr/>
              <a:t>‹#›</a:t>
            </a:fld>
            <a:endParaRPr lang="en-US"/>
          </a:p>
        </p:txBody>
      </p:sp>
      <p:sp>
        <p:nvSpPr>
          <p:cNvPr id="7" name="TextBox 6"/>
          <p:cNvSpPr txBox="1"/>
          <p:nvPr userDrawn="1"/>
        </p:nvSpPr>
        <p:spPr>
          <a:xfrm>
            <a:off x="728754" y="629415"/>
            <a:ext cx="2480114" cy="701731"/>
          </a:xfrm>
          <a:prstGeom prst="rect">
            <a:avLst/>
          </a:prstGeom>
        </p:spPr>
        <p:txBody>
          <a:bodyPr vert="horz" lIns="91440" tIns="45720" rIns="91440" bIns="45720" rtlCol="0" anchor="ctr">
            <a:normAutofit/>
          </a:bodyPr>
          <a:lstStyle>
            <a:lvl1pPr>
              <a:lnSpc>
                <a:spcPct val="90000"/>
              </a:lnSpc>
              <a:spcBef>
                <a:spcPct val="0"/>
              </a:spcBef>
              <a:buNone/>
              <a:defRPr sz="4400">
                <a:latin typeface="+mj-lt"/>
                <a:ea typeface="+mj-ea"/>
                <a:cs typeface="+mj-cs"/>
              </a:defRPr>
            </a:lvl1pPr>
          </a:lstStyle>
          <a:p>
            <a:pPr lvl="0"/>
            <a:r>
              <a:rPr lang="en-US" b="1" dirty="0">
                <a:solidFill>
                  <a:schemeClr val="bg1">
                    <a:lumMod val="75000"/>
                  </a:schemeClr>
                </a:solidFill>
              </a:rPr>
              <a:t>Matrix //</a:t>
            </a:r>
          </a:p>
        </p:txBody>
      </p:sp>
      <p:grpSp>
        <p:nvGrpSpPr>
          <p:cNvPr id="20" name="Group 19"/>
          <p:cNvGrpSpPr/>
          <p:nvPr userDrawn="1"/>
        </p:nvGrpSpPr>
        <p:grpSpPr>
          <a:xfrm>
            <a:off x="203528" y="6125068"/>
            <a:ext cx="812145" cy="596407"/>
            <a:chOff x="348344" y="1690685"/>
            <a:chExt cx="812145" cy="596407"/>
          </a:xfrm>
        </p:grpSpPr>
        <p:grpSp>
          <p:nvGrpSpPr>
            <p:cNvPr id="6" name="Group 5"/>
            <p:cNvGrpSpPr/>
            <p:nvPr userDrawn="1"/>
          </p:nvGrpSpPr>
          <p:grpSpPr>
            <a:xfrm>
              <a:off x="652506" y="1901402"/>
              <a:ext cx="507983" cy="385690"/>
              <a:chOff x="652506" y="1901402"/>
              <a:chExt cx="507983" cy="385690"/>
            </a:xfrm>
          </p:grpSpPr>
          <p:sp>
            <p:nvSpPr>
              <p:cNvPr id="9" name="Rectangle 8"/>
              <p:cNvSpPr/>
              <p:nvPr/>
            </p:nvSpPr>
            <p:spPr>
              <a:xfrm>
                <a:off x="652506" y="1901402"/>
                <a:ext cx="507983" cy="385690"/>
              </a:xfrm>
              <a:prstGeom prst="rect">
                <a:avLst/>
              </a:prstGeom>
              <a:noFill/>
              <a:ln w="285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p:cNvGrpSpPr/>
              <p:nvPr/>
            </p:nvGrpSpPr>
            <p:grpSpPr>
              <a:xfrm>
                <a:off x="724627" y="2033762"/>
                <a:ext cx="348062" cy="0"/>
                <a:chOff x="1741715" y="4429919"/>
                <a:chExt cx="1611085" cy="0"/>
              </a:xfrm>
            </p:grpSpPr>
            <p:cxnSp>
              <p:nvCxnSpPr>
                <p:cNvPr id="18" name="Straight Connector 17"/>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1" name="Group 10"/>
              <p:cNvGrpSpPr/>
              <p:nvPr/>
            </p:nvGrpSpPr>
            <p:grpSpPr>
              <a:xfrm>
                <a:off x="724627" y="2106728"/>
                <a:ext cx="348062" cy="0"/>
                <a:chOff x="1741715" y="4429919"/>
                <a:chExt cx="1611085" cy="0"/>
              </a:xfrm>
            </p:grpSpPr>
            <p:cxnSp>
              <p:nvCxnSpPr>
                <p:cNvPr id="16" name="Straight Connector 15"/>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2" name="Group 11"/>
              <p:cNvGrpSpPr/>
              <p:nvPr/>
            </p:nvGrpSpPr>
            <p:grpSpPr>
              <a:xfrm>
                <a:off x="724627" y="2179694"/>
                <a:ext cx="348062" cy="0"/>
                <a:chOff x="1741715" y="4429919"/>
                <a:chExt cx="1611085" cy="0"/>
              </a:xfrm>
            </p:grpSpPr>
            <p:cxnSp>
              <p:nvCxnSpPr>
                <p:cNvPr id="14" name="Straight Connector 13"/>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sp>
          <p:nvSpPr>
            <p:cNvPr id="13" name="Freeform 12"/>
            <p:cNvSpPr/>
            <p:nvPr/>
          </p:nvSpPr>
          <p:spPr>
            <a:xfrm>
              <a:off x="348344" y="1690685"/>
              <a:ext cx="721325" cy="438997"/>
            </a:xfrm>
            <a:custGeom>
              <a:avLst/>
              <a:gdLst>
                <a:gd name="connsiteX0" fmla="*/ 0 w 3338822"/>
                <a:gd name="connsiteY0" fmla="*/ 0 h 2032000"/>
                <a:gd name="connsiteX1" fmla="*/ 2656108 w 3338822"/>
                <a:gd name="connsiteY1" fmla="*/ 0 h 2032000"/>
                <a:gd name="connsiteX2" fmla="*/ 3338822 w 3338822"/>
                <a:gd name="connsiteY2" fmla="*/ 770801 h 2032000"/>
                <a:gd name="connsiteX3" fmla="*/ 1182914 w 3338822"/>
                <a:gd name="connsiteY3" fmla="*/ 770801 h 2032000"/>
                <a:gd name="connsiteX4" fmla="*/ 1182914 w 3338822"/>
                <a:gd name="connsiteY4" fmla="*/ 2032000 h 2032000"/>
                <a:gd name="connsiteX5" fmla="*/ 0 w 3338822"/>
                <a:gd name="connsiteY5" fmla="*/ 2032000 h 2032000"/>
                <a:gd name="connsiteX6" fmla="*/ 899892 w 3338822"/>
                <a:gd name="connsiteY6" fmla="*/ 1016000 h 203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338822" h="2032000">
                  <a:moveTo>
                    <a:pt x="0" y="0"/>
                  </a:moveTo>
                  <a:lnTo>
                    <a:pt x="2656108" y="0"/>
                  </a:lnTo>
                  <a:lnTo>
                    <a:pt x="3338822" y="770801"/>
                  </a:lnTo>
                  <a:lnTo>
                    <a:pt x="1182914" y="770801"/>
                  </a:lnTo>
                  <a:lnTo>
                    <a:pt x="1182914" y="2032000"/>
                  </a:lnTo>
                  <a:lnTo>
                    <a:pt x="0" y="2032000"/>
                  </a:lnTo>
                  <a:lnTo>
                    <a:pt x="899892" y="1016000"/>
                  </a:lnTo>
                  <a:close/>
                </a:path>
              </a:pathLst>
            </a:custGeom>
            <a:solidFill>
              <a:srgbClr val="76A7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23" name="Text Placeholder 22"/>
          <p:cNvSpPr>
            <a:spLocks noGrp="1"/>
          </p:cNvSpPr>
          <p:nvPr>
            <p:ph type="body" sz="quarter" idx="13"/>
          </p:nvPr>
        </p:nvSpPr>
        <p:spPr>
          <a:xfrm>
            <a:off x="371475" y="1872343"/>
            <a:ext cx="1828800" cy="590931"/>
          </a:xfrm>
        </p:spPr>
        <p:style>
          <a:lnRef idx="0">
            <a:scrgbClr r="0" g="0" b="0"/>
          </a:lnRef>
          <a:fillRef idx="1003">
            <a:schemeClr val="lt1"/>
          </a:fillRef>
          <a:effectRef idx="0">
            <a:scrgbClr r="0" g="0" b="0"/>
          </a:effectRef>
          <a:fontRef idx="major"/>
        </p:style>
        <p:txBody>
          <a:bodyPr wrap="square">
            <a:spAutoFit/>
          </a:bodyPr>
          <a:lstStyle>
            <a:lvl1pPr marL="0" indent="0">
              <a:buNone/>
              <a:defRPr lang="en-US" sz="1800" smtClean="0">
                <a:latin typeface="+mj-lt"/>
                <a:ea typeface="+mj-ea"/>
                <a:cs typeface="+mj-cs"/>
              </a:defRPr>
            </a:lvl1pPr>
            <a:lvl2pPr>
              <a:defRPr lang="en-US" sz="1800" smtClean="0">
                <a:latin typeface="+mj-lt"/>
                <a:ea typeface="+mj-ea"/>
                <a:cs typeface="+mj-cs"/>
              </a:defRPr>
            </a:lvl2pPr>
            <a:lvl3pPr>
              <a:defRPr lang="en-US" sz="1800" smtClean="0">
                <a:latin typeface="+mj-lt"/>
                <a:ea typeface="+mj-ea"/>
                <a:cs typeface="+mj-cs"/>
              </a:defRPr>
            </a:lvl3pPr>
            <a:lvl4pPr>
              <a:defRPr lang="en-US" smtClean="0">
                <a:latin typeface="+mj-lt"/>
                <a:ea typeface="+mj-ea"/>
                <a:cs typeface="+mj-cs"/>
              </a:defRPr>
            </a:lvl4pPr>
            <a:lvl5pPr>
              <a:defRPr lang="en-US">
                <a:latin typeface="+mj-lt"/>
                <a:ea typeface="+mj-ea"/>
                <a:cs typeface="+mj-cs"/>
              </a:defRPr>
            </a:lvl5pPr>
          </a:lstStyle>
          <a:p>
            <a:pPr marL="0" lvl="0"/>
            <a:r>
              <a:rPr lang="en-US" dirty="0"/>
              <a:t>Click to edit Master text styles</a:t>
            </a:r>
          </a:p>
        </p:txBody>
      </p:sp>
      <p:sp>
        <p:nvSpPr>
          <p:cNvPr id="21" name="Footer Placeholder 3"/>
          <p:cNvSpPr>
            <a:spLocks noGrp="1"/>
          </p:cNvSpPr>
          <p:nvPr>
            <p:ph type="ftr" sz="quarter" idx="11"/>
          </p:nvPr>
        </p:nvSpPr>
        <p:spPr>
          <a:xfrm>
            <a:off x="1087794" y="6356350"/>
            <a:ext cx="5029200" cy="365125"/>
          </a:xfrm>
        </p:spPr>
        <p:txBody>
          <a:bodyPr/>
          <a:lstStyle>
            <a:lvl1pPr algn="l">
              <a:defRPr>
                <a:latin typeface="+mj-lt"/>
              </a:defRPr>
            </a:lvl1pPr>
          </a:lstStyle>
          <a:p>
            <a:r>
              <a:rPr lang="en-US"/>
              <a:t>PowerPoint SmartArt Graphics - The complete ready-to-use collection</a:t>
            </a:r>
          </a:p>
        </p:txBody>
      </p:sp>
    </p:spTree>
    <p:extLst>
      <p:ext uri="{BB962C8B-B14F-4D97-AF65-F5344CB8AC3E}">
        <p14:creationId xmlns:p14="http://schemas.microsoft.com/office/powerpoint/2010/main" val="2916152024"/>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userDrawn="1">
  <p:cSld name="Pyramid">
    <p:spTree>
      <p:nvGrpSpPr>
        <p:cNvPr id="1" name=""/>
        <p:cNvGrpSpPr/>
        <p:nvPr/>
      </p:nvGrpSpPr>
      <p:grpSpPr>
        <a:xfrm>
          <a:off x="0" y="0"/>
          <a:ext cx="0" cy="0"/>
          <a:chOff x="0" y="0"/>
          <a:chExt cx="0" cy="0"/>
        </a:xfrm>
      </p:grpSpPr>
      <p:sp>
        <p:nvSpPr>
          <p:cNvPr id="24" name="Pentagon 23"/>
          <p:cNvSpPr/>
          <p:nvPr userDrawn="1"/>
        </p:nvSpPr>
        <p:spPr>
          <a:xfrm rot="5400000">
            <a:off x="10952489" y="6297099"/>
            <a:ext cx="447675" cy="562645"/>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3344333" y="317500"/>
            <a:ext cx="8009466" cy="1325563"/>
          </a:xfrm>
        </p:spPr>
        <p:txBody>
          <a:bodyPr/>
          <a:lstStyle>
            <a:lvl1pPr>
              <a:defRPr b="1"/>
            </a:lvl1pPr>
          </a:lstStyle>
          <a:p>
            <a:r>
              <a:rPr lang="en-US" dirty="0"/>
              <a:t>Click to edit Master title style</a:t>
            </a:r>
          </a:p>
        </p:txBody>
      </p:sp>
      <p:sp>
        <p:nvSpPr>
          <p:cNvPr id="5" name="Slide Number Placeholder 4"/>
          <p:cNvSpPr>
            <a:spLocks noGrp="1"/>
          </p:cNvSpPr>
          <p:nvPr>
            <p:ph type="sldNum" sz="quarter" idx="12"/>
          </p:nvPr>
        </p:nvSpPr>
        <p:spPr>
          <a:xfrm>
            <a:off x="10895004" y="6356350"/>
            <a:ext cx="562644" cy="365125"/>
          </a:xfrm>
        </p:spPr>
        <p:txBody>
          <a:bodyPr/>
          <a:lstStyle>
            <a:lvl1pPr algn="ctr">
              <a:defRPr>
                <a:solidFill>
                  <a:schemeClr val="bg1"/>
                </a:solidFill>
              </a:defRPr>
            </a:lvl1pPr>
          </a:lstStyle>
          <a:p>
            <a:fld id="{C15AD966-9810-4EB9-925F-2A35C0C6E188}" type="slidenum">
              <a:rPr lang="en-US" smtClean="0"/>
              <a:pPr/>
              <a:t>‹#›</a:t>
            </a:fld>
            <a:endParaRPr lang="en-US"/>
          </a:p>
        </p:txBody>
      </p:sp>
      <p:sp>
        <p:nvSpPr>
          <p:cNvPr id="7" name="TextBox 6"/>
          <p:cNvSpPr txBox="1"/>
          <p:nvPr userDrawn="1"/>
        </p:nvSpPr>
        <p:spPr>
          <a:xfrm>
            <a:off x="728754" y="629415"/>
            <a:ext cx="2861113" cy="701731"/>
          </a:xfrm>
          <a:prstGeom prst="rect">
            <a:avLst/>
          </a:prstGeom>
        </p:spPr>
        <p:txBody>
          <a:bodyPr vert="horz" lIns="91440" tIns="45720" rIns="91440" bIns="45720" rtlCol="0" anchor="ctr">
            <a:normAutofit/>
          </a:bodyPr>
          <a:lstStyle>
            <a:lvl1pPr>
              <a:lnSpc>
                <a:spcPct val="90000"/>
              </a:lnSpc>
              <a:spcBef>
                <a:spcPct val="0"/>
              </a:spcBef>
              <a:buNone/>
              <a:defRPr sz="4400">
                <a:latin typeface="+mj-lt"/>
                <a:ea typeface="+mj-ea"/>
                <a:cs typeface="+mj-cs"/>
              </a:defRPr>
            </a:lvl1pPr>
          </a:lstStyle>
          <a:p>
            <a:pPr lvl="0"/>
            <a:r>
              <a:rPr lang="en-US" b="1" dirty="0">
                <a:solidFill>
                  <a:schemeClr val="bg1">
                    <a:lumMod val="75000"/>
                  </a:schemeClr>
                </a:solidFill>
              </a:rPr>
              <a:t>Pyramid //</a:t>
            </a:r>
          </a:p>
        </p:txBody>
      </p:sp>
      <p:grpSp>
        <p:nvGrpSpPr>
          <p:cNvPr id="20" name="Group 19"/>
          <p:cNvGrpSpPr/>
          <p:nvPr userDrawn="1"/>
        </p:nvGrpSpPr>
        <p:grpSpPr>
          <a:xfrm>
            <a:off x="203528" y="6125068"/>
            <a:ext cx="812145" cy="596407"/>
            <a:chOff x="348344" y="1690685"/>
            <a:chExt cx="812145" cy="596407"/>
          </a:xfrm>
        </p:grpSpPr>
        <p:grpSp>
          <p:nvGrpSpPr>
            <p:cNvPr id="6" name="Group 5"/>
            <p:cNvGrpSpPr/>
            <p:nvPr userDrawn="1"/>
          </p:nvGrpSpPr>
          <p:grpSpPr>
            <a:xfrm>
              <a:off x="652506" y="1901402"/>
              <a:ext cx="507983" cy="385690"/>
              <a:chOff x="652506" y="1901402"/>
              <a:chExt cx="507983" cy="385690"/>
            </a:xfrm>
          </p:grpSpPr>
          <p:sp>
            <p:nvSpPr>
              <p:cNvPr id="9" name="Rectangle 8"/>
              <p:cNvSpPr/>
              <p:nvPr/>
            </p:nvSpPr>
            <p:spPr>
              <a:xfrm>
                <a:off x="652506" y="1901402"/>
                <a:ext cx="507983" cy="385690"/>
              </a:xfrm>
              <a:prstGeom prst="rect">
                <a:avLst/>
              </a:prstGeom>
              <a:noFill/>
              <a:ln w="285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p:cNvGrpSpPr/>
              <p:nvPr/>
            </p:nvGrpSpPr>
            <p:grpSpPr>
              <a:xfrm>
                <a:off x="724627" y="2033762"/>
                <a:ext cx="348062" cy="0"/>
                <a:chOff x="1741715" y="4429919"/>
                <a:chExt cx="1611085" cy="0"/>
              </a:xfrm>
            </p:grpSpPr>
            <p:cxnSp>
              <p:nvCxnSpPr>
                <p:cNvPr id="18" name="Straight Connector 17"/>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1" name="Group 10"/>
              <p:cNvGrpSpPr/>
              <p:nvPr/>
            </p:nvGrpSpPr>
            <p:grpSpPr>
              <a:xfrm>
                <a:off x="724627" y="2106728"/>
                <a:ext cx="348062" cy="0"/>
                <a:chOff x="1741715" y="4429919"/>
                <a:chExt cx="1611085" cy="0"/>
              </a:xfrm>
            </p:grpSpPr>
            <p:cxnSp>
              <p:nvCxnSpPr>
                <p:cNvPr id="16" name="Straight Connector 15"/>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2" name="Group 11"/>
              <p:cNvGrpSpPr/>
              <p:nvPr/>
            </p:nvGrpSpPr>
            <p:grpSpPr>
              <a:xfrm>
                <a:off x="724627" y="2179694"/>
                <a:ext cx="348062" cy="0"/>
                <a:chOff x="1741715" y="4429919"/>
                <a:chExt cx="1611085" cy="0"/>
              </a:xfrm>
            </p:grpSpPr>
            <p:cxnSp>
              <p:nvCxnSpPr>
                <p:cNvPr id="14" name="Straight Connector 13"/>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sp>
          <p:nvSpPr>
            <p:cNvPr id="13" name="Freeform 12"/>
            <p:cNvSpPr/>
            <p:nvPr/>
          </p:nvSpPr>
          <p:spPr>
            <a:xfrm>
              <a:off x="348344" y="1690685"/>
              <a:ext cx="721325" cy="438997"/>
            </a:xfrm>
            <a:custGeom>
              <a:avLst/>
              <a:gdLst>
                <a:gd name="connsiteX0" fmla="*/ 0 w 3338822"/>
                <a:gd name="connsiteY0" fmla="*/ 0 h 2032000"/>
                <a:gd name="connsiteX1" fmla="*/ 2656108 w 3338822"/>
                <a:gd name="connsiteY1" fmla="*/ 0 h 2032000"/>
                <a:gd name="connsiteX2" fmla="*/ 3338822 w 3338822"/>
                <a:gd name="connsiteY2" fmla="*/ 770801 h 2032000"/>
                <a:gd name="connsiteX3" fmla="*/ 1182914 w 3338822"/>
                <a:gd name="connsiteY3" fmla="*/ 770801 h 2032000"/>
                <a:gd name="connsiteX4" fmla="*/ 1182914 w 3338822"/>
                <a:gd name="connsiteY4" fmla="*/ 2032000 h 2032000"/>
                <a:gd name="connsiteX5" fmla="*/ 0 w 3338822"/>
                <a:gd name="connsiteY5" fmla="*/ 2032000 h 2032000"/>
                <a:gd name="connsiteX6" fmla="*/ 899892 w 3338822"/>
                <a:gd name="connsiteY6" fmla="*/ 1016000 h 203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338822" h="2032000">
                  <a:moveTo>
                    <a:pt x="0" y="0"/>
                  </a:moveTo>
                  <a:lnTo>
                    <a:pt x="2656108" y="0"/>
                  </a:lnTo>
                  <a:lnTo>
                    <a:pt x="3338822" y="770801"/>
                  </a:lnTo>
                  <a:lnTo>
                    <a:pt x="1182914" y="770801"/>
                  </a:lnTo>
                  <a:lnTo>
                    <a:pt x="1182914" y="2032000"/>
                  </a:lnTo>
                  <a:lnTo>
                    <a:pt x="0" y="2032000"/>
                  </a:lnTo>
                  <a:lnTo>
                    <a:pt x="899892" y="1016000"/>
                  </a:lnTo>
                  <a:close/>
                </a:path>
              </a:pathLst>
            </a:custGeom>
            <a:solidFill>
              <a:srgbClr val="76A7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23" name="Text Placeholder 22"/>
          <p:cNvSpPr>
            <a:spLocks noGrp="1"/>
          </p:cNvSpPr>
          <p:nvPr>
            <p:ph type="body" sz="quarter" idx="13"/>
          </p:nvPr>
        </p:nvSpPr>
        <p:spPr>
          <a:xfrm>
            <a:off x="371475" y="1872343"/>
            <a:ext cx="1828800" cy="590931"/>
          </a:xfrm>
        </p:spPr>
        <p:style>
          <a:lnRef idx="0">
            <a:scrgbClr r="0" g="0" b="0"/>
          </a:lnRef>
          <a:fillRef idx="1003">
            <a:schemeClr val="lt1"/>
          </a:fillRef>
          <a:effectRef idx="0">
            <a:scrgbClr r="0" g="0" b="0"/>
          </a:effectRef>
          <a:fontRef idx="major"/>
        </p:style>
        <p:txBody>
          <a:bodyPr wrap="square">
            <a:spAutoFit/>
          </a:bodyPr>
          <a:lstStyle>
            <a:lvl1pPr marL="0" indent="0">
              <a:buNone/>
              <a:defRPr lang="en-US" sz="1800" smtClean="0">
                <a:latin typeface="+mj-lt"/>
                <a:ea typeface="+mj-ea"/>
                <a:cs typeface="+mj-cs"/>
              </a:defRPr>
            </a:lvl1pPr>
            <a:lvl2pPr>
              <a:defRPr lang="en-US" sz="1800" smtClean="0">
                <a:latin typeface="+mj-lt"/>
                <a:ea typeface="+mj-ea"/>
                <a:cs typeface="+mj-cs"/>
              </a:defRPr>
            </a:lvl2pPr>
            <a:lvl3pPr>
              <a:defRPr lang="en-US" sz="1800" smtClean="0">
                <a:latin typeface="+mj-lt"/>
                <a:ea typeface="+mj-ea"/>
                <a:cs typeface="+mj-cs"/>
              </a:defRPr>
            </a:lvl3pPr>
            <a:lvl4pPr>
              <a:defRPr lang="en-US" smtClean="0">
                <a:latin typeface="+mj-lt"/>
                <a:ea typeface="+mj-ea"/>
                <a:cs typeface="+mj-cs"/>
              </a:defRPr>
            </a:lvl4pPr>
            <a:lvl5pPr>
              <a:defRPr lang="en-US">
                <a:latin typeface="+mj-lt"/>
                <a:ea typeface="+mj-ea"/>
                <a:cs typeface="+mj-cs"/>
              </a:defRPr>
            </a:lvl5pPr>
          </a:lstStyle>
          <a:p>
            <a:pPr marL="0" lvl="0"/>
            <a:r>
              <a:rPr lang="en-US" dirty="0"/>
              <a:t>Click to edit Master text styles</a:t>
            </a:r>
          </a:p>
        </p:txBody>
      </p:sp>
      <p:sp>
        <p:nvSpPr>
          <p:cNvPr id="21" name="Footer Placeholder 3"/>
          <p:cNvSpPr>
            <a:spLocks noGrp="1"/>
          </p:cNvSpPr>
          <p:nvPr>
            <p:ph type="ftr" sz="quarter" idx="11"/>
          </p:nvPr>
        </p:nvSpPr>
        <p:spPr>
          <a:xfrm>
            <a:off x="1087794" y="6356350"/>
            <a:ext cx="5029200" cy="365125"/>
          </a:xfrm>
        </p:spPr>
        <p:txBody>
          <a:bodyPr/>
          <a:lstStyle>
            <a:lvl1pPr algn="l">
              <a:defRPr>
                <a:latin typeface="+mj-lt"/>
              </a:defRPr>
            </a:lvl1pPr>
          </a:lstStyle>
          <a:p>
            <a:r>
              <a:rPr lang="en-US"/>
              <a:t>PowerPoint SmartArt Graphics - The complete ready-to-use collection</a:t>
            </a:r>
          </a:p>
        </p:txBody>
      </p:sp>
    </p:spTree>
    <p:extLst>
      <p:ext uri="{BB962C8B-B14F-4D97-AF65-F5344CB8AC3E}">
        <p14:creationId xmlns:p14="http://schemas.microsoft.com/office/powerpoint/2010/main" val="2096754092"/>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userDrawn="1">
  <p:cSld name="Misc">
    <p:spTree>
      <p:nvGrpSpPr>
        <p:cNvPr id="1" name=""/>
        <p:cNvGrpSpPr/>
        <p:nvPr/>
      </p:nvGrpSpPr>
      <p:grpSpPr>
        <a:xfrm>
          <a:off x="0" y="0"/>
          <a:ext cx="0" cy="0"/>
          <a:chOff x="0" y="0"/>
          <a:chExt cx="0" cy="0"/>
        </a:xfrm>
      </p:grpSpPr>
      <p:sp>
        <p:nvSpPr>
          <p:cNvPr id="24" name="Pentagon 23"/>
          <p:cNvSpPr/>
          <p:nvPr userDrawn="1"/>
        </p:nvSpPr>
        <p:spPr>
          <a:xfrm rot="5400000">
            <a:off x="10952489" y="6297099"/>
            <a:ext cx="447675" cy="562645"/>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599267" y="317500"/>
            <a:ext cx="8754532" cy="1325563"/>
          </a:xfrm>
        </p:spPr>
        <p:txBody>
          <a:bodyPr/>
          <a:lstStyle>
            <a:lvl1pPr>
              <a:defRPr b="1"/>
            </a:lvl1pPr>
          </a:lstStyle>
          <a:p>
            <a:r>
              <a:rPr lang="en-US" dirty="0"/>
              <a:t>Click to edit Master title style</a:t>
            </a:r>
          </a:p>
        </p:txBody>
      </p:sp>
      <p:sp>
        <p:nvSpPr>
          <p:cNvPr id="5" name="Slide Number Placeholder 4"/>
          <p:cNvSpPr>
            <a:spLocks noGrp="1"/>
          </p:cNvSpPr>
          <p:nvPr>
            <p:ph type="sldNum" sz="quarter" idx="12"/>
          </p:nvPr>
        </p:nvSpPr>
        <p:spPr>
          <a:xfrm>
            <a:off x="10895004" y="6356350"/>
            <a:ext cx="562644" cy="365125"/>
          </a:xfrm>
        </p:spPr>
        <p:txBody>
          <a:bodyPr/>
          <a:lstStyle>
            <a:lvl1pPr algn="ctr">
              <a:defRPr>
                <a:solidFill>
                  <a:schemeClr val="bg1"/>
                </a:solidFill>
              </a:defRPr>
            </a:lvl1pPr>
          </a:lstStyle>
          <a:p>
            <a:fld id="{C15AD966-9810-4EB9-925F-2A35C0C6E188}" type="slidenum">
              <a:rPr lang="en-US" smtClean="0"/>
              <a:pPr/>
              <a:t>‹#›</a:t>
            </a:fld>
            <a:endParaRPr lang="en-US"/>
          </a:p>
        </p:txBody>
      </p:sp>
      <p:sp>
        <p:nvSpPr>
          <p:cNvPr id="7" name="TextBox 6"/>
          <p:cNvSpPr txBox="1"/>
          <p:nvPr userDrawn="1"/>
        </p:nvSpPr>
        <p:spPr>
          <a:xfrm>
            <a:off x="728754" y="629415"/>
            <a:ext cx="2022913" cy="701731"/>
          </a:xfrm>
          <a:prstGeom prst="rect">
            <a:avLst/>
          </a:prstGeom>
        </p:spPr>
        <p:txBody>
          <a:bodyPr vert="horz" lIns="91440" tIns="45720" rIns="91440" bIns="45720" rtlCol="0" anchor="ctr">
            <a:normAutofit/>
          </a:bodyPr>
          <a:lstStyle>
            <a:lvl1pPr>
              <a:lnSpc>
                <a:spcPct val="90000"/>
              </a:lnSpc>
              <a:spcBef>
                <a:spcPct val="0"/>
              </a:spcBef>
              <a:buNone/>
              <a:defRPr sz="4400">
                <a:latin typeface="+mj-lt"/>
                <a:ea typeface="+mj-ea"/>
                <a:cs typeface="+mj-cs"/>
              </a:defRPr>
            </a:lvl1pPr>
          </a:lstStyle>
          <a:p>
            <a:pPr lvl="0"/>
            <a:r>
              <a:rPr lang="en-US" b="1" dirty="0" err="1">
                <a:solidFill>
                  <a:schemeClr val="bg1">
                    <a:lumMod val="75000"/>
                  </a:schemeClr>
                </a:solidFill>
              </a:rPr>
              <a:t>Misc</a:t>
            </a:r>
            <a:r>
              <a:rPr lang="en-US" b="1" dirty="0">
                <a:solidFill>
                  <a:schemeClr val="bg1">
                    <a:lumMod val="75000"/>
                  </a:schemeClr>
                </a:solidFill>
              </a:rPr>
              <a:t> //</a:t>
            </a:r>
          </a:p>
        </p:txBody>
      </p:sp>
      <p:grpSp>
        <p:nvGrpSpPr>
          <p:cNvPr id="20" name="Group 19"/>
          <p:cNvGrpSpPr/>
          <p:nvPr userDrawn="1"/>
        </p:nvGrpSpPr>
        <p:grpSpPr>
          <a:xfrm>
            <a:off x="203528" y="6125068"/>
            <a:ext cx="812145" cy="596407"/>
            <a:chOff x="348344" y="1690685"/>
            <a:chExt cx="812145" cy="596407"/>
          </a:xfrm>
        </p:grpSpPr>
        <p:grpSp>
          <p:nvGrpSpPr>
            <p:cNvPr id="6" name="Group 5"/>
            <p:cNvGrpSpPr/>
            <p:nvPr userDrawn="1"/>
          </p:nvGrpSpPr>
          <p:grpSpPr>
            <a:xfrm>
              <a:off x="652506" y="1901402"/>
              <a:ext cx="507983" cy="385690"/>
              <a:chOff x="652506" y="1901402"/>
              <a:chExt cx="507983" cy="385690"/>
            </a:xfrm>
          </p:grpSpPr>
          <p:sp>
            <p:nvSpPr>
              <p:cNvPr id="9" name="Rectangle 8"/>
              <p:cNvSpPr/>
              <p:nvPr/>
            </p:nvSpPr>
            <p:spPr>
              <a:xfrm>
                <a:off x="652506" y="1901402"/>
                <a:ext cx="507983" cy="385690"/>
              </a:xfrm>
              <a:prstGeom prst="rect">
                <a:avLst/>
              </a:prstGeom>
              <a:noFill/>
              <a:ln w="285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p:cNvGrpSpPr/>
              <p:nvPr/>
            </p:nvGrpSpPr>
            <p:grpSpPr>
              <a:xfrm>
                <a:off x="724627" y="2033762"/>
                <a:ext cx="348062" cy="0"/>
                <a:chOff x="1741715" y="4429919"/>
                <a:chExt cx="1611085" cy="0"/>
              </a:xfrm>
            </p:grpSpPr>
            <p:cxnSp>
              <p:nvCxnSpPr>
                <p:cNvPr id="18" name="Straight Connector 17"/>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1" name="Group 10"/>
              <p:cNvGrpSpPr/>
              <p:nvPr/>
            </p:nvGrpSpPr>
            <p:grpSpPr>
              <a:xfrm>
                <a:off x="724627" y="2106728"/>
                <a:ext cx="348062" cy="0"/>
                <a:chOff x="1741715" y="4429919"/>
                <a:chExt cx="1611085" cy="0"/>
              </a:xfrm>
            </p:grpSpPr>
            <p:cxnSp>
              <p:nvCxnSpPr>
                <p:cNvPr id="16" name="Straight Connector 15"/>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2" name="Group 11"/>
              <p:cNvGrpSpPr/>
              <p:nvPr/>
            </p:nvGrpSpPr>
            <p:grpSpPr>
              <a:xfrm>
                <a:off x="724627" y="2179694"/>
                <a:ext cx="348062" cy="0"/>
                <a:chOff x="1741715" y="4429919"/>
                <a:chExt cx="1611085" cy="0"/>
              </a:xfrm>
            </p:grpSpPr>
            <p:cxnSp>
              <p:nvCxnSpPr>
                <p:cNvPr id="14" name="Straight Connector 13"/>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sp>
          <p:nvSpPr>
            <p:cNvPr id="13" name="Freeform 12"/>
            <p:cNvSpPr/>
            <p:nvPr/>
          </p:nvSpPr>
          <p:spPr>
            <a:xfrm>
              <a:off x="348344" y="1690685"/>
              <a:ext cx="721325" cy="438997"/>
            </a:xfrm>
            <a:custGeom>
              <a:avLst/>
              <a:gdLst>
                <a:gd name="connsiteX0" fmla="*/ 0 w 3338822"/>
                <a:gd name="connsiteY0" fmla="*/ 0 h 2032000"/>
                <a:gd name="connsiteX1" fmla="*/ 2656108 w 3338822"/>
                <a:gd name="connsiteY1" fmla="*/ 0 h 2032000"/>
                <a:gd name="connsiteX2" fmla="*/ 3338822 w 3338822"/>
                <a:gd name="connsiteY2" fmla="*/ 770801 h 2032000"/>
                <a:gd name="connsiteX3" fmla="*/ 1182914 w 3338822"/>
                <a:gd name="connsiteY3" fmla="*/ 770801 h 2032000"/>
                <a:gd name="connsiteX4" fmla="*/ 1182914 w 3338822"/>
                <a:gd name="connsiteY4" fmla="*/ 2032000 h 2032000"/>
                <a:gd name="connsiteX5" fmla="*/ 0 w 3338822"/>
                <a:gd name="connsiteY5" fmla="*/ 2032000 h 2032000"/>
                <a:gd name="connsiteX6" fmla="*/ 899892 w 3338822"/>
                <a:gd name="connsiteY6" fmla="*/ 1016000 h 203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338822" h="2032000">
                  <a:moveTo>
                    <a:pt x="0" y="0"/>
                  </a:moveTo>
                  <a:lnTo>
                    <a:pt x="2656108" y="0"/>
                  </a:lnTo>
                  <a:lnTo>
                    <a:pt x="3338822" y="770801"/>
                  </a:lnTo>
                  <a:lnTo>
                    <a:pt x="1182914" y="770801"/>
                  </a:lnTo>
                  <a:lnTo>
                    <a:pt x="1182914" y="2032000"/>
                  </a:lnTo>
                  <a:lnTo>
                    <a:pt x="0" y="2032000"/>
                  </a:lnTo>
                  <a:lnTo>
                    <a:pt x="899892" y="1016000"/>
                  </a:lnTo>
                  <a:close/>
                </a:path>
              </a:pathLst>
            </a:custGeom>
            <a:solidFill>
              <a:srgbClr val="76A7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23" name="Text Placeholder 22"/>
          <p:cNvSpPr>
            <a:spLocks noGrp="1"/>
          </p:cNvSpPr>
          <p:nvPr>
            <p:ph type="body" sz="quarter" idx="13"/>
          </p:nvPr>
        </p:nvSpPr>
        <p:spPr>
          <a:xfrm>
            <a:off x="371475" y="1872343"/>
            <a:ext cx="1828800" cy="590931"/>
          </a:xfrm>
        </p:spPr>
        <p:style>
          <a:lnRef idx="0">
            <a:scrgbClr r="0" g="0" b="0"/>
          </a:lnRef>
          <a:fillRef idx="1003">
            <a:schemeClr val="lt1"/>
          </a:fillRef>
          <a:effectRef idx="0">
            <a:scrgbClr r="0" g="0" b="0"/>
          </a:effectRef>
          <a:fontRef idx="major"/>
        </p:style>
        <p:txBody>
          <a:bodyPr wrap="square">
            <a:spAutoFit/>
          </a:bodyPr>
          <a:lstStyle>
            <a:lvl1pPr marL="0" indent="0">
              <a:buNone/>
              <a:defRPr lang="en-US" sz="1800" smtClean="0">
                <a:latin typeface="+mj-lt"/>
                <a:ea typeface="+mj-ea"/>
                <a:cs typeface="+mj-cs"/>
              </a:defRPr>
            </a:lvl1pPr>
            <a:lvl2pPr>
              <a:defRPr lang="en-US" sz="1800" smtClean="0">
                <a:latin typeface="+mj-lt"/>
                <a:ea typeface="+mj-ea"/>
                <a:cs typeface="+mj-cs"/>
              </a:defRPr>
            </a:lvl2pPr>
            <a:lvl3pPr>
              <a:defRPr lang="en-US" sz="1800" smtClean="0">
                <a:latin typeface="+mj-lt"/>
                <a:ea typeface="+mj-ea"/>
                <a:cs typeface="+mj-cs"/>
              </a:defRPr>
            </a:lvl3pPr>
            <a:lvl4pPr>
              <a:defRPr lang="en-US" smtClean="0">
                <a:latin typeface="+mj-lt"/>
                <a:ea typeface="+mj-ea"/>
                <a:cs typeface="+mj-cs"/>
              </a:defRPr>
            </a:lvl4pPr>
            <a:lvl5pPr>
              <a:defRPr lang="en-US">
                <a:latin typeface="+mj-lt"/>
                <a:ea typeface="+mj-ea"/>
                <a:cs typeface="+mj-cs"/>
              </a:defRPr>
            </a:lvl5pPr>
          </a:lstStyle>
          <a:p>
            <a:pPr marL="0" lvl="0"/>
            <a:r>
              <a:rPr lang="en-US" dirty="0"/>
              <a:t>Click to edit Master text styles</a:t>
            </a:r>
          </a:p>
        </p:txBody>
      </p:sp>
      <p:sp>
        <p:nvSpPr>
          <p:cNvPr id="21" name="Footer Placeholder 3"/>
          <p:cNvSpPr>
            <a:spLocks noGrp="1"/>
          </p:cNvSpPr>
          <p:nvPr>
            <p:ph type="ftr" sz="quarter" idx="11"/>
          </p:nvPr>
        </p:nvSpPr>
        <p:spPr>
          <a:xfrm>
            <a:off x="1087794" y="6356350"/>
            <a:ext cx="5029200" cy="365125"/>
          </a:xfrm>
        </p:spPr>
        <p:txBody>
          <a:bodyPr/>
          <a:lstStyle>
            <a:lvl1pPr algn="l">
              <a:defRPr>
                <a:latin typeface="+mj-lt"/>
              </a:defRPr>
            </a:lvl1pPr>
          </a:lstStyle>
          <a:p>
            <a:r>
              <a:rPr lang="en-US"/>
              <a:t>PowerPoint SmartArt Graphics - The complete ready-to-use collection</a:t>
            </a:r>
          </a:p>
        </p:txBody>
      </p:sp>
    </p:spTree>
    <p:extLst>
      <p:ext uri="{BB962C8B-B14F-4D97-AF65-F5344CB8AC3E}">
        <p14:creationId xmlns:p14="http://schemas.microsoft.com/office/powerpoint/2010/main" val="15256933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ransition Slide 2">
    <p:spTree>
      <p:nvGrpSpPr>
        <p:cNvPr id="1" name=""/>
        <p:cNvGrpSpPr/>
        <p:nvPr/>
      </p:nvGrpSpPr>
      <p:grpSpPr>
        <a:xfrm>
          <a:off x="0" y="0"/>
          <a:ext cx="0" cy="0"/>
          <a:chOff x="0" y="0"/>
          <a:chExt cx="0" cy="0"/>
        </a:xfrm>
      </p:grpSpPr>
      <p:sp>
        <p:nvSpPr>
          <p:cNvPr id="37" name="Freeform: Shape 36"/>
          <p:cNvSpPr/>
          <p:nvPr userDrawn="1"/>
        </p:nvSpPr>
        <p:spPr>
          <a:xfrm>
            <a:off x="4064000" y="3200400"/>
            <a:ext cx="8128000" cy="3657600"/>
          </a:xfrm>
          <a:custGeom>
            <a:avLst/>
            <a:gdLst>
              <a:gd name="connsiteX0" fmla="*/ 0 w 8128000"/>
              <a:gd name="connsiteY0" fmla="*/ 0 h 1828800"/>
              <a:gd name="connsiteX1" fmla="*/ 4064000 w 8128000"/>
              <a:gd name="connsiteY1" fmla="*/ 0 h 1828800"/>
              <a:gd name="connsiteX2" fmla="*/ 8128000 w 8128000"/>
              <a:gd name="connsiteY2" fmla="*/ 0 h 1828800"/>
              <a:gd name="connsiteX3" fmla="*/ 8128000 w 8128000"/>
              <a:gd name="connsiteY3" fmla="*/ 1828800 h 1828800"/>
              <a:gd name="connsiteX4" fmla="*/ 4064000 w 8128000"/>
              <a:gd name="connsiteY4" fmla="*/ 1828800 h 1828800"/>
              <a:gd name="connsiteX5" fmla="*/ 0 w 8128000"/>
              <a:gd name="connsiteY5" fmla="*/ 1828800 h 182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128000" h="1828800">
                <a:moveTo>
                  <a:pt x="0" y="0"/>
                </a:moveTo>
                <a:lnTo>
                  <a:pt x="4064000" y="0"/>
                </a:lnTo>
                <a:lnTo>
                  <a:pt x="8128000" y="0"/>
                </a:lnTo>
                <a:lnTo>
                  <a:pt x="8128000" y="1828800"/>
                </a:lnTo>
                <a:lnTo>
                  <a:pt x="4064000" y="1828800"/>
                </a:lnTo>
                <a:lnTo>
                  <a:pt x="0" y="18288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36" name="Picture Placeholder 35"/>
          <p:cNvSpPr>
            <a:spLocks noGrp="1"/>
          </p:cNvSpPr>
          <p:nvPr>
            <p:ph type="pic" sz="quarter" idx="13"/>
          </p:nvPr>
        </p:nvSpPr>
        <p:spPr>
          <a:xfrm>
            <a:off x="0" y="1371600"/>
            <a:ext cx="8129016" cy="3657600"/>
          </a:xfrm>
          <a:custGeom>
            <a:avLst/>
            <a:gdLst>
              <a:gd name="connsiteX0" fmla="*/ 0 w 8129016"/>
              <a:gd name="connsiteY0" fmla="*/ 0 h 3657600"/>
              <a:gd name="connsiteX1" fmla="*/ 8129016 w 8129016"/>
              <a:gd name="connsiteY1" fmla="*/ 0 h 3657600"/>
              <a:gd name="connsiteX2" fmla="*/ 8129016 w 8129016"/>
              <a:gd name="connsiteY2" fmla="*/ 1828800 h 3657600"/>
              <a:gd name="connsiteX3" fmla="*/ 8128000 w 8129016"/>
              <a:gd name="connsiteY3" fmla="*/ 1828800 h 3657600"/>
              <a:gd name="connsiteX4" fmla="*/ 4064000 w 8129016"/>
              <a:gd name="connsiteY4" fmla="*/ 1828800 h 3657600"/>
              <a:gd name="connsiteX5" fmla="*/ 4064000 w 8129016"/>
              <a:gd name="connsiteY5" fmla="*/ 3657600 h 3657600"/>
              <a:gd name="connsiteX6" fmla="*/ 0 w 8129016"/>
              <a:gd name="connsiteY6" fmla="*/ 3657600 h 3657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9016" h="3657600">
                <a:moveTo>
                  <a:pt x="0" y="0"/>
                </a:moveTo>
                <a:lnTo>
                  <a:pt x="8129016" y="0"/>
                </a:lnTo>
                <a:lnTo>
                  <a:pt x="8129016" y="1828800"/>
                </a:lnTo>
                <a:lnTo>
                  <a:pt x="8128000" y="1828800"/>
                </a:lnTo>
                <a:lnTo>
                  <a:pt x="4064000" y="1828800"/>
                </a:lnTo>
                <a:lnTo>
                  <a:pt x="4064000" y="3657600"/>
                </a:lnTo>
                <a:lnTo>
                  <a:pt x="0" y="3657600"/>
                </a:lnTo>
                <a:close/>
              </a:path>
            </a:pathLst>
          </a:custGeom>
          <a:solidFill>
            <a:schemeClr val="bg1">
              <a:lumMod val="50000"/>
            </a:schemeClr>
          </a:solidFill>
        </p:spPr>
        <p:txBody>
          <a:bodyPr wrap="square">
            <a:noAutofit/>
          </a:bodyPr>
          <a:lstStyle/>
          <a:p>
            <a:endParaRPr lang="en-US"/>
          </a:p>
        </p:txBody>
      </p:sp>
      <p:sp>
        <p:nvSpPr>
          <p:cNvPr id="9" name="Rectangle 8"/>
          <p:cNvSpPr/>
          <p:nvPr userDrawn="1"/>
        </p:nvSpPr>
        <p:spPr>
          <a:xfrm>
            <a:off x="8128000" y="1371600"/>
            <a:ext cx="4064000" cy="18288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 name="Title 1"/>
          <p:cNvSpPr>
            <a:spLocks noGrp="1"/>
          </p:cNvSpPr>
          <p:nvPr>
            <p:ph type="ctrTitle"/>
          </p:nvPr>
        </p:nvSpPr>
        <p:spPr>
          <a:xfrm>
            <a:off x="4064000" y="3975732"/>
            <a:ext cx="8128000" cy="1067644"/>
          </a:xfrm>
          <a:prstGeom prst="rect">
            <a:avLst/>
          </a:prstGeom>
        </p:spPr>
        <p:txBody>
          <a:bodyPr lIns="274320" rIns="274320" anchor="b">
            <a:noAutofit/>
          </a:bodyPr>
          <a:lstStyle>
            <a:lvl1pPr algn="ctr">
              <a:defRPr sz="4400" b="1" cap="all" baseline="0">
                <a:solidFill>
                  <a:schemeClr val="bg1"/>
                </a:solidFill>
                <a:latin typeface="+mn-lt"/>
              </a:defRPr>
            </a:lvl1pPr>
          </a:lstStyle>
          <a:p>
            <a:r>
              <a:rPr lang="en-US"/>
              <a:t>Click to edit Master title style</a:t>
            </a:r>
          </a:p>
        </p:txBody>
      </p:sp>
      <p:sp>
        <p:nvSpPr>
          <p:cNvPr id="4" name="Date Placeholder 3"/>
          <p:cNvSpPr>
            <a:spLocks noGrp="1"/>
          </p:cNvSpPr>
          <p:nvPr>
            <p:ph type="dt" sz="half" idx="10"/>
          </p:nvPr>
        </p:nvSpPr>
        <p:spPr>
          <a:xfrm>
            <a:off x="8128000" y="6356349"/>
            <a:ext cx="4064000" cy="365125"/>
          </a:xfrm>
          <a:prstGeom prst="rect">
            <a:avLst/>
          </a:prstGeom>
        </p:spPr>
        <p:txBody>
          <a:bodyPr rIns="457200"/>
          <a:lstStyle>
            <a:lvl1pPr algn="r">
              <a:defRPr>
                <a:solidFill>
                  <a:schemeClr val="accent1">
                    <a:lumMod val="75000"/>
                  </a:schemeClr>
                </a:solidFill>
              </a:defRPr>
            </a:lvl1pPr>
          </a:lstStyle>
          <a:p>
            <a:r>
              <a:rPr lang="en-US">
                <a:solidFill>
                  <a:srgbClr val="D34817">
                    <a:lumMod val="75000"/>
                  </a:srgbClr>
                </a:solidFill>
              </a:rPr>
              <a:t>Your Date Here</a:t>
            </a:r>
          </a:p>
        </p:txBody>
      </p:sp>
      <p:sp>
        <p:nvSpPr>
          <p:cNvPr id="5" name="Footer Placeholder 4"/>
          <p:cNvSpPr>
            <a:spLocks noGrp="1"/>
          </p:cNvSpPr>
          <p:nvPr>
            <p:ph type="ftr" sz="quarter" idx="11"/>
          </p:nvPr>
        </p:nvSpPr>
        <p:spPr>
          <a:xfrm>
            <a:off x="0" y="6356350"/>
            <a:ext cx="4064000" cy="365125"/>
          </a:xfrm>
          <a:prstGeom prst="rect">
            <a:avLst/>
          </a:prstGeom>
        </p:spPr>
        <p:txBody>
          <a:bodyPr/>
          <a:lstStyle>
            <a:lvl1pPr>
              <a:defRPr cap="none" baseline="0">
                <a:solidFill>
                  <a:schemeClr val="bg2">
                    <a:lumMod val="75000"/>
                  </a:schemeClr>
                </a:solidFill>
              </a:defRPr>
            </a:lvl1pPr>
          </a:lstStyle>
          <a:p>
            <a:r>
              <a:rPr lang="en-US">
                <a:solidFill>
                  <a:srgbClr val="E9E5DC">
                    <a:lumMod val="75000"/>
                  </a:srgbClr>
                </a:solidFill>
              </a:rPr>
              <a:t>Your Footer Here</a:t>
            </a:r>
          </a:p>
        </p:txBody>
      </p:sp>
      <p:sp>
        <p:nvSpPr>
          <p:cNvPr id="6" name="Slide Number Placeholder 5"/>
          <p:cNvSpPr>
            <a:spLocks noGrp="1"/>
          </p:cNvSpPr>
          <p:nvPr>
            <p:ph type="sldNum" sz="quarter" idx="12"/>
          </p:nvPr>
        </p:nvSpPr>
        <p:spPr>
          <a:xfrm>
            <a:off x="4064000" y="6356350"/>
            <a:ext cx="4064000" cy="365125"/>
          </a:xfrm>
          <a:prstGeom prst="rect">
            <a:avLst/>
          </a:prstGeom>
        </p:spPr>
        <p:txBody>
          <a:bodyPr/>
          <a:lstStyle>
            <a:lvl1pPr algn="ctr">
              <a:defRPr>
                <a:solidFill>
                  <a:schemeClr val="accent1">
                    <a:lumMod val="75000"/>
                  </a:schemeClr>
                </a:solidFill>
              </a:defRPr>
            </a:lvl1pPr>
          </a:lstStyle>
          <a:p>
            <a:fld id="{FC1CF07D-8B3F-4D32-B059-0039CEA46DB1}" type="slidenum">
              <a:rPr lang="en-US" smtClean="0">
                <a:solidFill>
                  <a:srgbClr val="D34817">
                    <a:lumMod val="75000"/>
                  </a:srgbClr>
                </a:solidFill>
              </a:rPr>
              <a:pPr/>
              <a:t>‹#›</a:t>
            </a:fld>
            <a:endParaRPr lang="en-US">
              <a:solidFill>
                <a:srgbClr val="D34817">
                  <a:lumMod val="75000"/>
                </a:srgbClr>
              </a:solidFill>
            </a:endParaRPr>
          </a:p>
        </p:txBody>
      </p:sp>
      <p:sp>
        <p:nvSpPr>
          <p:cNvPr id="3" name="Subtitle 2"/>
          <p:cNvSpPr>
            <a:spLocks noGrp="1"/>
          </p:cNvSpPr>
          <p:nvPr>
            <p:ph type="subTitle" idx="1"/>
          </p:nvPr>
        </p:nvSpPr>
        <p:spPr>
          <a:xfrm>
            <a:off x="4064000" y="5296049"/>
            <a:ext cx="8128000" cy="480131"/>
          </a:xfrm>
          <a:prstGeom prst="rect">
            <a:avLst/>
          </a:prstGeom>
        </p:spPr>
        <p:txBody>
          <a:bodyPr lIns="274320" rIns="274320">
            <a:spAutoFit/>
          </a:bodyPr>
          <a:lstStyle>
            <a:lvl1pPr marL="0" indent="0" algn="ctr">
              <a:buNone/>
              <a:defRPr sz="2800">
                <a:solidFill>
                  <a:schemeClr val="accent6">
                    <a:lumMod val="40000"/>
                    <a:lumOff val="6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8" name="Text Placeholder 7"/>
          <p:cNvSpPr>
            <a:spLocks noGrp="1"/>
          </p:cNvSpPr>
          <p:nvPr>
            <p:ph type="body" sz="quarter" idx="14" hasCustomPrompt="1"/>
          </p:nvPr>
        </p:nvSpPr>
        <p:spPr>
          <a:xfrm>
            <a:off x="8396312" y="1673729"/>
            <a:ext cx="3528392" cy="1223963"/>
          </a:xfrm>
          <a:prstGeom prst="rect">
            <a:avLst/>
          </a:prstGeom>
        </p:spPr>
        <p:txBody>
          <a:bodyPr anchor="ctr">
            <a:noAutofit/>
          </a:bodyPr>
          <a:lstStyle>
            <a:lvl1pPr marL="0" indent="0" algn="ctr">
              <a:buNone/>
              <a:defRPr sz="8800" cap="all" baseline="0">
                <a:solidFill>
                  <a:schemeClr val="bg1">
                    <a:lumMod val="95000"/>
                  </a:schemeClr>
                </a:solidFill>
              </a:defRPr>
            </a:lvl1pPr>
          </a:lstStyle>
          <a:p>
            <a:pPr lvl="0"/>
            <a:r>
              <a:rPr lang="en-US"/>
              <a:t>#00</a:t>
            </a:r>
          </a:p>
        </p:txBody>
      </p:sp>
    </p:spTree>
    <p:extLst>
      <p:ext uri="{BB962C8B-B14F-4D97-AF65-F5344CB8AC3E}">
        <p14:creationId xmlns:p14="http://schemas.microsoft.com/office/powerpoint/2010/main" val="28384999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ransition Slide 3">
    <p:spTree>
      <p:nvGrpSpPr>
        <p:cNvPr id="1" name=""/>
        <p:cNvGrpSpPr/>
        <p:nvPr/>
      </p:nvGrpSpPr>
      <p:grpSpPr>
        <a:xfrm>
          <a:off x="0" y="0"/>
          <a:ext cx="0" cy="0"/>
          <a:chOff x="0" y="0"/>
          <a:chExt cx="0" cy="0"/>
        </a:xfrm>
      </p:grpSpPr>
      <p:sp>
        <p:nvSpPr>
          <p:cNvPr id="10" name="Picture Placeholder 9"/>
          <p:cNvSpPr>
            <a:spLocks noGrp="1"/>
          </p:cNvSpPr>
          <p:nvPr>
            <p:ph type="pic" sz="quarter" idx="15"/>
          </p:nvPr>
        </p:nvSpPr>
        <p:spPr>
          <a:xfrm>
            <a:off x="0" y="0"/>
            <a:ext cx="12192000" cy="6858000"/>
          </a:xfrm>
          <a:prstGeom prst="rect">
            <a:avLst/>
          </a:prstGeom>
        </p:spPr>
        <p:txBody>
          <a:bodyPr/>
          <a:lstStyle/>
          <a:p>
            <a:endParaRPr lang="en-US"/>
          </a:p>
        </p:txBody>
      </p:sp>
      <p:sp>
        <p:nvSpPr>
          <p:cNvPr id="2" name="Title 1"/>
          <p:cNvSpPr>
            <a:spLocks noGrp="1"/>
          </p:cNvSpPr>
          <p:nvPr>
            <p:ph type="ctrTitle"/>
          </p:nvPr>
        </p:nvSpPr>
        <p:spPr>
          <a:xfrm>
            <a:off x="2032000" y="4397394"/>
            <a:ext cx="8128000" cy="1067644"/>
          </a:xfrm>
          <a:prstGeom prst="rect">
            <a:avLst/>
          </a:prstGeom>
        </p:spPr>
        <p:txBody>
          <a:bodyPr lIns="274320" rIns="274320" anchor="b">
            <a:noAutofit/>
          </a:bodyPr>
          <a:lstStyle>
            <a:lvl1pPr algn="ctr">
              <a:defRPr sz="4400" b="1">
                <a:solidFill>
                  <a:schemeClr val="bg1"/>
                </a:solidFill>
                <a:latin typeface="+mn-lt"/>
              </a:defRPr>
            </a:lvl1pPr>
          </a:lstStyle>
          <a:p>
            <a:r>
              <a:rPr lang="en-US"/>
              <a:t>Click to edit Master title style</a:t>
            </a:r>
          </a:p>
        </p:txBody>
      </p:sp>
      <p:sp>
        <p:nvSpPr>
          <p:cNvPr id="4" name="Date Placeholder 3"/>
          <p:cNvSpPr>
            <a:spLocks noGrp="1"/>
          </p:cNvSpPr>
          <p:nvPr>
            <p:ph type="dt" sz="half" idx="10"/>
          </p:nvPr>
        </p:nvSpPr>
        <p:spPr>
          <a:xfrm>
            <a:off x="8128000" y="6356349"/>
            <a:ext cx="4064000" cy="365125"/>
          </a:xfrm>
          <a:prstGeom prst="rect">
            <a:avLst/>
          </a:prstGeom>
        </p:spPr>
        <p:txBody>
          <a:bodyPr rIns="457200"/>
          <a:lstStyle>
            <a:lvl1pPr algn="r">
              <a:defRPr>
                <a:solidFill>
                  <a:schemeClr val="bg2">
                    <a:lumMod val="90000"/>
                  </a:schemeClr>
                </a:solidFill>
              </a:defRPr>
            </a:lvl1pPr>
          </a:lstStyle>
          <a:p>
            <a:r>
              <a:rPr lang="en-US">
                <a:solidFill>
                  <a:srgbClr val="E9E5DC">
                    <a:lumMod val="90000"/>
                  </a:srgbClr>
                </a:solidFill>
              </a:rPr>
              <a:t>Your Date Here</a:t>
            </a:r>
          </a:p>
        </p:txBody>
      </p:sp>
      <p:sp>
        <p:nvSpPr>
          <p:cNvPr id="5" name="Footer Placeholder 4"/>
          <p:cNvSpPr>
            <a:spLocks noGrp="1"/>
          </p:cNvSpPr>
          <p:nvPr>
            <p:ph type="ftr" sz="quarter" idx="11"/>
          </p:nvPr>
        </p:nvSpPr>
        <p:spPr>
          <a:xfrm>
            <a:off x="4064000" y="6356350"/>
            <a:ext cx="4064000" cy="365125"/>
          </a:xfrm>
          <a:prstGeom prst="rect">
            <a:avLst/>
          </a:prstGeom>
        </p:spPr>
        <p:txBody>
          <a:bodyPr/>
          <a:lstStyle>
            <a:lvl1pPr>
              <a:defRPr cap="none" baseline="0">
                <a:solidFill>
                  <a:schemeClr val="bg2">
                    <a:lumMod val="90000"/>
                  </a:schemeClr>
                </a:solidFill>
              </a:defRPr>
            </a:lvl1pPr>
          </a:lstStyle>
          <a:p>
            <a:r>
              <a:rPr lang="en-US">
                <a:solidFill>
                  <a:srgbClr val="E9E5DC">
                    <a:lumMod val="90000"/>
                  </a:srgbClr>
                </a:solidFill>
              </a:rPr>
              <a:t>Your Footer Here</a:t>
            </a:r>
          </a:p>
        </p:txBody>
      </p:sp>
      <p:sp>
        <p:nvSpPr>
          <p:cNvPr id="6" name="Slide Number Placeholder 5"/>
          <p:cNvSpPr>
            <a:spLocks noGrp="1"/>
          </p:cNvSpPr>
          <p:nvPr>
            <p:ph type="sldNum" sz="quarter" idx="12"/>
          </p:nvPr>
        </p:nvSpPr>
        <p:spPr>
          <a:xfrm>
            <a:off x="0" y="6356350"/>
            <a:ext cx="4064000" cy="365125"/>
          </a:xfrm>
          <a:prstGeom prst="rect">
            <a:avLst/>
          </a:prstGeom>
        </p:spPr>
        <p:txBody>
          <a:bodyPr vert="horz" lIns="91440" tIns="45720" rIns="91440" bIns="45720" rtlCol="0" anchor="ctr"/>
          <a:lstStyle>
            <a:lvl1pPr algn="l">
              <a:defRPr lang="en-US" cap="none" baseline="0" smtClean="0">
                <a:solidFill>
                  <a:schemeClr val="bg2">
                    <a:lumMod val="90000"/>
                  </a:schemeClr>
                </a:solidFill>
              </a:defRPr>
            </a:lvl1pPr>
          </a:lstStyle>
          <a:p>
            <a:fld id="{FC1CF07D-8B3F-4D32-B059-0039CEA46DB1}" type="slidenum">
              <a:rPr>
                <a:solidFill>
                  <a:srgbClr val="E9E5DC">
                    <a:lumMod val="90000"/>
                  </a:srgbClr>
                </a:solidFill>
              </a:rPr>
              <a:pPr/>
              <a:t>‹#›</a:t>
            </a:fld>
            <a:endParaRPr>
              <a:solidFill>
                <a:srgbClr val="E9E5DC">
                  <a:lumMod val="90000"/>
                </a:srgbClr>
              </a:solidFill>
            </a:endParaRPr>
          </a:p>
        </p:txBody>
      </p:sp>
      <p:sp>
        <p:nvSpPr>
          <p:cNvPr id="3" name="Subtitle 2"/>
          <p:cNvSpPr>
            <a:spLocks noGrp="1"/>
          </p:cNvSpPr>
          <p:nvPr>
            <p:ph type="subTitle" idx="1"/>
          </p:nvPr>
        </p:nvSpPr>
        <p:spPr>
          <a:xfrm>
            <a:off x="2032000" y="5717711"/>
            <a:ext cx="8128000" cy="480131"/>
          </a:xfrm>
          <a:prstGeom prst="rect">
            <a:avLst/>
          </a:prstGeom>
        </p:spPr>
        <p:txBody>
          <a:bodyPr lIns="274320" rIns="274320">
            <a:spAutoFit/>
          </a:bodyPr>
          <a:lstStyle>
            <a:lvl1pPr marL="0" indent="0" algn="ctr">
              <a:buNone/>
              <a:defRPr sz="2800">
                <a:solidFill>
                  <a:schemeClr val="accent6">
                    <a:lumMod val="40000"/>
                    <a:lumOff val="6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8" name="Text Placeholder 7"/>
          <p:cNvSpPr>
            <a:spLocks noGrp="1"/>
          </p:cNvSpPr>
          <p:nvPr>
            <p:ph type="body" sz="quarter" idx="14" hasCustomPrompt="1"/>
          </p:nvPr>
        </p:nvSpPr>
        <p:spPr>
          <a:xfrm>
            <a:off x="4331804" y="3345071"/>
            <a:ext cx="3528392" cy="1223963"/>
          </a:xfrm>
          <a:prstGeom prst="rect">
            <a:avLst/>
          </a:prstGeom>
        </p:spPr>
        <p:txBody>
          <a:bodyPr anchor="ctr">
            <a:noAutofit/>
          </a:bodyPr>
          <a:lstStyle>
            <a:lvl1pPr marL="0" indent="0" algn="ctr">
              <a:buNone/>
              <a:defRPr sz="8800" cap="all" baseline="0">
                <a:solidFill>
                  <a:schemeClr val="bg1">
                    <a:lumMod val="95000"/>
                  </a:schemeClr>
                </a:solidFill>
              </a:defRPr>
            </a:lvl1pPr>
          </a:lstStyle>
          <a:p>
            <a:pPr lvl="0"/>
            <a:r>
              <a:rPr lang="en-US"/>
              <a:t>#00</a:t>
            </a:r>
          </a:p>
        </p:txBody>
      </p:sp>
    </p:spTree>
    <p:extLst>
      <p:ext uri="{BB962C8B-B14F-4D97-AF65-F5344CB8AC3E}">
        <p14:creationId xmlns:p14="http://schemas.microsoft.com/office/powerpoint/2010/main" val="20786949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ransition Slide 4">
    <p:bg>
      <p:bgPr>
        <a:solidFill>
          <a:schemeClr val="tx2"/>
        </a:solidFill>
        <a:effectLst/>
      </p:bgPr>
    </p:bg>
    <p:spTree>
      <p:nvGrpSpPr>
        <p:cNvPr id="1" name=""/>
        <p:cNvGrpSpPr/>
        <p:nvPr/>
      </p:nvGrpSpPr>
      <p:grpSpPr>
        <a:xfrm>
          <a:off x="0" y="0"/>
          <a:ext cx="0" cy="0"/>
          <a:chOff x="0" y="0"/>
          <a:chExt cx="0" cy="0"/>
        </a:xfrm>
      </p:grpSpPr>
      <p:sp>
        <p:nvSpPr>
          <p:cNvPr id="38" name="Title 1"/>
          <p:cNvSpPr>
            <a:spLocks noGrp="1"/>
          </p:cNvSpPr>
          <p:nvPr>
            <p:ph type="ctrTitle"/>
          </p:nvPr>
        </p:nvSpPr>
        <p:spPr>
          <a:xfrm>
            <a:off x="3287688" y="4074661"/>
            <a:ext cx="8434459" cy="1067644"/>
          </a:xfrm>
          <a:prstGeom prst="rect">
            <a:avLst/>
          </a:prstGeom>
        </p:spPr>
        <p:txBody>
          <a:bodyPr lIns="274320" rIns="0" anchor="b">
            <a:noAutofit/>
          </a:bodyPr>
          <a:lstStyle>
            <a:lvl1pPr algn="l">
              <a:defRPr sz="5400" b="1" cap="all" baseline="0">
                <a:solidFill>
                  <a:schemeClr val="accent2"/>
                </a:solidFill>
                <a:latin typeface="+mn-lt"/>
              </a:defRPr>
            </a:lvl1pPr>
          </a:lstStyle>
          <a:p>
            <a:r>
              <a:rPr lang="en-US"/>
              <a:t>Click to edit Master title style</a:t>
            </a:r>
          </a:p>
        </p:txBody>
      </p:sp>
      <p:sp>
        <p:nvSpPr>
          <p:cNvPr id="39" name="Subtitle 2"/>
          <p:cNvSpPr>
            <a:spLocks noGrp="1"/>
          </p:cNvSpPr>
          <p:nvPr>
            <p:ph type="subTitle" idx="1"/>
          </p:nvPr>
        </p:nvSpPr>
        <p:spPr>
          <a:xfrm>
            <a:off x="3287688" y="5172813"/>
            <a:ext cx="8434459" cy="480131"/>
          </a:xfrm>
          <a:prstGeom prst="rect">
            <a:avLst/>
          </a:prstGeom>
        </p:spPr>
        <p:txBody>
          <a:bodyPr wrap="square" lIns="274320" rIns="0">
            <a:spAutoFit/>
          </a:bodyPr>
          <a:lstStyle>
            <a:lvl1pPr marL="0" indent="0" algn="l">
              <a:buNone/>
              <a:defRPr sz="2800">
                <a:solidFill>
                  <a:schemeClr val="tx2">
                    <a:lumMod val="50000"/>
                    <a:lumOff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12" name="Freeform: Shape 11"/>
          <p:cNvSpPr/>
          <p:nvPr userDrawn="1"/>
        </p:nvSpPr>
        <p:spPr>
          <a:xfrm rot="5400000">
            <a:off x="-267349" y="4414555"/>
            <a:ext cx="1674590" cy="1139894"/>
          </a:xfrm>
          <a:custGeom>
            <a:avLst/>
            <a:gdLst>
              <a:gd name="connsiteX0" fmla="*/ 0 w 1674590"/>
              <a:gd name="connsiteY0" fmla="*/ 1139893 h 1139894"/>
              <a:gd name="connsiteX1" fmla="*/ 824542 w 1674590"/>
              <a:gd name="connsiteY1" fmla="*/ 0 h 1139894"/>
              <a:gd name="connsiteX2" fmla="*/ 1674590 w 1674590"/>
              <a:gd name="connsiteY2" fmla="*/ 1139894 h 1139894"/>
            </a:gdLst>
            <a:ahLst/>
            <a:cxnLst>
              <a:cxn ang="0">
                <a:pos x="connsiteX0" y="connsiteY0"/>
              </a:cxn>
              <a:cxn ang="0">
                <a:pos x="connsiteX1" y="connsiteY1"/>
              </a:cxn>
              <a:cxn ang="0">
                <a:pos x="connsiteX2" y="connsiteY2"/>
              </a:cxn>
            </a:cxnLst>
            <a:rect l="l" t="t" r="r" b="b"/>
            <a:pathLst>
              <a:path w="1674590" h="1139894">
                <a:moveTo>
                  <a:pt x="0" y="1139893"/>
                </a:moveTo>
                <a:lnTo>
                  <a:pt x="824542" y="0"/>
                </a:lnTo>
                <a:lnTo>
                  <a:pt x="1674590" y="1139894"/>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0" name="Picture Placeholder 9"/>
          <p:cNvSpPr>
            <a:spLocks noGrp="1"/>
          </p:cNvSpPr>
          <p:nvPr>
            <p:ph type="pic" sz="quarter" idx="13"/>
          </p:nvPr>
        </p:nvSpPr>
        <p:spPr>
          <a:xfrm>
            <a:off x="1" y="0"/>
            <a:ext cx="7806889" cy="4723331"/>
          </a:xfrm>
          <a:custGeom>
            <a:avLst/>
            <a:gdLst>
              <a:gd name="connsiteX0" fmla="*/ 0 w 7806889"/>
              <a:gd name="connsiteY0" fmla="*/ 0 h 4723331"/>
              <a:gd name="connsiteX1" fmla="*/ 7806889 w 7806889"/>
              <a:gd name="connsiteY1" fmla="*/ 0 h 4723331"/>
              <a:gd name="connsiteX2" fmla="*/ 1473016 w 7806889"/>
              <a:gd name="connsiteY2" fmla="*/ 4723331 h 4723331"/>
              <a:gd name="connsiteX3" fmla="*/ 0 w 7806889"/>
              <a:gd name="connsiteY3" fmla="*/ 3657825 h 4723331"/>
            </a:gdLst>
            <a:ahLst/>
            <a:cxnLst>
              <a:cxn ang="0">
                <a:pos x="connsiteX0" y="connsiteY0"/>
              </a:cxn>
              <a:cxn ang="0">
                <a:pos x="connsiteX1" y="connsiteY1"/>
              </a:cxn>
              <a:cxn ang="0">
                <a:pos x="connsiteX2" y="connsiteY2"/>
              </a:cxn>
              <a:cxn ang="0">
                <a:pos x="connsiteX3" y="connsiteY3"/>
              </a:cxn>
            </a:cxnLst>
            <a:rect l="l" t="t" r="r" b="b"/>
            <a:pathLst>
              <a:path w="7806889" h="4723331">
                <a:moveTo>
                  <a:pt x="0" y="0"/>
                </a:moveTo>
                <a:lnTo>
                  <a:pt x="7806889" y="0"/>
                </a:lnTo>
                <a:lnTo>
                  <a:pt x="1473016" y="4723331"/>
                </a:lnTo>
                <a:lnTo>
                  <a:pt x="0" y="3657825"/>
                </a:lnTo>
                <a:close/>
              </a:path>
            </a:pathLst>
          </a:custGeom>
        </p:spPr>
        <p:txBody>
          <a:bodyPr wrap="square">
            <a:noAutofit/>
          </a:bodyPr>
          <a:lstStyle/>
          <a:p>
            <a:endParaRPr lang="en-US"/>
          </a:p>
        </p:txBody>
      </p:sp>
      <p:sp>
        <p:nvSpPr>
          <p:cNvPr id="14" name="Freeform: Shape 13"/>
          <p:cNvSpPr/>
          <p:nvPr userDrawn="1"/>
        </p:nvSpPr>
        <p:spPr>
          <a:xfrm rot="10800000" flipV="1">
            <a:off x="0" y="5213253"/>
            <a:ext cx="3747554" cy="1644747"/>
          </a:xfrm>
          <a:custGeom>
            <a:avLst/>
            <a:gdLst>
              <a:gd name="connsiteX0" fmla="*/ 2273790 w 3747554"/>
              <a:gd name="connsiteY0" fmla="*/ 0 h 1644747"/>
              <a:gd name="connsiteX1" fmla="*/ 0 w 3747554"/>
              <a:gd name="connsiteY1" fmla="*/ 1644747 h 1644747"/>
              <a:gd name="connsiteX2" fmla="*/ 3747554 w 3747554"/>
              <a:gd name="connsiteY2" fmla="*/ 1644747 h 1644747"/>
              <a:gd name="connsiteX3" fmla="*/ 3747554 w 3747554"/>
              <a:gd name="connsiteY3" fmla="*/ 1099025 h 1644747"/>
            </a:gdLst>
            <a:ahLst/>
            <a:cxnLst>
              <a:cxn ang="0">
                <a:pos x="connsiteX0" y="connsiteY0"/>
              </a:cxn>
              <a:cxn ang="0">
                <a:pos x="connsiteX1" y="connsiteY1"/>
              </a:cxn>
              <a:cxn ang="0">
                <a:pos x="connsiteX2" y="connsiteY2"/>
              </a:cxn>
              <a:cxn ang="0">
                <a:pos x="connsiteX3" y="connsiteY3"/>
              </a:cxn>
            </a:cxnLst>
            <a:rect l="l" t="t" r="r" b="b"/>
            <a:pathLst>
              <a:path w="3747554" h="1644747">
                <a:moveTo>
                  <a:pt x="2273790" y="0"/>
                </a:moveTo>
                <a:lnTo>
                  <a:pt x="0" y="1644747"/>
                </a:lnTo>
                <a:lnTo>
                  <a:pt x="3747554" y="1644747"/>
                </a:lnTo>
                <a:lnTo>
                  <a:pt x="3747554" y="1099025"/>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40" name="Date Placeholder 3"/>
          <p:cNvSpPr>
            <a:spLocks noGrp="1"/>
          </p:cNvSpPr>
          <p:nvPr>
            <p:ph type="dt" sz="half" idx="11"/>
          </p:nvPr>
        </p:nvSpPr>
        <p:spPr>
          <a:xfrm>
            <a:off x="569946" y="6356349"/>
            <a:ext cx="1931877" cy="365125"/>
          </a:xfrm>
          <a:prstGeom prst="rect">
            <a:avLst/>
          </a:prstGeom>
        </p:spPr>
        <p:txBody>
          <a:bodyPr lIns="0" rIns="0"/>
          <a:lstStyle>
            <a:lvl1pPr algn="ctr">
              <a:defRPr>
                <a:solidFill>
                  <a:schemeClr val="bg2">
                    <a:lumMod val="50000"/>
                  </a:schemeClr>
                </a:solidFill>
              </a:defRPr>
            </a:lvl1pPr>
          </a:lstStyle>
          <a:p>
            <a:r>
              <a:rPr lang="en-US">
                <a:solidFill>
                  <a:srgbClr val="E9E5DC">
                    <a:lumMod val="50000"/>
                  </a:srgbClr>
                </a:solidFill>
              </a:rPr>
              <a:t>Your Date Here</a:t>
            </a:r>
          </a:p>
        </p:txBody>
      </p:sp>
      <p:sp>
        <p:nvSpPr>
          <p:cNvPr id="41" name="Footer Placeholder 4"/>
          <p:cNvSpPr>
            <a:spLocks noGrp="1"/>
          </p:cNvSpPr>
          <p:nvPr>
            <p:ph type="ftr" sz="quarter" idx="12"/>
          </p:nvPr>
        </p:nvSpPr>
        <p:spPr>
          <a:xfrm>
            <a:off x="3747555" y="6356350"/>
            <a:ext cx="5647713" cy="365125"/>
          </a:xfrm>
          <a:prstGeom prst="rect">
            <a:avLst/>
          </a:prstGeom>
        </p:spPr>
        <p:txBody>
          <a:bodyPr/>
          <a:lstStyle>
            <a:lvl1pPr algn="l">
              <a:defRPr cap="none" baseline="0">
                <a:solidFill>
                  <a:schemeClr val="bg2">
                    <a:lumMod val="75000"/>
                  </a:schemeClr>
                </a:solidFill>
              </a:defRPr>
            </a:lvl1pPr>
          </a:lstStyle>
          <a:p>
            <a:r>
              <a:rPr lang="en-US">
                <a:solidFill>
                  <a:srgbClr val="E9E5DC">
                    <a:lumMod val="75000"/>
                  </a:srgbClr>
                </a:solidFill>
              </a:rPr>
              <a:t>Your Footer Here</a:t>
            </a:r>
          </a:p>
        </p:txBody>
      </p:sp>
      <p:sp>
        <p:nvSpPr>
          <p:cNvPr id="19" name="Freeform: Shape 18"/>
          <p:cNvSpPr/>
          <p:nvPr userDrawn="1"/>
        </p:nvSpPr>
        <p:spPr>
          <a:xfrm flipV="1">
            <a:off x="7333860" y="-1"/>
            <a:ext cx="4858141" cy="2684911"/>
          </a:xfrm>
          <a:custGeom>
            <a:avLst/>
            <a:gdLst>
              <a:gd name="connsiteX0" fmla="*/ 1229424 w 4858141"/>
              <a:gd name="connsiteY0" fmla="*/ 2684911 h 2684911"/>
              <a:gd name="connsiteX1" fmla="*/ 4858141 w 4858141"/>
              <a:gd name="connsiteY1" fmla="*/ 2684911 h 2684911"/>
              <a:gd name="connsiteX2" fmla="*/ 4858141 w 4858141"/>
              <a:gd name="connsiteY2" fmla="*/ 1794066 h 2684911"/>
              <a:gd name="connsiteX3" fmla="*/ 2452345 w 4858141"/>
              <a:gd name="connsiteY3" fmla="*/ 0 h 2684911"/>
              <a:gd name="connsiteX4" fmla="*/ 0 w 4858141"/>
              <a:gd name="connsiteY4" fmla="*/ 1773905 h 26849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58141" h="2684911">
                <a:moveTo>
                  <a:pt x="1229424" y="2684911"/>
                </a:moveTo>
                <a:lnTo>
                  <a:pt x="4858141" y="2684911"/>
                </a:lnTo>
                <a:lnTo>
                  <a:pt x="4858141" y="1794066"/>
                </a:lnTo>
                <a:lnTo>
                  <a:pt x="2452345" y="0"/>
                </a:lnTo>
                <a:lnTo>
                  <a:pt x="0" y="1773905"/>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6" name="Text Placeholder 7"/>
          <p:cNvSpPr>
            <a:spLocks noGrp="1"/>
          </p:cNvSpPr>
          <p:nvPr>
            <p:ph type="body" sz="quarter" idx="14" hasCustomPrompt="1"/>
          </p:nvPr>
        </p:nvSpPr>
        <p:spPr>
          <a:xfrm>
            <a:off x="8000322" y="235007"/>
            <a:ext cx="3528392" cy="1643438"/>
          </a:xfrm>
          <a:prstGeom prst="rect">
            <a:avLst/>
          </a:prstGeom>
        </p:spPr>
        <p:txBody>
          <a:bodyPr anchor="ctr">
            <a:noAutofit/>
          </a:bodyPr>
          <a:lstStyle>
            <a:lvl1pPr marL="0" indent="0" algn="ctr">
              <a:buNone/>
              <a:defRPr sz="8800" cap="all" baseline="0">
                <a:solidFill>
                  <a:schemeClr val="tx2"/>
                </a:solidFill>
              </a:defRPr>
            </a:lvl1pPr>
          </a:lstStyle>
          <a:p>
            <a:pPr lvl="0"/>
            <a:r>
              <a:rPr lang="en-US"/>
              <a:t>#00</a:t>
            </a:r>
          </a:p>
        </p:txBody>
      </p:sp>
      <p:sp>
        <p:nvSpPr>
          <p:cNvPr id="17" name="Slide Number Placeholder 5"/>
          <p:cNvSpPr>
            <a:spLocks noGrp="1"/>
          </p:cNvSpPr>
          <p:nvPr>
            <p:ph type="sldNum" sz="quarter" idx="15"/>
          </p:nvPr>
        </p:nvSpPr>
        <p:spPr>
          <a:xfrm>
            <a:off x="10856835" y="6356350"/>
            <a:ext cx="865312" cy="365125"/>
          </a:xfrm>
          <a:prstGeom prst="rect">
            <a:avLst/>
          </a:prstGeom>
        </p:spPr>
        <p:txBody>
          <a:bodyPr/>
          <a:lstStyle>
            <a:lvl1pPr>
              <a:defRPr>
                <a:solidFill>
                  <a:schemeClr val="bg2">
                    <a:lumMod val="75000"/>
                  </a:schemeClr>
                </a:solidFill>
              </a:defRPr>
            </a:lvl1pPr>
          </a:lstStyle>
          <a:p>
            <a:fld id="{FC1CF07D-8B3F-4D32-B059-0039CEA46DB1}" type="slidenum">
              <a:rPr lang="en-US" smtClean="0">
                <a:solidFill>
                  <a:srgbClr val="E9E5DC">
                    <a:lumMod val="75000"/>
                  </a:srgbClr>
                </a:solidFill>
              </a:rPr>
              <a:pPr/>
              <a:t>‹#›</a:t>
            </a:fld>
            <a:endParaRPr lang="en-US">
              <a:solidFill>
                <a:srgbClr val="E9E5DC">
                  <a:lumMod val="75000"/>
                </a:srgbClr>
              </a:solidFill>
            </a:endParaRPr>
          </a:p>
        </p:txBody>
      </p:sp>
    </p:spTree>
    <p:extLst>
      <p:ext uri="{BB962C8B-B14F-4D97-AF65-F5344CB8AC3E}">
        <p14:creationId xmlns:p14="http://schemas.microsoft.com/office/powerpoint/2010/main" val="24018130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ransition Slide 5">
    <p:spTree>
      <p:nvGrpSpPr>
        <p:cNvPr id="1" name=""/>
        <p:cNvGrpSpPr/>
        <p:nvPr/>
      </p:nvGrpSpPr>
      <p:grpSpPr>
        <a:xfrm>
          <a:off x="0" y="0"/>
          <a:ext cx="0" cy="0"/>
          <a:chOff x="0" y="0"/>
          <a:chExt cx="0" cy="0"/>
        </a:xfrm>
      </p:grpSpPr>
      <p:sp>
        <p:nvSpPr>
          <p:cNvPr id="37" name="Freeform: Shape 36"/>
          <p:cNvSpPr/>
          <p:nvPr userDrawn="1"/>
        </p:nvSpPr>
        <p:spPr>
          <a:xfrm>
            <a:off x="0" y="5029200"/>
            <a:ext cx="12192000" cy="1828800"/>
          </a:xfrm>
          <a:custGeom>
            <a:avLst/>
            <a:gdLst>
              <a:gd name="connsiteX0" fmla="*/ 0 w 8128000"/>
              <a:gd name="connsiteY0" fmla="*/ 0 h 1828800"/>
              <a:gd name="connsiteX1" fmla="*/ 4064000 w 8128000"/>
              <a:gd name="connsiteY1" fmla="*/ 0 h 1828800"/>
              <a:gd name="connsiteX2" fmla="*/ 8128000 w 8128000"/>
              <a:gd name="connsiteY2" fmla="*/ 0 h 1828800"/>
              <a:gd name="connsiteX3" fmla="*/ 8128000 w 8128000"/>
              <a:gd name="connsiteY3" fmla="*/ 1828800 h 1828800"/>
              <a:gd name="connsiteX4" fmla="*/ 4064000 w 8128000"/>
              <a:gd name="connsiteY4" fmla="*/ 1828800 h 1828800"/>
              <a:gd name="connsiteX5" fmla="*/ 0 w 8128000"/>
              <a:gd name="connsiteY5" fmla="*/ 1828800 h 182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128000" h="1828800">
                <a:moveTo>
                  <a:pt x="0" y="0"/>
                </a:moveTo>
                <a:lnTo>
                  <a:pt x="4064000" y="0"/>
                </a:lnTo>
                <a:lnTo>
                  <a:pt x="8128000" y="0"/>
                </a:lnTo>
                <a:lnTo>
                  <a:pt x="8128000" y="1828800"/>
                </a:lnTo>
                <a:lnTo>
                  <a:pt x="4064000" y="1828800"/>
                </a:lnTo>
                <a:lnTo>
                  <a:pt x="0" y="18288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2" name="Picture Placeholder 11"/>
          <p:cNvSpPr>
            <a:spLocks noGrp="1"/>
          </p:cNvSpPr>
          <p:nvPr>
            <p:ph type="pic" sz="quarter" idx="13"/>
          </p:nvPr>
        </p:nvSpPr>
        <p:spPr>
          <a:xfrm>
            <a:off x="0" y="1371601"/>
            <a:ext cx="12192000" cy="3657600"/>
          </a:xfrm>
          <a:custGeom>
            <a:avLst/>
            <a:gdLst>
              <a:gd name="connsiteX0" fmla="*/ 0 w 8129016"/>
              <a:gd name="connsiteY0" fmla="*/ 0 h 3657600"/>
              <a:gd name="connsiteX1" fmla="*/ 8129016 w 8129016"/>
              <a:gd name="connsiteY1" fmla="*/ 0 h 3657600"/>
              <a:gd name="connsiteX2" fmla="*/ 8129016 w 8129016"/>
              <a:gd name="connsiteY2" fmla="*/ 1828800 h 3657600"/>
              <a:gd name="connsiteX3" fmla="*/ 8129016 w 8129016"/>
              <a:gd name="connsiteY3" fmla="*/ 3657600 h 3657600"/>
              <a:gd name="connsiteX4" fmla="*/ 4064000 w 8129016"/>
              <a:gd name="connsiteY4" fmla="*/ 3657600 h 3657600"/>
              <a:gd name="connsiteX5" fmla="*/ 0 w 8129016"/>
              <a:gd name="connsiteY5" fmla="*/ 3657600 h 3657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129016" h="3657600">
                <a:moveTo>
                  <a:pt x="0" y="0"/>
                </a:moveTo>
                <a:lnTo>
                  <a:pt x="8129016" y="0"/>
                </a:lnTo>
                <a:lnTo>
                  <a:pt x="8129016" y="1828800"/>
                </a:lnTo>
                <a:lnTo>
                  <a:pt x="8129016" y="3657600"/>
                </a:lnTo>
                <a:lnTo>
                  <a:pt x="4064000" y="3657600"/>
                </a:lnTo>
                <a:lnTo>
                  <a:pt x="0" y="3657600"/>
                </a:lnTo>
                <a:close/>
              </a:path>
            </a:pathLst>
          </a:custGeom>
          <a:solidFill>
            <a:schemeClr val="bg1">
              <a:lumMod val="50000"/>
            </a:schemeClr>
          </a:solidFill>
        </p:spPr>
        <p:txBody>
          <a:bodyPr wrap="square">
            <a:noAutofit/>
          </a:bodyPr>
          <a:lstStyle/>
          <a:p>
            <a:endParaRPr lang="en-US"/>
          </a:p>
        </p:txBody>
      </p:sp>
      <p:sp>
        <p:nvSpPr>
          <p:cNvPr id="2" name="Title 1"/>
          <p:cNvSpPr>
            <a:spLocks noGrp="1"/>
          </p:cNvSpPr>
          <p:nvPr>
            <p:ph type="ctrTitle"/>
          </p:nvPr>
        </p:nvSpPr>
        <p:spPr>
          <a:xfrm>
            <a:off x="1163452" y="5207651"/>
            <a:ext cx="9865096" cy="1067644"/>
          </a:xfrm>
          <a:prstGeom prst="rect">
            <a:avLst/>
          </a:prstGeom>
        </p:spPr>
        <p:txBody>
          <a:bodyPr lIns="274320" rIns="274320" anchor="ctr">
            <a:noAutofit/>
          </a:bodyPr>
          <a:lstStyle>
            <a:lvl1pPr algn="ctr">
              <a:defRPr sz="5400" b="1" cap="all" baseline="0">
                <a:solidFill>
                  <a:schemeClr val="bg1"/>
                </a:solidFill>
                <a:latin typeface="+mn-lt"/>
              </a:defRPr>
            </a:lvl1pPr>
          </a:lstStyle>
          <a:p>
            <a:r>
              <a:rPr lang="en-US"/>
              <a:t>Click to edit Master title style</a:t>
            </a:r>
          </a:p>
        </p:txBody>
      </p:sp>
      <p:sp>
        <p:nvSpPr>
          <p:cNvPr id="3" name="Subtitle 2"/>
          <p:cNvSpPr>
            <a:spLocks noGrp="1"/>
          </p:cNvSpPr>
          <p:nvPr>
            <p:ph type="subTitle" idx="1"/>
          </p:nvPr>
        </p:nvSpPr>
        <p:spPr>
          <a:xfrm>
            <a:off x="1163452" y="6165304"/>
            <a:ext cx="9865096" cy="480131"/>
          </a:xfrm>
          <a:prstGeom prst="rect">
            <a:avLst/>
          </a:prstGeom>
        </p:spPr>
        <p:txBody>
          <a:bodyPr wrap="square" lIns="274320" rIns="274320">
            <a:spAutoFit/>
          </a:bodyPr>
          <a:lstStyle>
            <a:lvl1pPr marL="0" indent="0" algn="ctr">
              <a:buNone/>
              <a:defRPr sz="2800">
                <a:solidFill>
                  <a:schemeClr val="accent6">
                    <a:lumMod val="40000"/>
                    <a:lumOff val="6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Tree>
    <p:extLst>
      <p:ext uri="{BB962C8B-B14F-4D97-AF65-F5344CB8AC3E}">
        <p14:creationId xmlns:p14="http://schemas.microsoft.com/office/powerpoint/2010/main" val="25909185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ransition Slide 6">
    <p:spTree>
      <p:nvGrpSpPr>
        <p:cNvPr id="1" name=""/>
        <p:cNvGrpSpPr/>
        <p:nvPr/>
      </p:nvGrpSpPr>
      <p:grpSpPr>
        <a:xfrm>
          <a:off x="0" y="0"/>
          <a:ext cx="0" cy="0"/>
          <a:chOff x="0" y="0"/>
          <a:chExt cx="0" cy="0"/>
        </a:xfrm>
      </p:grpSpPr>
      <p:sp>
        <p:nvSpPr>
          <p:cNvPr id="37" name="Freeform: Shape 36"/>
          <p:cNvSpPr/>
          <p:nvPr userDrawn="1"/>
        </p:nvSpPr>
        <p:spPr>
          <a:xfrm>
            <a:off x="0" y="5029200"/>
            <a:ext cx="12192000" cy="1828800"/>
          </a:xfrm>
          <a:custGeom>
            <a:avLst/>
            <a:gdLst>
              <a:gd name="connsiteX0" fmla="*/ 0 w 8128000"/>
              <a:gd name="connsiteY0" fmla="*/ 0 h 1828800"/>
              <a:gd name="connsiteX1" fmla="*/ 4064000 w 8128000"/>
              <a:gd name="connsiteY1" fmla="*/ 0 h 1828800"/>
              <a:gd name="connsiteX2" fmla="*/ 8128000 w 8128000"/>
              <a:gd name="connsiteY2" fmla="*/ 0 h 1828800"/>
              <a:gd name="connsiteX3" fmla="*/ 8128000 w 8128000"/>
              <a:gd name="connsiteY3" fmla="*/ 1828800 h 1828800"/>
              <a:gd name="connsiteX4" fmla="*/ 4064000 w 8128000"/>
              <a:gd name="connsiteY4" fmla="*/ 1828800 h 1828800"/>
              <a:gd name="connsiteX5" fmla="*/ 0 w 8128000"/>
              <a:gd name="connsiteY5" fmla="*/ 1828800 h 182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128000" h="1828800">
                <a:moveTo>
                  <a:pt x="0" y="0"/>
                </a:moveTo>
                <a:lnTo>
                  <a:pt x="4064000" y="0"/>
                </a:lnTo>
                <a:lnTo>
                  <a:pt x="8128000" y="0"/>
                </a:lnTo>
                <a:lnTo>
                  <a:pt x="8128000" y="1828800"/>
                </a:lnTo>
                <a:lnTo>
                  <a:pt x="4064000" y="1828800"/>
                </a:lnTo>
                <a:lnTo>
                  <a:pt x="0" y="1828800"/>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2" name="Picture Placeholder 11"/>
          <p:cNvSpPr>
            <a:spLocks noGrp="1"/>
          </p:cNvSpPr>
          <p:nvPr>
            <p:ph type="pic" sz="quarter" idx="13"/>
          </p:nvPr>
        </p:nvSpPr>
        <p:spPr>
          <a:xfrm>
            <a:off x="0" y="1371601"/>
            <a:ext cx="12192000" cy="3657600"/>
          </a:xfrm>
          <a:custGeom>
            <a:avLst/>
            <a:gdLst>
              <a:gd name="connsiteX0" fmla="*/ 0 w 8129016"/>
              <a:gd name="connsiteY0" fmla="*/ 0 h 3657600"/>
              <a:gd name="connsiteX1" fmla="*/ 8129016 w 8129016"/>
              <a:gd name="connsiteY1" fmla="*/ 0 h 3657600"/>
              <a:gd name="connsiteX2" fmla="*/ 8129016 w 8129016"/>
              <a:gd name="connsiteY2" fmla="*/ 1828800 h 3657600"/>
              <a:gd name="connsiteX3" fmla="*/ 8129016 w 8129016"/>
              <a:gd name="connsiteY3" fmla="*/ 3657600 h 3657600"/>
              <a:gd name="connsiteX4" fmla="*/ 4064000 w 8129016"/>
              <a:gd name="connsiteY4" fmla="*/ 3657600 h 3657600"/>
              <a:gd name="connsiteX5" fmla="*/ 0 w 8129016"/>
              <a:gd name="connsiteY5" fmla="*/ 3657600 h 3657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129016" h="3657600">
                <a:moveTo>
                  <a:pt x="0" y="0"/>
                </a:moveTo>
                <a:lnTo>
                  <a:pt x="8129016" y="0"/>
                </a:lnTo>
                <a:lnTo>
                  <a:pt x="8129016" y="1828800"/>
                </a:lnTo>
                <a:lnTo>
                  <a:pt x="8129016" y="3657600"/>
                </a:lnTo>
                <a:lnTo>
                  <a:pt x="4064000" y="3657600"/>
                </a:lnTo>
                <a:lnTo>
                  <a:pt x="0" y="3657600"/>
                </a:lnTo>
                <a:close/>
              </a:path>
            </a:pathLst>
          </a:custGeom>
          <a:solidFill>
            <a:schemeClr val="bg1">
              <a:lumMod val="50000"/>
            </a:schemeClr>
          </a:solidFill>
        </p:spPr>
        <p:txBody>
          <a:bodyPr wrap="square">
            <a:noAutofit/>
          </a:bodyPr>
          <a:lstStyle/>
          <a:p>
            <a:endParaRPr lang="en-US"/>
          </a:p>
        </p:txBody>
      </p:sp>
      <p:sp>
        <p:nvSpPr>
          <p:cNvPr id="2" name="Title 1"/>
          <p:cNvSpPr>
            <a:spLocks noGrp="1"/>
          </p:cNvSpPr>
          <p:nvPr>
            <p:ph type="ctrTitle"/>
          </p:nvPr>
        </p:nvSpPr>
        <p:spPr>
          <a:xfrm>
            <a:off x="1163452" y="5207651"/>
            <a:ext cx="9865096" cy="1067644"/>
          </a:xfrm>
          <a:prstGeom prst="rect">
            <a:avLst/>
          </a:prstGeom>
        </p:spPr>
        <p:txBody>
          <a:bodyPr lIns="274320" rIns="274320" anchor="ctr">
            <a:noAutofit/>
          </a:bodyPr>
          <a:lstStyle>
            <a:lvl1pPr algn="ctr">
              <a:defRPr sz="5400" b="1" cap="all" baseline="0">
                <a:solidFill>
                  <a:schemeClr val="bg1"/>
                </a:solidFill>
                <a:latin typeface="+mn-lt"/>
              </a:defRPr>
            </a:lvl1pPr>
          </a:lstStyle>
          <a:p>
            <a:r>
              <a:rPr lang="en-US"/>
              <a:t>Click to edit Master title style</a:t>
            </a:r>
          </a:p>
        </p:txBody>
      </p:sp>
      <p:sp>
        <p:nvSpPr>
          <p:cNvPr id="3" name="Subtitle 2"/>
          <p:cNvSpPr>
            <a:spLocks noGrp="1"/>
          </p:cNvSpPr>
          <p:nvPr>
            <p:ph type="subTitle" idx="1"/>
          </p:nvPr>
        </p:nvSpPr>
        <p:spPr>
          <a:xfrm>
            <a:off x="1163452" y="6165304"/>
            <a:ext cx="9865096" cy="480131"/>
          </a:xfrm>
          <a:prstGeom prst="rect">
            <a:avLst/>
          </a:prstGeom>
        </p:spPr>
        <p:txBody>
          <a:bodyPr wrap="square" lIns="274320" rIns="274320">
            <a:spAutoFit/>
          </a:bodyPr>
          <a:lstStyle>
            <a:lvl1pPr marL="0" indent="0" algn="ctr">
              <a:buNone/>
              <a:defRPr sz="2800">
                <a:solidFill>
                  <a:schemeClr val="accent6">
                    <a:lumMod val="40000"/>
                    <a:lumOff val="6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Tree>
    <p:extLst>
      <p:ext uri="{BB962C8B-B14F-4D97-AF65-F5344CB8AC3E}">
        <p14:creationId xmlns:p14="http://schemas.microsoft.com/office/powerpoint/2010/main" val="162854133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ransition Slide 7">
    <p:spTree>
      <p:nvGrpSpPr>
        <p:cNvPr id="1" name=""/>
        <p:cNvGrpSpPr/>
        <p:nvPr/>
      </p:nvGrpSpPr>
      <p:grpSpPr>
        <a:xfrm>
          <a:off x="0" y="0"/>
          <a:ext cx="0" cy="0"/>
          <a:chOff x="0" y="0"/>
          <a:chExt cx="0" cy="0"/>
        </a:xfrm>
      </p:grpSpPr>
      <p:sp>
        <p:nvSpPr>
          <p:cNvPr id="37" name="Freeform: Shape 36"/>
          <p:cNvSpPr/>
          <p:nvPr userDrawn="1"/>
        </p:nvSpPr>
        <p:spPr>
          <a:xfrm>
            <a:off x="0" y="5029200"/>
            <a:ext cx="12192000" cy="1828800"/>
          </a:xfrm>
          <a:custGeom>
            <a:avLst/>
            <a:gdLst>
              <a:gd name="connsiteX0" fmla="*/ 0 w 8128000"/>
              <a:gd name="connsiteY0" fmla="*/ 0 h 1828800"/>
              <a:gd name="connsiteX1" fmla="*/ 4064000 w 8128000"/>
              <a:gd name="connsiteY1" fmla="*/ 0 h 1828800"/>
              <a:gd name="connsiteX2" fmla="*/ 8128000 w 8128000"/>
              <a:gd name="connsiteY2" fmla="*/ 0 h 1828800"/>
              <a:gd name="connsiteX3" fmla="*/ 8128000 w 8128000"/>
              <a:gd name="connsiteY3" fmla="*/ 1828800 h 1828800"/>
              <a:gd name="connsiteX4" fmla="*/ 4064000 w 8128000"/>
              <a:gd name="connsiteY4" fmla="*/ 1828800 h 1828800"/>
              <a:gd name="connsiteX5" fmla="*/ 0 w 8128000"/>
              <a:gd name="connsiteY5" fmla="*/ 1828800 h 182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128000" h="1828800">
                <a:moveTo>
                  <a:pt x="0" y="0"/>
                </a:moveTo>
                <a:lnTo>
                  <a:pt x="4064000" y="0"/>
                </a:lnTo>
                <a:lnTo>
                  <a:pt x="8128000" y="0"/>
                </a:lnTo>
                <a:lnTo>
                  <a:pt x="8128000" y="1828800"/>
                </a:lnTo>
                <a:lnTo>
                  <a:pt x="4064000" y="1828800"/>
                </a:lnTo>
                <a:lnTo>
                  <a:pt x="0" y="18288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2" name="Picture Placeholder 11"/>
          <p:cNvSpPr>
            <a:spLocks noGrp="1"/>
          </p:cNvSpPr>
          <p:nvPr>
            <p:ph type="pic" sz="quarter" idx="13"/>
          </p:nvPr>
        </p:nvSpPr>
        <p:spPr>
          <a:xfrm>
            <a:off x="0" y="1371601"/>
            <a:ext cx="12192000" cy="3657600"/>
          </a:xfrm>
          <a:custGeom>
            <a:avLst/>
            <a:gdLst>
              <a:gd name="connsiteX0" fmla="*/ 0 w 8129016"/>
              <a:gd name="connsiteY0" fmla="*/ 0 h 3657600"/>
              <a:gd name="connsiteX1" fmla="*/ 8129016 w 8129016"/>
              <a:gd name="connsiteY1" fmla="*/ 0 h 3657600"/>
              <a:gd name="connsiteX2" fmla="*/ 8129016 w 8129016"/>
              <a:gd name="connsiteY2" fmla="*/ 1828800 h 3657600"/>
              <a:gd name="connsiteX3" fmla="*/ 8129016 w 8129016"/>
              <a:gd name="connsiteY3" fmla="*/ 3657600 h 3657600"/>
              <a:gd name="connsiteX4" fmla="*/ 4064000 w 8129016"/>
              <a:gd name="connsiteY4" fmla="*/ 3657600 h 3657600"/>
              <a:gd name="connsiteX5" fmla="*/ 0 w 8129016"/>
              <a:gd name="connsiteY5" fmla="*/ 3657600 h 3657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129016" h="3657600">
                <a:moveTo>
                  <a:pt x="0" y="0"/>
                </a:moveTo>
                <a:lnTo>
                  <a:pt x="8129016" y="0"/>
                </a:lnTo>
                <a:lnTo>
                  <a:pt x="8129016" y="1828800"/>
                </a:lnTo>
                <a:lnTo>
                  <a:pt x="8129016" y="3657600"/>
                </a:lnTo>
                <a:lnTo>
                  <a:pt x="4064000" y="3657600"/>
                </a:lnTo>
                <a:lnTo>
                  <a:pt x="0" y="3657600"/>
                </a:lnTo>
                <a:close/>
              </a:path>
            </a:pathLst>
          </a:custGeom>
          <a:solidFill>
            <a:schemeClr val="bg1">
              <a:lumMod val="50000"/>
            </a:schemeClr>
          </a:solidFill>
        </p:spPr>
        <p:txBody>
          <a:bodyPr wrap="square">
            <a:noAutofit/>
          </a:bodyPr>
          <a:lstStyle/>
          <a:p>
            <a:endParaRPr lang="en-US"/>
          </a:p>
        </p:txBody>
      </p:sp>
      <p:sp>
        <p:nvSpPr>
          <p:cNvPr id="2" name="Title 1"/>
          <p:cNvSpPr>
            <a:spLocks noGrp="1"/>
          </p:cNvSpPr>
          <p:nvPr>
            <p:ph type="ctrTitle"/>
          </p:nvPr>
        </p:nvSpPr>
        <p:spPr>
          <a:xfrm>
            <a:off x="1163452" y="5207651"/>
            <a:ext cx="9865096" cy="1067644"/>
          </a:xfrm>
          <a:prstGeom prst="rect">
            <a:avLst/>
          </a:prstGeom>
        </p:spPr>
        <p:txBody>
          <a:bodyPr lIns="274320" rIns="274320" anchor="ctr">
            <a:noAutofit/>
          </a:bodyPr>
          <a:lstStyle>
            <a:lvl1pPr algn="ctr">
              <a:defRPr sz="5400" b="1" cap="all" baseline="0">
                <a:solidFill>
                  <a:schemeClr val="bg1"/>
                </a:solidFill>
                <a:latin typeface="+mn-lt"/>
              </a:defRPr>
            </a:lvl1pPr>
          </a:lstStyle>
          <a:p>
            <a:r>
              <a:rPr lang="en-US"/>
              <a:t>Click to edit Master title style</a:t>
            </a:r>
          </a:p>
        </p:txBody>
      </p:sp>
      <p:sp>
        <p:nvSpPr>
          <p:cNvPr id="3" name="Subtitle 2"/>
          <p:cNvSpPr>
            <a:spLocks noGrp="1"/>
          </p:cNvSpPr>
          <p:nvPr>
            <p:ph type="subTitle" idx="1"/>
          </p:nvPr>
        </p:nvSpPr>
        <p:spPr>
          <a:xfrm>
            <a:off x="1163452" y="6165304"/>
            <a:ext cx="9865096" cy="480131"/>
          </a:xfrm>
          <a:prstGeom prst="rect">
            <a:avLst/>
          </a:prstGeom>
        </p:spPr>
        <p:txBody>
          <a:bodyPr wrap="square" lIns="274320" rIns="274320">
            <a:spAutoFit/>
          </a:bodyPr>
          <a:lstStyle>
            <a:lvl1pPr marL="0" indent="0" algn="ctr">
              <a:buNone/>
              <a:defRPr sz="2800">
                <a:solidFill>
                  <a:schemeClr val="accent4">
                    <a:lumMod val="20000"/>
                    <a:lumOff val="8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Tree>
    <p:extLst>
      <p:ext uri="{BB962C8B-B14F-4D97-AF65-F5344CB8AC3E}">
        <p14:creationId xmlns:p14="http://schemas.microsoft.com/office/powerpoint/2010/main" val="9919685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4.xml"/><Relationship Id="rId3" Type="http://schemas.openxmlformats.org/officeDocument/2006/relationships/slideLayout" Target="../slideLayouts/slideLayout29.xml"/><Relationship Id="rId7" Type="http://schemas.openxmlformats.org/officeDocument/2006/relationships/slideLayout" Target="../slideLayouts/slideLayout33.xml"/><Relationship Id="rId12" Type="http://schemas.openxmlformats.org/officeDocument/2006/relationships/theme" Target="../theme/theme2.xml"/><Relationship Id="rId2" Type="http://schemas.openxmlformats.org/officeDocument/2006/relationships/slideLayout" Target="../slideLayouts/slideLayout28.xml"/><Relationship Id="rId1" Type="http://schemas.openxmlformats.org/officeDocument/2006/relationships/slideLayout" Target="../slideLayouts/slideLayout27.xml"/><Relationship Id="rId6" Type="http://schemas.openxmlformats.org/officeDocument/2006/relationships/slideLayout" Target="../slideLayouts/slideLayout32.xml"/><Relationship Id="rId11" Type="http://schemas.openxmlformats.org/officeDocument/2006/relationships/slideLayout" Target="../slideLayouts/slideLayout37.xml"/><Relationship Id="rId5" Type="http://schemas.openxmlformats.org/officeDocument/2006/relationships/slideLayout" Target="../slideLayouts/slideLayout31.xml"/><Relationship Id="rId10" Type="http://schemas.openxmlformats.org/officeDocument/2006/relationships/slideLayout" Target="../slideLayouts/slideLayout36.xml"/><Relationship Id="rId4" Type="http://schemas.openxmlformats.org/officeDocument/2006/relationships/slideLayout" Target="../slideLayouts/slideLayout30.xml"/><Relationship Id="rId9" Type="http://schemas.openxmlformats.org/officeDocument/2006/relationships/slideLayout" Target="../slideLayouts/slideLayout3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solidFill>
                  <a:prstClr val="black">
                    <a:tint val="75000"/>
                  </a:prstClr>
                </a:solidFill>
              </a:rPr>
              <a:t>Your Date Here</a:t>
            </a: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solidFill>
                  <a:prstClr val="black">
                    <a:tint val="75000"/>
                  </a:prstClr>
                </a:solidFill>
              </a:rPr>
              <a:t>Your Footer Here</a:t>
            </a: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C1CF07D-8B3F-4D32-B059-0039CEA46DB1}" type="slidenum">
              <a:rPr lang="en-US" smtClean="0">
                <a:solidFill>
                  <a:prstClr val="black">
                    <a:tint val="75000"/>
                  </a:prstClr>
                </a:solidFill>
              </a:rPr>
              <a:pPr/>
              <a:t>‹#›</a:t>
            </a:fld>
            <a:endParaRPr lang="en-US">
              <a:solidFill>
                <a:prstClr val="black">
                  <a:tint val="75000"/>
                </a:prstClr>
              </a:solidFill>
            </a:endParaRPr>
          </a:p>
        </p:txBody>
      </p:sp>
      <p:sp>
        <p:nvSpPr>
          <p:cNvPr id="14" name="Rectangle 13"/>
          <p:cNvSpPr/>
          <p:nvPr userDrawn="1"/>
        </p:nvSpPr>
        <p:spPr>
          <a:xfrm rot="5400000">
            <a:off x="11604686" y="5799924"/>
            <a:ext cx="1839158" cy="276999"/>
          </a:xfrm>
          <a:prstGeom prst="rect">
            <a:avLst/>
          </a:prstGeom>
        </p:spPr>
        <p:txBody>
          <a:bodyPr wrap="none">
            <a:spAutoFit/>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dirty="0">
                <a:solidFill>
                  <a:prstClr val="black"/>
                </a:solidFill>
              </a:rPr>
              <a:t>© Copyright Showeet.com</a:t>
            </a:r>
          </a:p>
        </p:txBody>
      </p:sp>
    </p:spTree>
    <p:extLst>
      <p:ext uri="{BB962C8B-B14F-4D97-AF65-F5344CB8AC3E}">
        <p14:creationId xmlns:p14="http://schemas.microsoft.com/office/powerpoint/2010/main" val="38466544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 id="2147483681" r:id="rId21"/>
    <p:sldLayoutId id="2147483682" r:id="rId22"/>
    <p:sldLayoutId id="2147483683" r:id="rId23"/>
    <p:sldLayoutId id="2147483705" r:id="rId24"/>
    <p:sldLayoutId id="2147483690" r:id="rId25"/>
    <p:sldLayoutId id="2147483691" r:id="rId26"/>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PowerPoint SmartArt Graphics - The complete ready-to-use collection</a:t>
            </a: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68327C5-B821-4FE9-A59A-A60D9EB59A9A}" type="slidenum">
              <a:rPr lang="en-US" smtClean="0"/>
              <a:t>‹#›</a:t>
            </a:fld>
            <a:endParaRPr lang="en-US"/>
          </a:p>
        </p:txBody>
      </p:sp>
      <p:sp>
        <p:nvSpPr>
          <p:cNvPr id="7" name="Rectangle 6"/>
          <p:cNvSpPr/>
          <p:nvPr userDrawn="1"/>
        </p:nvSpPr>
        <p:spPr>
          <a:xfrm rot="5400000">
            <a:off x="11604686" y="5799923"/>
            <a:ext cx="1839158" cy="276999"/>
          </a:xfrm>
          <a:prstGeom prst="rect">
            <a:avLst/>
          </a:prstGeom>
        </p:spPr>
        <p:txBody>
          <a:bodyPr wrap="none">
            <a:spAutoFit/>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dirty="0">
                <a:solidFill>
                  <a:prstClr val="black"/>
                </a:solidFill>
              </a:rPr>
              <a:t>© Copyright Showeet.com</a:t>
            </a:r>
          </a:p>
        </p:txBody>
      </p:sp>
    </p:spTree>
    <p:extLst>
      <p:ext uri="{BB962C8B-B14F-4D97-AF65-F5344CB8AC3E}">
        <p14:creationId xmlns:p14="http://schemas.microsoft.com/office/powerpoint/2010/main" val="131396053"/>
      </p:ext>
    </p:extLst>
  </p:cSld>
  <p:clrMap bg1="lt1" tx1="dk1" bg2="lt2" tx2="dk2" accent1="accent1" accent2="accent2" accent3="accent3" accent4="accent4" accent5="accent5" accent6="accent6" hlink="hlink" folHlink="folHlink"/>
  <p:sldLayoutIdLst>
    <p:sldLayoutId id="2147483693" r:id="rId1"/>
    <p:sldLayoutId id="2147483694" r:id="rId2"/>
    <p:sldLayoutId id="2147483695" r:id="rId3"/>
    <p:sldLayoutId id="2147483696" r:id="rId4"/>
    <p:sldLayoutId id="2147483697" r:id="rId5"/>
    <p:sldLayoutId id="2147483699" r:id="rId6"/>
    <p:sldLayoutId id="2147483700" r:id="rId7"/>
    <p:sldLayoutId id="2147483701" r:id="rId8"/>
    <p:sldLayoutId id="2147483702" r:id="rId9"/>
    <p:sldLayoutId id="2147483703" r:id="rId10"/>
    <p:sldLayoutId id="2147483704" r:id="rId11"/>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24.xml"/></Relationships>
</file>

<file path=ppt/slides/_rels/slide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Layout" Target="../slideLayouts/slideLayout24.xml"/><Relationship Id="rId1" Type="http://schemas.openxmlformats.org/officeDocument/2006/relationships/themeOverride" Target="../theme/themeOverride1.xml"/></Relationships>
</file>

<file path=ppt/slides/_rels/slide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Layout" Target="../slideLayouts/slideLayout24.xml"/><Relationship Id="rId1" Type="http://schemas.openxmlformats.org/officeDocument/2006/relationships/themeOverride" Target="../theme/themeOverride2.xml"/></Relationships>
</file>

<file path=ppt/slides/_rels/slide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Layout" Target="../slideLayouts/slideLayout24.xml"/><Relationship Id="rId1" Type="http://schemas.openxmlformats.org/officeDocument/2006/relationships/themeOverride" Target="../theme/themeOverride3.xml"/></Relationships>
</file>

<file path=ppt/slides/_rels/slide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Layout" Target="../slideLayouts/slideLayout24.xml"/><Relationship Id="rId1" Type="http://schemas.openxmlformats.org/officeDocument/2006/relationships/themeOverride" Target="../theme/themeOverride4.xml"/></Relationships>
</file>

<file path=ppt/slides/_rels/slide1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Layout" Target="../slideLayouts/slideLayout24.xml"/><Relationship Id="rId1" Type="http://schemas.openxmlformats.org/officeDocument/2006/relationships/themeOverride" Target="../theme/themeOverride5.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4.xml"/></Relationships>
</file>

<file path=ppt/slides/_rels/slide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Layout" Target="../slideLayouts/slideLayout24.xml"/><Relationship Id="rId1" Type="http://schemas.openxmlformats.org/officeDocument/2006/relationships/themeOverride" Target="../theme/themeOverride6.xml"/><Relationship Id="rId4" Type="http://schemas.openxmlformats.org/officeDocument/2006/relationships/hyperlink" Target="https://www.dropbox.com/request/Rb1GQyvwVkFBAcFIUfXU" TargetMode="External"/></Relationships>
</file>

<file path=ppt/slides/_rels/slide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Layout" Target="../slideLayouts/slideLayout24.xml"/><Relationship Id="rId1" Type="http://schemas.openxmlformats.org/officeDocument/2006/relationships/themeOverride" Target="../theme/themeOverride7.xml"/></Relationships>
</file>

<file path=ppt/slides/_rels/slide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Layout" Target="../slideLayouts/slideLayout24.xml"/><Relationship Id="rId1" Type="http://schemas.openxmlformats.org/officeDocument/2006/relationships/themeOverride" Target="../theme/themeOverride8.xml"/></Relationships>
</file>

<file path=ppt/slides/_rels/slide2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Layout" Target="../slideLayouts/slideLayout24.xml"/><Relationship Id="rId1" Type="http://schemas.openxmlformats.org/officeDocument/2006/relationships/themeOverride" Target="../theme/themeOverride9.xml"/></Relationships>
</file>

<file path=ppt/slides/_rels/slide2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Layout" Target="../slideLayouts/slideLayout24.xml"/><Relationship Id="rId1" Type="http://schemas.openxmlformats.org/officeDocument/2006/relationships/themeOverride" Target="../theme/themeOverride10.xml"/></Relationships>
</file>

<file path=ppt/slides/_rels/slide2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Layout" Target="../slideLayouts/slideLayout24.xml"/><Relationship Id="rId1" Type="http://schemas.openxmlformats.org/officeDocument/2006/relationships/themeOverride" Target="../theme/themeOverride11.xml"/></Relationships>
</file>

<file path=ppt/slides/_rels/slide2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Layout" Target="../slideLayouts/slideLayout24.xml"/><Relationship Id="rId1" Type="http://schemas.openxmlformats.org/officeDocument/2006/relationships/themeOverride" Target="../theme/themeOverride12.xml"/></Relationships>
</file>

<file path=ppt/slides/_rels/slide2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Layout" Target="../slideLayouts/slideLayout24.xml"/><Relationship Id="rId1" Type="http://schemas.openxmlformats.org/officeDocument/2006/relationships/themeOverride" Target="../theme/themeOverride13.xml"/></Relationships>
</file>

<file path=ppt/slides/_rels/slide2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Layout" Target="../slideLayouts/slideLayout24.xml"/><Relationship Id="rId1" Type="http://schemas.openxmlformats.org/officeDocument/2006/relationships/themeOverride" Target="../theme/themeOverride14.xml"/></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6.xml"/><Relationship Id="rId7" Type="http://schemas.openxmlformats.org/officeDocument/2006/relationships/image" Target="../media/image7.png"/><Relationship Id="rId2" Type="http://schemas.openxmlformats.org/officeDocument/2006/relationships/slideLayout" Target="../slideLayouts/slideLayout2.xml"/><Relationship Id="rId1" Type="http://schemas.openxmlformats.org/officeDocument/2006/relationships/themeOverride" Target="../theme/themeOverride15.xml"/><Relationship Id="rId6" Type="http://schemas.microsoft.com/office/2007/relationships/hdphoto" Target="../media/hdphoto1.wdp"/><Relationship Id="rId5" Type="http://schemas.openxmlformats.org/officeDocument/2006/relationships/image" Target="../media/image6.png"/><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4.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4.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4.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4.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4.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4.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p:cNvPicPr>
            <a:picLocks noChangeAspect="1"/>
          </p:cNvPicPr>
          <p:nvPr/>
        </p:nvPicPr>
        <p:blipFill rotWithShape="1">
          <a:blip r:embed="rId3">
            <a:extLst>
              <a:ext uri="{28A0092B-C50C-407E-A947-70E740481C1C}">
                <a14:useLocalDpi xmlns:a14="http://schemas.microsoft.com/office/drawing/2010/main" val="0"/>
              </a:ext>
            </a:extLst>
          </a:blip>
          <a:srcRect t="7506" b="7329"/>
          <a:stretch/>
        </p:blipFill>
        <p:spPr>
          <a:xfrm>
            <a:off x="4852232" y="58409"/>
            <a:ext cx="2604074" cy="1850430"/>
          </a:xfrm>
          <a:prstGeom prst="rect">
            <a:avLst/>
          </a:prstGeom>
        </p:spPr>
      </p:pic>
      <p:sp>
        <p:nvSpPr>
          <p:cNvPr id="2" name="Rectangle 1"/>
          <p:cNvSpPr/>
          <p:nvPr/>
        </p:nvSpPr>
        <p:spPr>
          <a:xfrm>
            <a:off x="1259124" y="2047035"/>
            <a:ext cx="10725342" cy="2437142"/>
          </a:xfrm>
          <a:prstGeom prst="rect">
            <a:avLst/>
          </a:prstGeom>
        </p:spPr>
        <p:txBody>
          <a:bodyPr wrap="square">
            <a:spAutoFit/>
          </a:bodyPr>
          <a:lstStyle/>
          <a:p>
            <a:pPr algn="ctr"/>
            <a:r>
              <a:rPr lang="fr-FR" sz="2539" b="1" dirty="0">
                <a:solidFill>
                  <a:schemeClr val="accent1">
                    <a:lumMod val="50000"/>
                  </a:schemeClr>
                </a:solidFill>
                <a:latin typeface="Corbel" panose="020B0503020204020204" pitchFamily="34" charset="0"/>
              </a:rPr>
              <a:t>Réunion de pré-soumission de la consultation n° </a:t>
            </a:r>
          </a:p>
          <a:p>
            <a:pPr algn="ctr"/>
            <a:r>
              <a:rPr lang="fr-FR" sz="2539" b="1" dirty="0">
                <a:solidFill>
                  <a:schemeClr val="accent1">
                    <a:lumMod val="50000"/>
                  </a:schemeClr>
                </a:solidFill>
                <a:latin typeface="Corbel" panose="020B0503020204020204" pitchFamily="34" charset="0"/>
              </a:rPr>
              <a:t>DP/QCBS/MCA-M/EW-11/Compact-PP-04</a:t>
            </a:r>
          </a:p>
          <a:p>
            <a:pPr algn="ctr" rtl="1"/>
            <a:endParaRPr lang="fr-FR" sz="2902" b="1" kern="0" dirty="0">
              <a:solidFill>
                <a:srgbClr val="002060"/>
              </a:solidFill>
              <a:latin typeface="Sakkal Majalla" panose="02000000000000000000" pitchFamily="2" charset="-78"/>
              <a:cs typeface="Sakkal Majalla" panose="02000000000000000000" pitchFamily="2" charset="-78"/>
            </a:endParaRPr>
          </a:p>
          <a:p>
            <a:r>
              <a:rPr lang="fr-FR" sz="1814" b="1" dirty="0">
                <a:solidFill>
                  <a:schemeClr val="accent1">
                    <a:lumMod val="50000"/>
                  </a:schemeClr>
                </a:solidFill>
                <a:latin typeface="Corbel" panose="020B0503020204020204" pitchFamily="34" charset="0"/>
              </a:rPr>
              <a:t>Contrat QCBS  :      La sélection d’un Consultant chargé d’appuyer l’Agence MCA-</a:t>
            </a:r>
            <a:r>
              <a:rPr lang="fr-FR" sz="1814" b="1" dirty="0" err="1">
                <a:solidFill>
                  <a:schemeClr val="accent1">
                    <a:lumMod val="50000"/>
                  </a:schemeClr>
                </a:solidFill>
                <a:latin typeface="Corbel" panose="020B0503020204020204" pitchFamily="34" charset="0"/>
              </a:rPr>
              <a:t>Morocco</a:t>
            </a:r>
            <a:r>
              <a:rPr lang="fr-FR" sz="1814" b="1" dirty="0">
                <a:solidFill>
                  <a:schemeClr val="accent1">
                    <a:lumMod val="50000"/>
                  </a:schemeClr>
                </a:solidFill>
                <a:latin typeface="Corbel" panose="020B0503020204020204" pitchFamily="34" charset="0"/>
              </a:rPr>
              <a:t> </a:t>
            </a:r>
          </a:p>
          <a:p>
            <a:r>
              <a:rPr lang="fr-FR" sz="1814" b="1" dirty="0">
                <a:solidFill>
                  <a:schemeClr val="accent1">
                    <a:lumMod val="50000"/>
                  </a:schemeClr>
                </a:solidFill>
                <a:latin typeface="Corbel" panose="020B0503020204020204" pitchFamily="34" charset="0"/>
              </a:rPr>
              <a:t>		dans la gestion, le suivi, l’assistance technique et la clôture des activités 				du Fonds Charaka.</a:t>
            </a:r>
          </a:p>
          <a:p>
            <a:endParaRPr lang="fr-FR" sz="1814" b="1" dirty="0">
              <a:solidFill>
                <a:schemeClr val="accent1">
                  <a:lumMod val="50000"/>
                </a:schemeClr>
              </a:solidFill>
              <a:latin typeface="Corbel" panose="020B0503020204020204" pitchFamily="34" charset="0"/>
            </a:endParaRPr>
          </a:p>
        </p:txBody>
      </p:sp>
      <p:cxnSp>
        <p:nvCxnSpPr>
          <p:cNvPr id="4" name="Straight Connector 3"/>
          <p:cNvCxnSpPr/>
          <p:nvPr/>
        </p:nvCxnSpPr>
        <p:spPr>
          <a:xfrm>
            <a:off x="3193874" y="2807116"/>
            <a:ext cx="6564332" cy="0"/>
          </a:xfrm>
          <a:prstGeom prst="line">
            <a:avLst/>
          </a:prstGeom>
          <a:ln>
            <a:solidFill>
              <a:schemeClr val="tx2">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6" name="Rectangle 5"/>
          <p:cNvSpPr/>
          <p:nvPr/>
        </p:nvSpPr>
        <p:spPr>
          <a:xfrm>
            <a:off x="4610388" y="5869225"/>
            <a:ext cx="2971224" cy="343492"/>
          </a:xfrm>
          <a:prstGeom prst="rect">
            <a:avLst/>
          </a:prstGeom>
        </p:spPr>
        <p:txBody>
          <a:bodyPr wrap="square">
            <a:spAutoFit/>
          </a:bodyPr>
          <a:lstStyle/>
          <a:p>
            <a:pPr algn="ctr"/>
            <a:r>
              <a:rPr lang="fr-FR" sz="1632" b="1" dirty="0">
                <a:solidFill>
                  <a:schemeClr val="accent1">
                    <a:lumMod val="50000"/>
                  </a:schemeClr>
                </a:solidFill>
                <a:latin typeface="Corbel" panose="020B0503020204020204" pitchFamily="34" charset="0"/>
              </a:rPr>
              <a:t>Le 23  Janvier 2019</a:t>
            </a:r>
            <a:endParaRPr lang="fr-FR" sz="1814" b="1" kern="0" dirty="0">
              <a:solidFill>
                <a:srgbClr val="002060"/>
              </a:solidFill>
              <a:latin typeface="Sakkal Majalla" panose="02000000000000000000" pitchFamily="2" charset="-78"/>
              <a:cs typeface="Sakkal Majalla" panose="02000000000000000000" pitchFamily="2" charset="-78"/>
            </a:endParaRPr>
          </a:p>
        </p:txBody>
      </p:sp>
      <p:cxnSp>
        <p:nvCxnSpPr>
          <p:cNvPr id="7" name="Straight Connector 3"/>
          <p:cNvCxnSpPr/>
          <p:nvPr/>
        </p:nvCxnSpPr>
        <p:spPr>
          <a:xfrm>
            <a:off x="3193874" y="4119982"/>
            <a:ext cx="6564332" cy="0"/>
          </a:xfrm>
          <a:prstGeom prst="line">
            <a:avLst/>
          </a:prstGeom>
          <a:ln>
            <a:solidFill>
              <a:schemeClr val="tx2">
                <a:lumMod val="60000"/>
                <a:lumOff val="4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8255844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0A29F44F-FD53-4912-BE09-BAA8A35B78ED}"/>
              </a:ext>
            </a:extLst>
          </p:cNvPr>
          <p:cNvSpPr>
            <a:spLocks noGrp="1"/>
          </p:cNvSpPr>
          <p:nvPr>
            <p:ph type="sldNum" sz="quarter" idx="7"/>
          </p:nvPr>
        </p:nvSpPr>
        <p:spPr/>
        <p:txBody>
          <a:bodyPr/>
          <a:lstStyle/>
          <a:p>
            <a:fld id="{B6F15528-21DE-4FAA-801E-634DDDAF4B2B}" type="slidenum">
              <a:rPr lang="en-US" smtClean="0"/>
              <a:t>10</a:t>
            </a:fld>
            <a:endParaRPr lang="en-US"/>
          </a:p>
        </p:txBody>
      </p:sp>
      <p:sp>
        <p:nvSpPr>
          <p:cNvPr id="4" name="Rectangle 3">
            <a:extLst>
              <a:ext uri="{FF2B5EF4-FFF2-40B4-BE49-F238E27FC236}">
                <a16:creationId xmlns:a16="http://schemas.microsoft.com/office/drawing/2014/main" id="{631E5E70-F0D1-433B-A324-EA0413E7C926}"/>
              </a:ext>
            </a:extLst>
          </p:cNvPr>
          <p:cNvSpPr/>
          <p:nvPr/>
        </p:nvSpPr>
        <p:spPr>
          <a:xfrm>
            <a:off x="240" y="-1"/>
            <a:ext cx="12191521" cy="904927"/>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algn="ctr">
              <a:lnSpc>
                <a:spcPct val="90000"/>
              </a:lnSpc>
              <a:spcBef>
                <a:spcPct val="0"/>
              </a:spcBef>
            </a:pPr>
            <a:r>
              <a:rPr lang="fr-FR" sz="3600" b="1" dirty="0">
                <a:solidFill>
                  <a:schemeClr val="bg1"/>
                </a:solidFill>
                <a:latin typeface="Corbel" panose="020B0503020204020204" pitchFamily="34" charset="0"/>
                <a:cs typeface="Sakkal Majalla" panose="02000000000000000000" pitchFamily="2" charset="-78"/>
              </a:rPr>
              <a:t>1- Volet technique</a:t>
            </a:r>
          </a:p>
          <a:p>
            <a:pPr algn="ctr">
              <a:lnSpc>
                <a:spcPct val="90000"/>
              </a:lnSpc>
              <a:spcBef>
                <a:spcPct val="0"/>
              </a:spcBef>
            </a:pPr>
            <a:r>
              <a:rPr lang="fr-FR" sz="2800" b="1" dirty="0">
                <a:solidFill>
                  <a:schemeClr val="bg1"/>
                </a:solidFill>
                <a:latin typeface="Corbel" panose="020B0503020204020204" pitchFamily="34" charset="0"/>
                <a:cs typeface="Sakkal Majalla" panose="02000000000000000000" pitchFamily="2" charset="-78"/>
              </a:rPr>
              <a:t>Les Termes de références de l’activité 2</a:t>
            </a:r>
          </a:p>
        </p:txBody>
      </p:sp>
      <p:graphicFrame>
        <p:nvGraphicFramePr>
          <p:cNvPr id="8" name="Tableau 7"/>
          <p:cNvGraphicFramePr>
            <a:graphicFrameLocks noGrp="1"/>
          </p:cNvGraphicFramePr>
          <p:nvPr>
            <p:extLst>
              <p:ext uri="{D42A27DB-BD31-4B8C-83A1-F6EECF244321}">
                <p14:modId xmlns:p14="http://schemas.microsoft.com/office/powerpoint/2010/main" val="2983856717"/>
              </p:ext>
            </p:extLst>
          </p:nvPr>
        </p:nvGraphicFramePr>
        <p:xfrm>
          <a:off x="568140" y="2091624"/>
          <a:ext cx="10779325" cy="4275138"/>
        </p:xfrm>
        <a:graphic>
          <a:graphicData uri="http://schemas.openxmlformats.org/drawingml/2006/table">
            <a:tbl>
              <a:tblPr/>
              <a:tblGrid>
                <a:gridCol w="2751112">
                  <a:extLst>
                    <a:ext uri="{9D8B030D-6E8A-4147-A177-3AD203B41FA5}">
                      <a16:colId xmlns:a16="http://schemas.microsoft.com/office/drawing/2014/main" val="4174833191"/>
                    </a:ext>
                  </a:extLst>
                </a:gridCol>
                <a:gridCol w="2707650">
                  <a:extLst>
                    <a:ext uri="{9D8B030D-6E8A-4147-A177-3AD203B41FA5}">
                      <a16:colId xmlns:a16="http://schemas.microsoft.com/office/drawing/2014/main" val="3365451405"/>
                    </a:ext>
                  </a:extLst>
                </a:gridCol>
                <a:gridCol w="2625733">
                  <a:extLst>
                    <a:ext uri="{9D8B030D-6E8A-4147-A177-3AD203B41FA5}">
                      <a16:colId xmlns:a16="http://schemas.microsoft.com/office/drawing/2014/main" val="2211118662"/>
                    </a:ext>
                  </a:extLst>
                </a:gridCol>
                <a:gridCol w="2694830">
                  <a:extLst>
                    <a:ext uri="{9D8B030D-6E8A-4147-A177-3AD203B41FA5}">
                      <a16:colId xmlns:a16="http://schemas.microsoft.com/office/drawing/2014/main" val="837256478"/>
                    </a:ext>
                  </a:extLst>
                </a:gridCol>
              </a:tblGrid>
              <a:tr h="473510">
                <a:tc>
                  <a:txBody>
                    <a:bodyPr/>
                    <a:lstStyle/>
                    <a:p>
                      <a:pPr algn="ctr">
                        <a:lnSpc>
                          <a:spcPct val="107000"/>
                        </a:lnSpc>
                        <a:spcAft>
                          <a:spcPts val="0"/>
                        </a:spcAft>
                      </a:pPr>
                      <a:r>
                        <a:rPr lang="en-US" sz="1500" b="1" i="1" dirty="0" err="1">
                          <a:effectLst/>
                          <a:latin typeface="+mn-lt"/>
                          <a:ea typeface="SimSun" panose="02010600030101010101" pitchFamily="2" charset="-122"/>
                          <a:cs typeface="Times New Roman" panose="02020603050405020304" pitchFamily="18" charset="0"/>
                        </a:rPr>
                        <a:t>Activité</a:t>
                      </a:r>
                      <a:endParaRPr lang="fr-FR" sz="1500" dirty="0">
                        <a:effectLst/>
                        <a:latin typeface="+mn-lt"/>
                        <a:ea typeface="SimSun" panose="02010600030101010101" pitchFamily="2" charset="-122"/>
                        <a:cs typeface="Arial" panose="020B0604020202020204" pitchFamily="34" charset="0"/>
                      </a:endParaRPr>
                    </a:p>
                  </a:txBody>
                  <a:tcPr marL="19607" marR="196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EAADB"/>
                    </a:solidFill>
                  </a:tcPr>
                </a:tc>
                <a:tc>
                  <a:txBody>
                    <a:bodyPr/>
                    <a:lstStyle/>
                    <a:p>
                      <a:pPr algn="ctr">
                        <a:lnSpc>
                          <a:spcPct val="107000"/>
                        </a:lnSpc>
                        <a:spcAft>
                          <a:spcPts val="0"/>
                        </a:spcAft>
                      </a:pPr>
                      <a:r>
                        <a:rPr lang="en-US" sz="1500" b="1" i="1" dirty="0">
                          <a:effectLst/>
                          <a:latin typeface="+mn-lt"/>
                          <a:ea typeface="SimSun" panose="02010600030101010101" pitchFamily="2" charset="-122"/>
                          <a:cs typeface="Times New Roman" panose="02020603050405020304" pitchFamily="18" charset="0"/>
                        </a:rPr>
                        <a:t>Niveau d’effort </a:t>
                      </a:r>
                      <a:endParaRPr lang="fr-FR" sz="1500" dirty="0">
                        <a:effectLst/>
                        <a:latin typeface="+mn-lt"/>
                        <a:ea typeface="SimSun" panose="02010600030101010101" pitchFamily="2" charset="-122"/>
                        <a:cs typeface="Arial" panose="020B0604020202020204" pitchFamily="34" charset="0"/>
                      </a:endParaRPr>
                    </a:p>
                  </a:txBody>
                  <a:tcPr marL="19607" marR="196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EAADB"/>
                    </a:solidFill>
                  </a:tcPr>
                </a:tc>
                <a:tc>
                  <a:txBody>
                    <a:bodyPr/>
                    <a:lstStyle/>
                    <a:p>
                      <a:pPr algn="ctr">
                        <a:lnSpc>
                          <a:spcPct val="107000"/>
                        </a:lnSpc>
                        <a:spcAft>
                          <a:spcPts val="0"/>
                        </a:spcAft>
                      </a:pPr>
                      <a:r>
                        <a:rPr lang="fr-FR" sz="1500" b="1" i="1" dirty="0">
                          <a:effectLst/>
                          <a:latin typeface="+mn-lt"/>
                          <a:ea typeface="SimSun" panose="02010600030101010101" pitchFamily="2" charset="-122"/>
                          <a:cs typeface="Times New Roman" panose="02020603050405020304" pitchFamily="18" charset="0"/>
                        </a:rPr>
                        <a:t>Missions de base</a:t>
                      </a:r>
                      <a:endParaRPr lang="fr-FR" sz="1500" dirty="0">
                        <a:effectLst/>
                        <a:latin typeface="+mn-lt"/>
                        <a:ea typeface="SimSun" panose="02010600030101010101" pitchFamily="2" charset="-122"/>
                        <a:cs typeface="Arial" panose="020B0604020202020204" pitchFamily="34" charset="0"/>
                      </a:endParaRPr>
                    </a:p>
                    <a:p>
                      <a:pPr algn="ctr">
                        <a:lnSpc>
                          <a:spcPct val="107000"/>
                        </a:lnSpc>
                        <a:spcAft>
                          <a:spcPts val="0"/>
                        </a:spcAft>
                      </a:pPr>
                      <a:r>
                        <a:rPr lang="en-US" sz="1500" b="1" i="1" dirty="0">
                          <a:effectLst/>
                          <a:latin typeface="+mn-lt"/>
                          <a:ea typeface="SimSun" panose="02010600030101010101" pitchFamily="2" charset="-122"/>
                          <a:cs typeface="Times New Roman" panose="02020603050405020304" pitchFamily="18" charset="0"/>
                        </a:rPr>
                        <a:t> </a:t>
                      </a:r>
                      <a:endParaRPr lang="fr-FR" sz="1500" dirty="0">
                        <a:effectLst/>
                        <a:latin typeface="+mn-lt"/>
                        <a:ea typeface="SimSun" panose="02010600030101010101" pitchFamily="2" charset="-122"/>
                        <a:cs typeface="Arial" panose="020B0604020202020204" pitchFamily="34" charset="0"/>
                      </a:endParaRPr>
                    </a:p>
                  </a:txBody>
                  <a:tcPr marL="19607" marR="196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EAADB"/>
                    </a:solidFill>
                  </a:tcPr>
                </a:tc>
                <a:tc>
                  <a:txBody>
                    <a:bodyPr/>
                    <a:lstStyle/>
                    <a:p>
                      <a:pPr algn="ctr">
                        <a:lnSpc>
                          <a:spcPct val="107000"/>
                        </a:lnSpc>
                        <a:spcAft>
                          <a:spcPts val="0"/>
                        </a:spcAft>
                      </a:pPr>
                      <a:r>
                        <a:rPr lang="en-US" sz="1500" b="1" i="1" dirty="0" err="1">
                          <a:effectLst/>
                          <a:latin typeface="+mn-lt"/>
                          <a:ea typeface="SimSun" panose="02010600030101010101" pitchFamily="2" charset="-122"/>
                          <a:cs typeface="Times New Roman" panose="02020603050405020304" pitchFamily="18" charset="0"/>
                        </a:rPr>
                        <a:t>Livrables</a:t>
                      </a:r>
                      <a:endParaRPr lang="fr-FR" sz="1500" dirty="0">
                        <a:effectLst/>
                        <a:latin typeface="+mn-lt"/>
                        <a:ea typeface="SimSun" panose="02010600030101010101" pitchFamily="2" charset="-122"/>
                        <a:cs typeface="Arial" panose="020B0604020202020204" pitchFamily="34" charset="0"/>
                      </a:endParaRPr>
                    </a:p>
                  </a:txBody>
                  <a:tcPr marL="19607" marR="196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EAADB"/>
                    </a:solidFill>
                  </a:tcPr>
                </a:tc>
                <a:extLst>
                  <a:ext uri="{0D108BD9-81ED-4DB2-BD59-A6C34878D82A}">
                    <a16:rowId xmlns:a16="http://schemas.microsoft.com/office/drawing/2014/main" val="4126742670"/>
                  </a:ext>
                </a:extLst>
              </a:tr>
              <a:tr h="1560011">
                <a:tc rowSpan="2">
                  <a:txBody>
                    <a:bodyPr/>
                    <a:lstStyle/>
                    <a:p>
                      <a:pPr algn="ctr">
                        <a:lnSpc>
                          <a:spcPct val="107000"/>
                        </a:lnSpc>
                        <a:spcAft>
                          <a:spcPts val="0"/>
                        </a:spcAft>
                      </a:pPr>
                      <a:r>
                        <a:rPr lang="fr-FR" sz="1400" b="1" u="none" strike="noStrike"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 </a:t>
                      </a:r>
                      <a:endParaRPr lang="fr-FR" sz="1400" dirty="0">
                        <a:effectLst/>
                        <a:latin typeface="Times New Roman" panose="02020603050405020304" pitchFamily="18" charset="0"/>
                        <a:ea typeface="SimSun" panose="02010600030101010101" pitchFamily="2" charset="-122"/>
                        <a:cs typeface="Arial" panose="020B0604020202020204" pitchFamily="34" charset="0"/>
                      </a:endParaRPr>
                    </a:p>
                    <a:p>
                      <a:pPr algn="ctr">
                        <a:lnSpc>
                          <a:spcPct val="107000"/>
                        </a:lnSpc>
                        <a:spcAft>
                          <a:spcPts val="0"/>
                        </a:spcAft>
                      </a:pPr>
                      <a:r>
                        <a:rPr lang="fr-FR" sz="1400" b="1" u="none" strike="noStrike"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 </a:t>
                      </a:r>
                      <a:endParaRPr lang="fr-FR" sz="1400" dirty="0">
                        <a:effectLst/>
                        <a:latin typeface="Times New Roman" panose="02020603050405020304" pitchFamily="18" charset="0"/>
                        <a:ea typeface="SimSun" panose="02010600030101010101" pitchFamily="2" charset="-122"/>
                        <a:cs typeface="Arial" panose="020B0604020202020204" pitchFamily="34" charset="0"/>
                      </a:endParaRPr>
                    </a:p>
                    <a:p>
                      <a:pPr algn="ctr">
                        <a:lnSpc>
                          <a:spcPct val="107000"/>
                        </a:lnSpc>
                        <a:spcAft>
                          <a:spcPts val="0"/>
                        </a:spcAft>
                      </a:pPr>
                      <a:r>
                        <a:rPr lang="fr-FR" sz="1400" b="1" u="none" strike="noStrike"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 </a:t>
                      </a:r>
                      <a:endParaRPr lang="fr-FR" sz="1400" dirty="0">
                        <a:effectLst/>
                        <a:latin typeface="Times New Roman" panose="02020603050405020304" pitchFamily="18" charset="0"/>
                        <a:ea typeface="SimSun" panose="02010600030101010101" pitchFamily="2" charset="-122"/>
                        <a:cs typeface="Arial" panose="020B0604020202020204" pitchFamily="34" charset="0"/>
                      </a:endParaRPr>
                    </a:p>
                    <a:p>
                      <a:pPr algn="ctr">
                        <a:lnSpc>
                          <a:spcPct val="107000"/>
                        </a:lnSpc>
                        <a:spcAft>
                          <a:spcPts val="0"/>
                        </a:spcAft>
                      </a:pPr>
                      <a:endParaRPr lang="fr-FR" sz="1400" b="1" u="none" strike="noStrike"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endParaRPr>
                    </a:p>
                    <a:p>
                      <a:pPr algn="ctr">
                        <a:lnSpc>
                          <a:spcPct val="107000"/>
                        </a:lnSpc>
                        <a:spcAft>
                          <a:spcPts val="0"/>
                        </a:spcAft>
                      </a:pPr>
                      <a:endParaRPr lang="fr-FR" sz="1400" dirty="0">
                        <a:effectLst/>
                        <a:latin typeface="Times New Roman" panose="02020603050405020304" pitchFamily="18" charset="0"/>
                        <a:ea typeface="SimSun" panose="02010600030101010101" pitchFamily="2" charset="-122"/>
                        <a:cs typeface="Arial" panose="020B0604020202020204" pitchFamily="34" charset="0"/>
                      </a:endParaRPr>
                    </a:p>
                    <a:p>
                      <a:pPr algn="ctr">
                        <a:lnSpc>
                          <a:spcPct val="107000"/>
                        </a:lnSpc>
                        <a:spcAft>
                          <a:spcPts val="0"/>
                        </a:spcAft>
                      </a:pPr>
                      <a:r>
                        <a:rPr lang="fr-FR" sz="1400" b="1" u="sng" dirty="0">
                          <a:solidFill>
                            <a:schemeClr val="tx1"/>
                          </a:solidFill>
                          <a:effectLst/>
                          <a:latin typeface="+mn-lt"/>
                          <a:ea typeface="Times New Roman" panose="02020603050405020304" pitchFamily="18" charset="0"/>
                          <a:cs typeface="Times New Roman" panose="02020603050405020304" pitchFamily="18" charset="0"/>
                        </a:rPr>
                        <a:t>Activité 2</a:t>
                      </a:r>
                      <a:r>
                        <a:rPr lang="fr-FR" sz="1400" b="1" dirty="0">
                          <a:solidFill>
                            <a:schemeClr val="tx1"/>
                          </a:solidFill>
                          <a:effectLst/>
                          <a:latin typeface="+mn-lt"/>
                          <a:ea typeface="Times New Roman" panose="02020603050405020304" pitchFamily="18" charset="0"/>
                          <a:cs typeface="Times New Roman" panose="02020603050405020304" pitchFamily="18" charset="0"/>
                        </a:rPr>
                        <a:t>  : </a:t>
                      </a:r>
                      <a:r>
                        <a:rPr lang="fr-FR" sz="1400" b="1" u="none" dirty="0">
                          <a:solidFill>
                            <a:schemeClr val="tx1"/>
                          </a:solidFill>
                          <a:effectLst/>
                          <a:latin typeface="+mn-lt"/>
                          <a:ea typeface="Times New Roman" panose="02020603050405020304" pitchFamily="18" charset="0"/>
                          <a:cs typeface="Times New Roman" panose="02020603050405020304" pitchFamily="18" charset="0"/>
                        </a:rPr>
                        <a:t>Prestations d’assistance technique et d’expertise diverses </a:t>
                      </a:r>
                    </a:p>
                  </a:txBody>
                  <a:tcPr marL="19607" marR="196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BE4D5"/>
                    </a:solidFill>
                  </a:tcPr>
                </a:tc>
                <a:tc>
                  <a:txBody>
                    <a:bodyPr/>
                    <a:lstStyle/>
                    <a:p>
                      <a:pPr>
                        <a:lnSpc>
                          <a:spcPct val="107000"/>
                        </a:lnSpc>
                        <a:spcAft>
                          <a:spcPts val="0"/>
                        </a:spcAft>
                      </a:pPr>
                      <a:endParaRPr lang="fr-MA" sz="1300" dirty="0">
                        <a:solidFill>
                          <a:schemeClr val="tx2"/>
                        </a:solidFill>
                        <a:effectLst/>
                        <a:latin typeface="+mn-lt"/>
                        <a:ea typeface="SimSun" panose="02010600030101010101" pitchFamily="2" charset="-122"/>
                        <a:cs typeface="Times New Roman" panose="02020603050405020304" pitchFamily="18" charset="0"/>
                      </a:endParaRPr>
                    </a:p>
                    <a:p>
                      <a:pPr>
                        <a:lnSpc>
                          <a:spcPct val="107000"/>
                        </a:lnSpc>
                        <a:spcAft>
                          <a:spcPts val="0"/>
                        </a:spcAft>
                      </a:pPr>
                      <a:endParaRPr lang="fr-MA" sz="1300" dirty="0">
                        <a:solidFill>
                          <a:schemeClr val="tx2"/>
                        </a:solidFill>
                        <a:effectLst/>
                        <a:latin typeface="+mn-lt"/>
                        <a:ea typeface="SimSun" panose="02010600030101010101" pitchFamily="2" charset="-122"/>
                        <a:cs typeface="Times New Roman" panose="02020603050405020304" pitchFamily="18" charset="0"/>
                      </a:endParaRPr>
                    </a:p>
                    <a:p>
                      <a:pPr>
                        <a:lnSpc>
                          <a:spcPct val="107000"/>
                        </a:lnSpc>
                        <a:spcAft>
                          <a:spcPts val="0"/>
                        </a:spcAft>
                      </a:pPr>
                      <a:endParaRPr lang="fr-MA" sz="1300" dirty="0">
                        <a:solidFill>
                          <a:schemeClr val="tx2"/>
                        </a:solidFill>
                        <a:effectLst/>
                        <a:latin typeface="+mn-lt"/>
                        <a:ea typeface="SimSun" panose="02010600030101010101" pitchFamily="2" charset="-122"/>
                        <a:cs typeface="Times New Roman" panose="02020603050405020304" pitchFamily="18" charset="0"/>
                      </a:endParaRPr>
                    </a:p>
                    <a:p>
                      <a:pPr>
                        <a:lnSpc>
                          <a:spcPct val="107000"/>
                        </a:lnSpc>
                        <a:spcAft>
                          <a:spcPts val="0"/>
                        </a:spcAft>
                      </a:pPr>
                      <a:endParaRPr lang="fr-MA" sz="1300" b="1" dirty="0">
                        <a:solidFill>
                          <a:schemeClr val="tx2"/>
                        </a:solidFill>
                        <a:effectLst/>
                        <a:latin typeface="+mn-lt"/>
                        <a:ea typeface="SimSun" panose="02010600030101010101" pitchFamily="2" charset="-122"/>
                        <a:cs typeface="Times New Roman" panose="02020603050405020304" pitchFamily="18" charset="0"/>
                      </a:endParaRPr>
                    </a:p>
                    <a:p>
                      <a:pPr>
                        <a:lnSpc>
                          <a:spcPct val="107000"/>
                        </a:lnSpc>
                        <a:spcAft>
                          <a:spcPts val="0"/>
                        </a:spcAft>
                      </a:pPr>
                      <a:endParaRPr lang="fr-MA" sz="1300" b="1" dirty="0">
                        <a:solidFill>
                          <a:schemeClr val="tx2"/>
                        </a:solidFill>
                        <a:effectLst/>
                        <a:latin typeface="+mn-lt"/>
                        <a:ea typeface="SimSun" panose="02010600030101010101" pitchFamily="2" charset="-122"/>
                        <a:cs typeface="Times New Roman" panose="02020603050405020304" pitchFamily="18" charset="0"/>
                      </a:endParaRPr>
                    </a:p>
                    <a:p>
                      <a:pPr>
                        <a:lnSpc>
                          <a:spcPct val="107000"/>
                        </a:lnSpc>
                        <a:spcAft>
                          <a:spcPts val="0"/>
                        </a:spcAft>
                      </a:pPr>
                      <a:endParaRPr lang="fr-FR" sz="1300" b="1" dirty="0">
                        <a:solidFill>
                          <a:schemeClr val="tx2"/>
                        </a:solidFill>
                        <a:effectLst/>
                        <a:latin typeface="+mn-lt"/>
                        <a:ea typeface="SimSun" panose="02010600030101010101" pitchFamily="2" charset="-122"/>
                        <a:cs typeface="Times New Roman" panose="02020603050405020304" pitchFamily="18" charset="0"/>
                      </a:endParaRPr>
                    </a:p>
                  </a:txBody>
                  <a:tcPr marL="19607" marR="196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fr-FR" sz="1300" b="1" dirty="0">
                          <a:solidFill>
                            <a:schemeClr val="tx1"/>
                          </a:solidFill>
                          <a:effectLst/>
                          <a:latin typeface="+mn-lt"/>
                          <a:ea typeface="Times New Roman" panose="02020603050405020304" pitchFamily="18" charset="0"/>
                          <a:cs typeface="Times New Roman" panose="02020603050405020304" pitchFamily="18" charset="0"/>
                        </a:rPr>
                        <a:t> </a:t>
                      </a:r>
                      <a:endParaRPr lang="fr-FR" sz="1300" dirty="0">
                        <a:solidFill>
                          <a:schemeClr val="tx1"/>
                        </a:solidFill>
                        <a:effectLst/>
                        <a:latin typeface="+mn-lt"/>
                        <a:ea typeface="SimSun" panose="02010600030101010101" pitchFamily="2" charset="-122"/>
                        <a:cs typeface="Arial" panose="020B0604020202020204" pitchFamily="34" charset="0"/>
                      </a:endParaRPr>
                    </a:p>
                    <a:p>
                      <a:pPr algn="ctr">
                        <a:lnSpc>
                          <a:spcPct val="107000"/>
                        </a:lnSpc>
                        <a:spcAft>
                          <a:spcPts val="0"/>
                        </a:spcAft>
                      </a:pPr>
                      <a:r>
                        <a:rPr lang="fr-FR" sz="1300" b="1" dirty="0">
                          <a:solidFill>
                            <a:schemeClr val="tx1"/>
                          </a:solidFill>
                          <a:effectLst/>
                          <a:latin typeface="+mn-lt"/>
                          <a:ea typeface="Times New Roman" panose="02020603050405020304" pitchFamily="18" charset="0"/>
                          <a:cs typeface="Times New Roman" panose="02020603050405020304" pitchFamily="18" charset="0"/>
                        </a:rPr>
                        <a:t> </a:t>
                      </a:r>
                      <a:endParaRPr lang="fr-FR" sz="1300" dirty="0">
                        <a:solidFill>
                          <a:schemeClr val="tx1"/>
                        </a:solidFill>
                        <a:effectLst/>
                        <a:latin typeface="+mn-lt"/>
                        <a:ea typeface="SimSun" panose="02010600030101010101" pitchFamily="2" charset="-122"/>
                        <a:cs typeface="Arial" panose="020B0604020202020204" pitchFamily="34" charset="0"/>
                      </a:endParaRPr>
                    </a:p>
                    <a:p>
                      <a:pPr algn="l">
                        <a:lnSpc>
                          <a:spcPct val="107000"/>
                        </a:lnSpc>
                        <a:spcAft>
                          <a:spcPts val="0"/>
                        </a:spcAft>
                      </a:pPr>
                      <a:r>
                        <a:rPr lang="fr-FR" sz="1300" b="1" dirty="0">
                          <a:solidFill>
                            <a:schemeClr val="tx1"/>
                          </a:solidFill>
                          <a:effectLst/>
                          <a:latin typeface="+mn-lt"/>
                          <a:ea typeface="Times New Roman" panose="02020603050405020304" pitchFamily="18" charset="0"/>
                          <a:cs typeface="Times New Roman" panose="02020603050405020304" pitchFamily="18" charset="0"/>
                        </a:rPr>
                        <a:t> Mission 1 : </a:t>
                      </a:r>
                    </a:p>
                    <a:p>
                      <a:pPr algn="l">
                        <a:lnSpc>
                          <a:spcPct val="107000"/>
                        </a:lnSpc>
                        <a:spcAft>
                          <a:spcPts val="0"/>
                        </a:spcAft>
                      </a:pPr>
                      <a:endParaRPr lang="fr-FR" sz="1300" b="1" dirty="0">
                        <a:solidFill>
                          <a:schemeClr val="tx1"/>
                        </a:solidFill>
                        <a:effectLst/>
                        <a:latin typeface="+mn-lt"/>
                        <a:ea typeface="Times New Roman" panose="02020603050405020304" pitchFamily="18" charset="0"/>
                        <a:cs typeface="Times New Roman" panose="02020603050405020304" pitchFamily="18" charset="0"/>
                      </a:endParaRPr>
                    </a:p>
                    <a:p>
                      <a:pPr algn="l">
                        <a:lnSpc>
                          <a:spcPct val="107000"/>
                        </a:lnSpc>
                        <a:spcAft>
                          <a:spcPts val="0"/>
                        </a:spcAft>
                      </a:pPr>
                      <a:r>
                        <a:rPr lang="fr-FR" sz="1300" b="1" dirty="0">
                          <a:solidFill>
                            <a:schemeClr val="tx1"/>
                          </a:solidFill>
                          <a:effectLst/>
                          <a:latin typeface="+mn-lt"/>
                          <a:ea typeface="Times New Roman" panose="02020603050405020304" pitchFamily="18" charset="0"/>
                          <a:cs typeface="Times New Roman" panose="02020603050405020304" pitchFamily="18" charset="0"/>
                        </a:rPr>
                        <a:t>Prestations de base : Prestations d’assurance qualité </a:t>
                      </a:r>
                    </a:p>
                  </a:txBody>
                  <a:tcPr marL="19607" marR="196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85725" indent="0" algn="just">
                        <a:lnSpc>
                          <a:spcPct val="107000"/>
                        </a:lnSpc>
                        <a:spcAft>
                          <a:spcPts val="0"/>
                        </a:spcAft>
                      </a:pPr>
                      <a:r>
                        <a:rPr lang="fr-FR" sz="1300" b="1" dirty="0">
                          <a:solidFill>
                            <a:schemeClr val="tx1"/>
                          </a:solidFill>
                          <a:effectLst/>
                          <a:latin typeface="+mn-lt"/>
                          <a:ea typeface="SimSun" panose="02010600030101010101" pitchFamily="2" charset="-122"/>
                          <a:cs typeface="Times New Roman" panose="02020603050405020304" pitchFamily="18" charset="0"/>
                        </a:rPr>
                        <a:t>L1.1. Rapport des prestations d’assurance qualité</a:t>
                      </a:r>
                      <a:endParaRPr lang="fr-FR" sz="1300" dirty="0">
                        <a:solidFill>
                          <a:schemeClr val="tx1"/>
                        </a:solidFill>
                        <a:effectLst/>
                        <a:latin typeface="+mn-lt"/>
                        <a:ea typeface="SimSun" panose="02010600030101010101" pitchFamily="2" charset="-122"/>
                        <a:cs typeface="Arial" panose="020B0604020202020204" pitchFamily="34" charset="0"/>
                      </a:endParaRPr>
                    </a:p>
                    <a:p>
                      <a:pPr marL="450850" indent="-93663" algn="just">
                        <a:lnSpc>
                          <a:spcPct val="107000"/>
                        </a:lnSpc>
                        <a:spcAft>
                          <a:spcPts val="800"/>
                        </a:spcAft>
                        <a:buFont typeface="Arial" panose="020B0604020202020204" pitchFamily="34" charset="0"/>
                        <a:buChar char="•"/>
                      </a:pPr>
                      <a:r>
                        <a:rPr lang="fr-FR" sz="1300" b="1" dirty="0">
                          <a:solidFill>
                            <a:schemeClr val="tx1"/>
                          </a:solidFill>
                          <a:effectLst/>
                          <a:latin typeface="+mn-lt"/>
                          <a:ea typeface="SimSun" panose="02010600030101010101" pitchFamily="2" charset="-122"/>
                          <a:cs typeface="Times New Roman" panose="02020603050405020304" pitchFamily="18" charset="0"/>
                        </a:rPr>
                        <a:t>L1.2.1 : Conception d’un registre d’assurance qualité</a:t>
                      </a:r>
                    </a:p>
                    <a:p>
                      <a:pPr marL="450850" indent="-93663" algn="just">
                        <a:lnSpc>
                          <a:spcPct val="107000"/>
                        </a:lnSpc>
                        <a:spcAft>
                          <a:spcPts val="800"/>
                        </a:spcAft>
                        <a:buFont typeface="Arial" panose="020B0604020202020204" pitchFamily="34" charset="0"/>
                        <a:buChar char="•"/>
                      </a:pPr>
                      <a:r>
                        <a:rPr lang="fr-FR" sz="1300" b="1" dirty="0">
                          <a:solidFill>
                            <a:schemeClr val="tx1"/>
                          </a:solidFill>
                          <a:effectLst/>
                          <a:latin typeface="+mn-lt"/>
                          <a:ea typeface="SimSun" panose="02010600030101010101" pitchFamily="2" charset="-122"/>
                          <a:cs typeface="Times New Roman" panose="02020603050405020304" pitchFamily="18" charset="0"/>
                        </a:rPr>
                        <a:t>L1.2.2 : Renforcement des capacités des différents intervenants</a:t>
                      </a:r>
                      <a:endParaRPr lang="fr-FR" sz="1300" dirty="0">
                        <a:solidFill>
                          <a:schemeClr val="tx1"/>
                        </a:solidFill>
                        <a:effectLst/>
                        <a:latin typeface="+mn-lt"/>
                        <a:ea typeface="SimSun" panose="02010600030101010101" pitchFamily="2" charset="-122"/>
                        <a:cs typeface="Arial" panose="020B0604020202020204" pitchFamily="34" charset="0"/>
                      </a:endParaRPr>
                    </a:p>
                  </a:txBody>
                  <a:tcPr marL="19607" marR="196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41295059"/>
                  </a:ext>
                </a:extLst>
              </a:tr>
              <a:tr h="2198397">
                <a:tc vMerge="1">
                  <a:txBody>
                    <a:bodyPr/>
                    <a:lstStyle/>
                    <a:p>
                      <a:endParaRPr lang="fr-FR"/>
                    </a:p>
                  </a:txBody>
                  <a:tcPr/>
                </a:tc>
                <a:tc>
                  <a:txBody>
                    <a:bodyPr/>
                    <a:lstStyle/>
                    <a:p>
                      <a:pPr>
                        <a:lnSpc>
                          <a:spcPct val="107000"/>
                        </a:lnSpc>
                        <a:spcAft>
                          <a:spcPts val="0"/>
                        </a:spcAft>
                      </a:pPr>
                      <a:endParaRPr lang="fr-MA" sz="1300" dirty="0">
                        <a:solidFill>
                          <a:schemeClr val="tx2"/>
                        </a:solidFill>
                        <a:effectLst/>
                        <a:latin typeface="+mn-lt"/>
                        <a:ea typeface="SimSun" panose="02010600030101010101" pitchFamily="2" charset="-122"/>
                        <a:cs typeface="Arial" panose="020B0604020202020204" pitchFamily="34" charset="0"/>
                      </a:endParaRPr>
                    </a:p>
                    <a:p>
                      <a:pPr>
                        <a:lnSpc>
                          <a:spcPct val="107000"/>
                        </a:lnSpc>
                        <a:spcAft>
                          <a:spcPts val="0"/>
                        </a:spcAft>
                      </a:pPr>
                      <a:endParaRPr lang="fr-MA" sz="1300" dirty="0">
                        <a:solidFill>
                          <a:schemeClr val="tx2"/>
                        </a:solidFill>
                        <a:effectLst/>
                        <a:latin typeface="+mn-lt"/>
                        <a:ea typeface="SimSun" panose="02010600030101010101" pitchFamily="2" charset="-122"/>
                        <a:cs typeface="Arial" panose="020B0604020202020204" pitchFamily="34" charset="0"/>
                      </a:endParaRPr>
                    </a:p>
                    <a:p>
                      <a:pPr>
                        <a:lnSpc>
                          <a:spcPct val="107000"/>
                        </a:lnSpc>
                        <a:spcAft>
                          <a:spcPts val="0"/>
                        </a:spcAft>
                      </a:pPr>
                      <a:endParaRPr lang="fr-MA" sz="1300" dirty="0">
                        <a:solidFill>
                          <a:schemeClr val="tx2"/>
                        </a:solidFill>
                        <a:effectLst/>
                        <a:latin typeface="+mn-lt"/>
                        <a:ea typeface="SimSun" panose="02010600030101010101" pitchFamily="2" charset="-122"/>
                        <a:cs typeface="Arial" panose="020B0604020202020204" pitchFamily="34" charset="0"/>
                      </a:endParaRPr>
                    </a:p>
                    <a:p>
                      <a:pPr>
                        <a:lnSpc>
                          <a:spcPct val="107000"/>
                        </a:lnSpc>
                        <a:spcAft>
                          <a:spcPts val="0"/>
                        </a:spcAft>
                      </a:pPr>
                      <a:endParaRPr lang="fr-MA" sz="1300" dirty="0">
                        <a:solidFill>
                          <a:schemeClr val="tx2"/>
                        </a:solidFill>
                        <a:effectLst/>
                        <a:latin typeface="+mn-lt"/>
                        <a:ea typeface="SimSun" panose="02010600030101010101" pitchFamily="2" charset="-122"/>
                        <a:cs typeface="Arial" panose="020B0604020202020204" pitchFamily="34" charset="0"/>
                      </a:endParaRPr>
                    </a:p>
                    <a:p>
                      <a:pPr algn="ctr">
                        <a:lnSpc>
                          <a:spcPct val="107000"/>
                        </a:lnSpc>
                        <a:spcAft>
                          <a:spcPts val="0"/>
                        </a:spcAft>
                      </a:pPr>
                      <a:r>
                        <a:rPr lang="fr-MA" sz="1300" b="1" dirty="0">
                          <a:solidFill>
                            <a:schemeClr val="tx1"/>
                          </a:solidFill>
                          <a:effectLst/>
                          <a:latin typeface="+mn-lt"/>
                          <a:ea typeface="SimSun" panose="02010600030101010101" pitchFamily="2" charset="-122"/>
                          <a:cs typeface="Arial" panose="020B0604020202020204" pitchFamily="34" charset="0"/>
                        </a:rPr>
                        <a:t>2 200 j/e</a:t>
                      </a:r>
                      <a:endParaRPr lang="fr-FR" sz="1300" b="1" dirty="0">
                        <a:solidFill>
                          <a:schemeClr val="tx1"/>
                        </a:solidFill>
                        <a:effectLst/>
                        <a:latin typeface="+mn-lt"/>
                        <a:ea typeface="SimSun" panose="02010600030101010101" pitchFamily="2" charset="-122"/>
                        <a:cs typeface="Arial" panose="020B0604020202020204" pitchFamily="34" charset="0"/>
                      </a:endParaRPr>
                    </a:p>
                  </a:txBody>
                  <a:tcPr marL="19607" marR="196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endParaRPr lang="fr-FR" sz="1300" b="1" dirty="0">
                        <a:solidFill>
                          <a:schemeClr val="tx1"/>
                        </a:solidFill>
                        <a:effectLst/>
                        <a:latin typeface="+mn-lt"/>
                        <a:ea typeface="Times New Roman" panose="02020603050405020304" pitchFamily="18" charset="0"/>
                        <a:cs typeface="Times New Roman" panose="02020603050405020304" pitchFamily="18" charset="0"/>
                      </a:endParaRPr>
                    </a:p>
                    <a:p>
                      <a:pPr>
                        <a:lnSpc>
                          <a:spcPct val="107000"/>
                        </a:lnSpc>
                        <a:spcAft>
                          <a:spcPts val="0"/>
                        </a:spcAft>
                      </a:pPr>
                      <a:endParaRPr lang="fr-FR" sz="1300" b="1" dirty="0">
                        <a:solidFill>
                          <a:schemeClr val="tx1"/>
                        </a:solidFill>
                        <a:effectLst/>
                        <a:latin typeface="+mn-lt"/>
                        <a:ea typeface="Times New Roman" panose="02020603050405020304" pitchFamily="18" charset="0"/>
                        <a:cs typeface="Times New Roman" panose="02020603050405020304" pitchFamily="18" charset="0"/>
                      </a:endParaRPr>
                    </a:p>
                    <a:p>
                      <a:pPr marL="85725" indent="0">
                        <a:lnSpc>
                          <a:spcPct val="107000"/>
                        </a:lnSpc>
                        <a:spcAft>
                          <a:spcPts val="0"/>
                        </a:spcAft>
                      </a:pPr>
                      <a:r>
                        <a:rPr lang="fr-FR" sz="1300" b="1" dirty="0">
                          <a:solidFill>
                            <a:schemeClr val="tx1"/>
                          </a:solidFill>
                          <a:effectLst/>
                          <a:latin typeface="+mn-lt"/>
                          <a:ea typeface="Times New Roman" panose="02020603050405020304" pitchFamily="18" charset="0"/>
                          <a:cs typeface="Times New Roman" panose="02020603050405020304" pitchFamily="18" charset="0"/>
                        </a:rPr>
                        <a:t>Mission 2 : </a:t>
                      </a:r>
                    </a:p>
                    <a:p>
                      <a:pPr marL="85725" indent="0">
                        <a:lnSpc>
                          <a:spcPct val="107000"/>
                        </a:lnSpc>
                        <a:spcAft>
                          <a:spcPts val="0"/>
                        </a:spcAft>
                      </a:pPr>
                      <a:endParaRPr lang="fr-FR" sz="1300" b="1" dirty="0">
                        <a:solidFill>
                          <a:schemeClr val="tx1"/>
                        </a:solidFill>
                        <a:effectLst/>
                        <a:latin typeface="+mn-lt"/>
                        <a:ea typeface="Times New Roman" panose="02020603050405020304" pitchFamily="18" charset="0"/>
                        <a:cs typeface="Times New Roman" panose="02020603050405020304" pitchFamily="18" charset="0"/>
                      </a:endParaRPr>
                    </a:p>
                    <a:p>
                      <a:pPr>
                        <a:lnSpc>
                          <a:spcPct val="107000"/>
                        </a:lnSpc>
                        <a:spcAft>
                          <a:spcPts val="0"/>
                        </a:spcAft>
                      </a:pPr>
                      <a:r>
                        <a:rPr lang="fr-FR" sz="1300" b="1" dirty="0">
                          <a:solidFill>
                            <a:schemeClr val="tx1"/>
                          </a:solidFill>
                          <a:effectLst/>
                          <a:latin typeface="+mn-lt"/>
                          <a:ea typeface="Times New Roman" panose="02020603050405020304" pitchFamily="18" charset="0"/>
                          <a:cs typeface="Times New Roman" panose="02020603050405020304" pitchFamily="18" charset="0"/>
                        </a:rPr>
                        <a:t>Prestations à</a:t>
                      </a:r>
                      <a:r>
                        <a:rPr lang="fr-FR" sz="1300" b="1" baseline="0" dirty="0">
                          <a:solidFill>
                            <a:schemeClr val="tx1"/>
                          </a:solidFill>
                          <a:effectLst/>
                          <a:latin typeface="+mn-lt"/>
                          <a:ea typeface="Times New Roman" panose="02020603050405020304" pitchFamily="18" charset="0"/>
                          <a:cs typeface="Times New Roman" panose="02020603050405020304" pitchFamily="18" charset="0"/>
                        </a:rPr>
                        <a:t> la demande  : Prestations d’assistance technique et d’expertise à la demande de MCA-MOROCCO</a:t>
                      </a:r>
                      <a:endParaRPr lang="fr-FR" sz="1300" dirty="0">
                        <a:solidFill>
                          <a:schemeClr val="tx1"/>
                        </a:solidFill>
                        <a:effectLst/>
                        <a:latin typeface="+mn-lt"/>
                        <a:ea typeface="SimSun" panose="02010600030101010101" pitchFamily="2" charset="-122"/>
                        <a:cs typeface="Arial" panose="020B0604020202020204" pitchFamily="34" charset="0"/>
                      </a:endParaRPr>
                    </a:p>
                  </a:txBody>
                  <a:tcPr marL="19607" marR="196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fr-MA" sz="1300" b="1" dirty="0">
                          <a:solidFill>
                            <a:schemeClr val="tx1"/>
                          </a:solidFill>
                          <a:effectLst/>
                          <a:latin typeface="+mn-lt"/>
                          <a:ea typeface="SimSun" panose="02010600030101010101" pitchFamily="2" charset="-122"/>
                          <a:cs typeface="Times New Roman" panose="02020603050405020304" pitchFamily="18" charset="0"/>
                        </a:rPr>
                        <a:t>à  définir selon la prestation demandée et après négociation avec le consultant sur les points suivants :</a:t>
                      </a:r>
                    </a:p>
                    <a:p>
                      <a:pPr marL="265113" lvl="0" indent="-171450" rtl="0">
                        <a:buFont typeface="Arial" panose="020B0604020202020204" pitchFamily="34" charset="0"/>
                        <a:buChar char="•"/>
                      </a:pPr>
                      <a:r>
                        <a:rPr lang="fr-FR" sz="1300" b="1" dirty="0">
                          <a:solidFill>
                            <a:schemeClr val="tx1"/>
                          </a:solidFill>
                          <a:effectLst/>
                          <a:latin typeface="+mn-lt"/>
                          <a:ea typeface="+mn-ea"/>
                          <a:cs typeface="+mn-cs"/>
                        </a:rPr>
                        <a:t>La description de ou des tâche(s) à réaliser ;</a:t>
                      </a:r>
                    </a:p>
                    <a:p>
                      <a:pPr marL="265113" lvl="0" indent="-171450">
                        <a:buFont typeface="Arial" panose="020B0604020202020204" pitchFamily="34" charset="0"/>
                        <a:buChar char="•"/>
                      </a:pPr>
                      <a:r>
                        <a:rPr lang="fr-FR" sz="1300" b="1" dirty="0">
                          <a:solidFill>
                            <a:schemeClr val="tx1"/>
                          </a:solidFill>
                          <a:effectLst/>
                          <a:latin typeface="+mn-lt"/>
                          <a:ea typeface="+mn-ea"/>
                          <a:cs typeface="+mn-cs"/>
                        </a:rPr>
                        <a:t>La qualification des personnes à mobiliser par le Consultant ;</a:t>
                      </a:r>
                    </a:p>
                    <a:p>
                      <a:pPr marL="265113" lvl="0" indent="-171450">
                        <a:buFont typeface="Arial" panose="020B0604020202020204" pitchFamily="34" charset="0"/>
                        <a:buChar char="•"/>
                      </a:pPr>
                      <a:r>
                        <a:rPr lang="en-US" sz="1300" b="1" dirty="0">
                          <a:solidFill>
                            <a:schemeClr val="tx1"/>
                          </a:solidFill>
                          <a:effectLst/>
                          <a:latin typeface="+mn-lt"/>
                          <a:ea typeface="+mn-ea"/>
                          <a:cs typeface="+mn-cs"/>
                        </a:rPr>
                        <a:t>Le niveau d’effort ;</a:t>
                      </a:r>
                      <a:endParaRPr lang="fr-FR" sz="1300" b="1" dirty="0">
                        <a:solidFill>
                          <a:schemeClr val="tx1"/>
                        </a:solidFill>
                        <a:effectLst/>
                        <a:latin typeface="+mn-lt"/>
                        <a:ea typeface="+mn-ea"/>
                        <a:cs typeface="+mn-cs"/>
                      </a:endParaRPr>
                    </a:p>
                    <a:p>
                      <a:pPr marL="265113" lvl="0" indent="-171450">
                        <a:buFont typeface="Arial" panose="020B0604020202020204" pitchFamily="34" charset="0"/>
                        <a:buChar char="•"/>
                      </a:pPr>
                      <a:r>
                        <a:rPr lang="fr-FR" sz="1300" b="1" dirty="0">
                          <a:solidFill>
                            <a:schemeClr val="tx1"/>
                          </a:solidFill>
                          <a:effectLst/>
                          <a:latin typeface="+mn-lt"/>
                          <a:ea typeface="+mn-ea"/>
                          <a:cs typeface="+mn-cs"/>
                        </a:rPr>
                        <a:t>Le délai d’exécution de la prestation ;</a:t>
                      </a:r>
                    </a:p>
                    <a:p>
                      <a:pPr marL="265113" indent="-171450">
                        <a:buFont typeface="Arial" panose="020B0604020202020204" pitchFamily="34" charset="0"/>
                        <a:buChar char="•"/>
                      </a:pPr>
                      <a:r>
                        <a:rPr lang="en-US" sz="1300" b="1" dirty="0">
                          <a:solidFill>
                            <a:schemeClr val="tx1"/>
                          </a:solidFill>
                          <a:effectLst/>
                          <a:latin typeface="+mn-lt"/>
                          <a:ea typeface="+mn-ea"/>
                          <a:cs typeface="+mn-cs"/>
                        </a:rPr>
                        <a:t>Le budget nécessaire</a:t>
                      </a:r>
                      <a:r>
                        <a:rPr lang="fr-MA" sz="1300" b="1" dirty="0">
                          <a:solidFill>
                            <a:schemeClr val="tx1"/>
                          </a:solidFill>
                          <a:effectLst/>
                          <a:latin typeface="+mn-lt"/>
                          <a:ea typeface="+mn-ea"/>
                          <a:cs typeface="+mn-cs"/>
                        </a:rPr>
                        <a:t> </a:t>
                      </a:r>
                      <a:endParaRPr lang="fr-FR" sz="1300" b="1" dirty="0">
                        <a:solidFill>
                          <a:schemeClr val="tx1"/>
                        </a:solidFill>
                        <a:effectLst/>
                        <a:latin typeface="+mn-lt"/>
                        <a:ea typeface="+mn-ea"/>
                        <a:cs typeface="+mn-cs"/>
                      </a:endParaRPr>
                    </a:p>
                  </a:txBody>
                  <a:tcPr marL="19607" marR="196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51035074"/>
                  </a:ext>
                </a:extLst>
              </a:tr>
            </a:tbl>
          </a:graphicData>
        </a:graphic>
      </p:graphicFrame>
      <p:sp>
        <p:nvSpPr>
          <p:cNvPr id="7" name="Parallelogram 6">
            <a:extLst>
              <a:ext uri="{FF2B5EF4-FFF2-40B4-BE49-F238E27FC236}">
                <a16:creationId xmlns:a16="http://schemas.microsoft.com/office/drawing/2014/main" id="{3826DCA4-84D6-456A-A499-0B3BE65A64B7}"/>
              </a:ext>
            </a:extLst>
          </p:cNvPr>
          <p:cNvSpPr/>
          <p:nvPr/>
        </p:nvSpPr>
        <p:spPr>
          <a:xfrm>
            <a:off x="1259124" y="1027836"/>
            <a:ext cx="9990930" cy="466413"/>
          </a:xfrm>
          <a:prstGeom prst="parallelogram">
            <a:avLst>
              <a:gd name="adj" fmla="val 34259"/>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tabLst>
                <a:tab pos="408255" algn="l"/>
              </a:tabLst>
            </a:pPr>
            <a:r>
              <a:rPr lang="fr-FR" sz="2000" b="1" u="sng" cap="all" dirty="0">
                <a:solidFill>
                  <a:schemeClr val="bg1"/>
                </a:solidFill>
                <a:latin typeface="Times New Roman" panose="02020603050405020304" pitchFamily="18" charset="0"/>
                <a:ea typeface="SimSun" panose="02010600030101010101" pitchFamily="2" charset="-122"/>
              </a:rPr>
              <a:t>Activité/Missions/ Niveau d’effort &amp; livrables </a:t>
            </a:r>
          </a:p>
        </p:txBody>
      </p:sp>
      <p:sp>
        <p:nvSpPr>
          <p:cNvPr id="9" name="Rectangle 8"/>
          <p:cNvSpPr/>
          <p:nvPr/>
        </p:nvSpPr>
        <p:spPr>
          <a:xfrm>
            <a:off x="533591" y="1583286"/>
            <a:ext cx="11366661" cy="287771"/>
          </a:xfrm>
          <a:prstGeom prst="rect">
            <a:avLst/>
          </a:prstGeom>
          <a:solidFill>
            <a:srgbClr val="FFC000"/>
          </a:solidFill>
        </p:spPr>
        <p:txBody>
          <a:bodyPr wrap="square">
            <a:spAutoFit/>
          </a:bodyPr>
          <a:lstStyle/>
          <a:p>
            <a:pPr lvl="0"/>
            <a:r>
              <a:rPr lang="fr-MA" sz="1270" b="1" dirty="0">
                <a:solidFill>
                  <a:srgbClr val="000000"/>
                </a:solidFill>
                <a:ea typeface="SimSun" panose="02010600030101010101" pitchFamily="2" charset="-122"/>
                <a:cs typeface="Times New Roman" panose="02020603050405020304" pitchFamily="18" charset="0"/>
              </a:rPr>
              <a:t>Activité 2 : </a:t>
            </a:r>
            <a:r>
              <a:rPr lang="fr-FR" sz="1270" b="1" i="1" dirty="0"/>
              <a:t>Prestations d’assistance technique et d’expertise diverses </a:t>
            </a:r>
          </a:p>
        </p:txBody>
      </p:sp>
    </p:spTree>
    <p:extLst>
      <p:ext uri="{BB962C8B-B14F-4D97-AF65-F5344CB8AC3E}">
        <p14:creationId xmlns:p14="http://schemas.microsoft.com/office/powerpoint/2010/main" val="422870633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40CA1513-4BA9-4CDB-888E-EE2CE86B6548}"/>
              </a:ext>
            </a:extLst>
          </p:cNvPr>
          <p:cNvSpPr>
            <a:spLocks noGrp="1"/>
          </p:cNvSpPr>
          <p:nvPr>
            <p:ph type="sldNum" sz="quarter" idx="7"/>
          </p:nvPr>
        </p:nvSpPr>
        <p:spPr/>
        <p:txBody>
          <a:bodyPr/>
          <a:lstStyle/>
          <a:p>
            <a:fld id="{B6F15528-21DE-4FAA-801E-634DDDAF4B2B}" type="slidenum">
              <a:rPr lang="en-US" smtClean="0"/>
              <a:t>11</a:t>
            </a:fld>
            <a:endParaRPr lang="en-US"/>
          </a:p>
        </p:txBody>
      </p:sp>
      <p:pic>
        <p:nvPicPr>
          <p:cNvPr id="3" name="Picture 2">
            <a:extLst>
              <a:ext uri="{FF2B5EF4-FFF2-40B4-BE49-F238E27FC236}">
                <a16:creationId xmlns:a16="http://schemas.microsoft.com/office/drawing/2014/main" id="{3757490A-3812-4505-B896-C327AD0A4F8A}"/>
              </a:ext>
            </a:extLst>
          </p:cNvPr>
          <p:cNvPicPr>
            <a:picLocks noChangeAspect="1"/>
          </p:cNvPicPr>
          <p:nvPr/>
        </p:nvPicPr>
        <p:blipFill rotWithShape="1">
          <a:blip r:embed="rId2">
            <a:extLst/>
          </a:blip>
          <a:srcRect t="33898" r="24347"/>
          <a:stretch/>
        </p:blipFill>
        <p:spPr>
          <a:xfrm>
            <a:off x="8594990" y="4609693"/>
            <a:ext cx="3597010" cy="2225447"/>
          </a:xfrm>
          <a:prstGeom prst="rect">
            <a:avLst/>
          </a:prstGeom>
        </p:spPr>
      </p:pic>
      <p:sp>
        <p:nvSpPr>
          <p:cNvPr id="5" name="Slide Number Placeholder 1">
            <a:extLst>
              <a:ext uri="{FF2B5EF4-FFF2-40B4-BE49-F238E27FC236}">
                <a16:creationId xmlns:a16="http://schemas.microsoft.com/office/drawing/2014/main" id="{820394AB-71EF-4F34-9DFD-ED99F906C2A0}"/>
              </a:ext>
            </a:extLst>
          </p:cNvPr>
          <p:cNvSpPr txBox="1">
            <a:spLocks/>
          </p:cNvSpPr>
          <p:nvPr/>
        </p:nvSpPr>
        <p:spPr>
          <a:xfrm>
            <a:off x="8778134" y="6377940"/>
            <a:ext cx="2804050" cy="251159"/>
          </a:xfrm>
          <a:prstGeom prst="rect">
            <a:avLst/>
          </a:prstGeom>
        </p:spPr>
        <p:txBody>
          <a:bodyPr wrap="square" lIns="0" tIns="0" rIns="0" bIns="0">
            <a:spAutoFit/>
          </a:bodyPr>
          <a:lstStyle>
            <a:defPPr>
              <a:defRPr lang="fr-FR"/>
            </a:defPPr>
            <a:lvl1pPr marL="0" algn="r" defTabSz="914400" rtl="0" eaLnBrk="1" latinLnBrk="0" hangingPunct="1">
              <a:defRPr sz="18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6F15528-21DE-4FAA-801E-634DDDAF4B2B}" type="slidenum">
              <a:rPr lang="fr-FR" sz="1632"/>
              <a:pPr/>
              <a:t>11</a:t>
            </a:fld>
            <a:endParaRPr lang="fr-FR" sz="1632"/>
          </a:p>
        </p:txBody>
      </p:sp>
      <p:sp>
        <p:nvSpPr>
          <p:cNvPr id="10" name="Rectangle 9">
            <a:extLst>
              <a:ext uri="{FF2B5EF4-FFF2-40B4-BE49-F238E27FC236}">
                <a16:creationId xmlns:a16="http://schemas.microsoft.com/office/drawing/2014/main" id="{E74D9E6E-0119-4941-9D53-A35D1B22524C}"/>
              </a:ext>
            </a:extLst>
          </p:cNvPr>
          <p:cNvSpPr/>
          <p:nvPr/>
        </p:nvSpPr>
        <p:spPr>
          <a:xfrm>
            <a:off x="0" y="-22284"/>
            <a:ext cx="12176645" cy="1189468"/>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algn="ctr">
              <a:lnSpc>
                <a:spcPct val="90000"/>
              </a:lnSpc>
              <a:spcBef>
                <a:spcPct val="0"/>
              </a:spcBef>
            </a:pPr>
            <a:r>
              <a:rPr lang="fr-FR" sz="2800" b="1" dirty="0">
                <a:solidFill>
                  <a:schemeClr val="bg1"/>
                </a:solidFill>
                <a:latin typeface="Corbel" panose="020B0503020204020204" pitchFamily="34" charset="0"/>
                <a:cs typeface="Sakkal Majalla" panose="02000000000000000000" pitchFamily="2" charset="-78"/>
              </a:rPr>
              <a:t>1- Volet technique</a:t>
            </a:r>
          </a:p>
          <a:p>
            <a:pPr algn="ctr">
              <a:lnSpc>
                <a:spcPct val="90000"/>
              </a:lnSpc>
              <a:spcBef>
                <a:spcPct val="0"/>
              </a:spcBef>
            </a:pPr>
            <a:r>
              <a:rPr lang="fr-FR" sz="2800" b="1" dirty="0">
                <a:solidFill>
                  <a:schemeClr val="bg1"/>
                </a:solidFill>
                <a:latin typeface="Corbel" panose="020B0503020204020204" pitchFamily="34" charset="0"/>
                <a:cs typeface="Sakkal Majalla" panose="02000000000000000000" pitchFamily="2" charset="-78"/>
              </a:rPr>
              <a:t>Les Termes de références de l’activité 1 &amp; 2 </a:t>
            </a:r>
          </a:p>
        </p:txBody>
      </p:sp>
      <p:sp>
        <p:nvSpPr>
          <p:cNvPr id="13" name="Rectangle 12">
            <a:extLst>
              <a:ext uri="{FF2B5EF4-FFF2-40B4-BE49-F238E27FC236}">
                <a16:creationId xmlns:a16="http://schemas.microsoft.com/office/drawing/2014/main" id="{B32182A7-9B76-4CBE-B6B8-5F8134EBEB7A}"/>
              </a:ext>
            </a:extLst>
          </p:cNvPr>
          <p:cNvSpPr/>
          <p:nvPr/>
        </p:nvSpPr>
        <p:spPr>
          <a:xfrm>
            <a:off x="3122258" y="1271930"/>
            <a:ext cx="5034392" cy="427168"/>
          </a:xfrm>
          <a:prstGeom prst="rect">
            <a:avLst/>
          </a:prstGeom>
        </p:spPr>
        <p:txBody>
          <a:bodyPr wrap="none">
            <a:spAutoFit/>
          </a:bodyPr>
          <a:lstStyle/>
          <a:p>
            <a:pPr algn="ctr"/>
            <a:r>
              <a:rPr lang="fr-FR" sz="2176" b="1" u="sng" cap="all" dirty="0">
                <a:solidFill>
                  <a:srgbClr val="0000FF"/>
                </a:solidFill>
                <a:latin typeface="Times New Roman" panose="02020603050405020304" pitchFamily="18" charset="0"/>
                <a:ea typeface="SimSun" panose="02010600030101010101" pitchFamily="2" charset="-122"/>
              </a:rPr>
              <a:t>personnel clé </a:t>
            </a:r>
            <a:r>
              <a:rPr lang="fr-FR" sz="2176" b="1" cap="all" dirty="0">
                <a:solidFill>
                  <a:srgbClr val="0000FF"/>
                </a:solidFill>
                <a:latin typeface="Times New Roman" panose="02020603050405020304" pitchFamily="18" charset="0"/>
                <a:ea typeface="SimSun" panose="02010600030101010101" pitchFamily="2" charset="-122"/>
              </a:rPr>
              <a:t>:  </a:t>
            </a:r>
            <a:r>
              <a:rPr lang="fr-FR" sz="1900" b="1" dirty="0">
                <a:latin typeface="Corbel" panose="020B0503020204020204" pitchFamily="34" charset="0"/>
                <a:cs typeface="Sakkal Majalla" panose="02000000000000000000" pitchFamily="2" charset="-78"/>
              </a:rPr>
              <a:t>Prestations de base</a:t>
            </a:r>
          </a:p>
        </p:txBody>
      </p:sp>
      <p:graphicFrame>
        <p:nvGraphicFramePr>
          <p:cNvPr id="14" name="Tableau 13"/>
          <p:cNvGraphicFramePr>
            <a:graphicFrameLocks noGrp="1"/>
          </p:cNvGraphicFramePr>
          <p:nvPr>
            <p:extLst>
              <p:ext uri="{D42A27DB-BD31-4B8C-83A1-F6EECF244321}">
                <p14:modId xmlns:p14="http://schemas.microsoft.com/office/powerpoint/2010/main" val="2430676119"/>
              </p:ext>
            </p:extLst>
          </p:nvPr>
        </p:nvGraphicFramePr>
        <p:xfrm>
          <a:off x="870674" y="1996148"/>
          <a:ext cx="9984910" cy="3991037"/>
        </p:xfrm>
        <a:graphic>
          <a:graphicData uri="http://schemas.openxmlformats.org/drawingml/2006/table">
            <a:tbl>
              <a:tblPr firstRow="1" bandRow="1">
                <a:tableStyleId>{5C22544A-7EE6-4342-B048-85BDC9FD1C3A}</a:tableStyleId>
              </a:tblPr>
              <a:tblGrid>
                <a:gridCol w="9984910">
                  <a:extLst>
                    <a:ext uri="{9D8B030D-6E8A-4147-A177-3AD203B41FA5}">
                      <a16:colId xmlns:a16="http://schemas.microsoft.com/office/drawing/2014/main" val="3760077850"/>
                    </a:ext>
                  </a:extLst>
                </a:gridCol>
              </a:tblGrid>
              <a:tr h="405676">
                <a:tc>
                  <a:txBody>
                    <a:bodyPr/>
                    <a:lstStyle/>
                    <a:p>
                      <a:pPr marL="0" algn="ctr" defTabSz="914400" rtl="0" eaLnBrk="1" latinLnBrk="0" hangingPunct="1">
                        <a:lnSpc>
                          <a:spcPct val="107000"/>
                        </a:lnSpc>
                        <a:spcAft>
                          <a:spcPts val="0"/>
                        </a:spcAft>
                      </a:pPr>
                      <a:r>
                        <a:rPr lang="fr-FR" sz="1600" b="1" dirty="0">
                          <a:effectLst/>
                          <a:latin typeface="Times New Roman" panose="02020603050405020304" pitchFamily="18" charset="0"/>
                          <a:ea typeface="SimSun" panose="02010600030101010101" pitchFamily="2" charset="-122"/>
                          <a:cs typeface="Arial" panose="020B0604020202020204" pitchFamily="34" charset="0"/>
                        </a:rPr>
                        <a:t>Poste</a:t>
                      </a:r>
                      <a:endParaRPr lang="fr-FR" sz="900" kern="1200" dirty="0">
                        <a:solidFill>
                          <a:schemeClr val="tx1"/>
                        </a:solidFill>
                        <a:effectLst/>
                        <a:latin typeface="Times New Roman" panose="02020603050405020304" pitchFamily="18" charset="0"/>
                        <a:ea typeface="SimSun" panose="02010600030101010101" pitchFamily="2" charset="-122"/>
                        <a:cs typeface="Arial" panose="020B0604020202020204" pitchFamily="34" charset="0"/>
                      </a:endParaRPr>
                    </a:p>
                  </a:txBody>
                  <a:tcPr marL="14748" marR="14748" marT="7374" marB="7374">
                    <a:solidFill>
                      <a:srgbClr val="00B0F0"/>
                    </a:solidFill>
                  </a:tcPr>
                </a:tc>
                <a:extLst>
                  <a:ext uri="{0D108BD9-81ED-4DB2-BD59-A6C34878D82A}">
                    <a16:rowId xmlns:a16="http://schemas.microsoft.com/office/drawing/2014/main" val="2339907689"/>
                  </a:ext>
                </a:extLst>
              </a:tr>
              <a:tr h="424351">
                <a:tc>
                  <a:txBody>
                    <a:bodyPr/>
                    <a:lstStyle/>
                    <a:p>
                      <a:pPr>
                        <a:lnSpc>
                          <a:spcPct val="107000"/>
                        </a:lnSpc>
                        <a:spcAft>
                          <a:spcPts val="0"/>
                        </a:spcAft>
                      </a:pPr>
                      <a:r>
                        <a:rPr lang="fr-FR" sz="1600" b="1" dirty="0">
                          <a:solidFill>
                            <a:schemeClr val="tx1"/>
                          </a:solidFill>
                          <a:effectLst/>
                          <a:latin typeface="+mn-lt"/>
                          <a:ea typeface="SimSun" panose="02010600030101010101" pitchFamily="2" charset="-122"/>
                          <a:cs typeface="Arial" panose="020B0604020202020204" pitchFamily="34" charset="0"/>
                        </a:rPr>
                        <a:t>Un (1) chef de projet ( à plein temps)</a:t>
                      </a:r>
                      <a:endParaRPr lang="fr-FR" sz="1600" dirty="0">
                        <a:effectLst/>
                        <a:latin typeface="+mn-lt"/>
                        <a:ea typeface="Times New Roman" panose="02020603050405020304" pitchFamily="18" charset="0"/>
                        <a:cs typeface="Arial" panose="020B0604020202020204" pitchFamily="34" charset="0"/>
                      </a:endParaRPr>
                    </a:p>
                  </a:txBody>
                  <a:tcPr marL="14748" marR="14748" marT="7374" marB="7374">
                    <a:solidFill>
                      <a:srgbClr val="00B0F0"/>
                    </a:solidFill>
                  </a:tcPr>
                </a:tc>
                <a:extLst>
                  <a:ext uri="{0D108BD9-81ED-4DB2-BD59-A6C34878D82A}">
                    <a16:rowId xmlns:a16="http://schemas.microsoft.com/office/drawing/2014/main" val="2988004828"/>
                  </a:ext>
                </a:extLst>
              </a:tr>
              <a:tr h="1188979">
                <a:tc>
                  <a:txBody>
                    <a:bodyPr/>
                    <a:lstStyle/>
                    <a:p>
                      <a:pPr>
                        <a:lnSpc>
                          <a:spcPct val="107000"/>
                        </a:lnSpc>
                        <a:spcAft>
                          <a:spcPts val="0"/>
                        </a:spcAft>
                      </a:pPr>
                      <a:r>
                        <a:rPr lang="fr-FR" sz="1600" b="1" dirty="0">
                          <a:solidFill>
                            <a:schemeClr val="tx1"/>
                          </a:solidFill>
                          <a:effectLst/>
                          <a:latin typeface="+mn-lt"/>
                          <a:ea typeface="SimSun" panose="02010600030101010101" pitchFamily="2" charset="-122"/>
                          <a:cs typeface="Arial" panose="020B0604020202020204" pitchFamily="34" charset="0"/>
                        </a:rPr>
                        <a:t>Deux (2) spécialistes en ingénierie de formation et l’assurance qualité dans les centres de formation professionnelle, dont un coordonnateur de l’assistance technique</a:t>
                      </a:r>
                    </a:p>
                    <a:p>
                      <a:pPr marL="536575" lvl="0" indent="-271463">
                        <a:lnSpc>
                          <a:spcPct val="107000"/>
                        </a:lnSpc>
                        <a:spcAft>
                          <a:spcPts val="0"/>
                        </a:spcAft>
                        <a:buFont typeface="Wingdings" panose="05000000000000000000" pitchFamily="2" charset="2"/>
                        <a:buChar char=""/>
                        <a:tabLst>
                          <a:tab pos="457200" algn="l"/>
                        </a:tabLst>
                      </a:pPr>
                      <a:r>
                        <a:rPr lang="fr-FR" sz="1600" b="1" dirty="0">
                          <a:solidFill>
                            <a:schemeClr val="tx1"/>
                          </a:solidFill>
                          <a:effectLst/>
                          <a:latin typeface="+mn-lt"/>
                          <a:ea typeface="SimSun" panose="02010600030101010101" pitchFamily="2" charset="-122"/>
                          <a:cs typeface="Arial" panose="020B0604020202020204" pitchFamily="34" charset="0"/>
                        </a:rPr>
                        <a:t>1 à plein temps </a:t>
                      </a:r>
                    </a:p>
                    <a:p>
                      <a:pPr marL="536575" lvl="0" indent="-271463">
                        <a:lnSpc>
                          <a:spcPct val="107000"/>
                        </a:lnSpc>
                        <a:spcAft>
                          <a:spcPts val="0"/>
                        </a:spcAft>
                        <a:buFont typeface="Wingdings" panose="05000000000000000000" pitchFamily="2" charset="2"/>
                        <a:buChar char=""/>
                        <a:tabLst>
                          <a:tab pos="457200" algn="l"/>
                        </a:tabLst>
                      </a:pPr>
                      <a:r>
                        <a:rPr lang="fr-FR" sz="1600" b="1" dirty="0">
                          <a:solidFill>
                            <a:schemeClr val="tx1"/>
                          </a:solidFill>
                          <a:effectLst/>
                          <a:latin typeface="+mn-lt"/>
                          <a:ea typeface="SimSun" panose="02010600030101010101" pitchFamily="2" charset="-122"/>
                          <a:cs typeface="Arial" panose="020B0604020202020204" pitchFamily="34" charset="0"/>
                        </a:rPr>
                        <a:t>1 à temps partiel</a:t>
                      </a:r>
                    </a:p>
                    <a:p>
                      <a:pPr algn="just">
                        <a:lnSpc>
                          <a:spcPct val="107000"/>
                        </a:lnSpc>
                        <a:spcAft>
                          <a:spcPts val="0"/>
                        </a:spcAft>
                      </a:pPr>
                      <a:endParaRPr lang="fr-FR" sz="1600" dirty="0">
                        <a:effectLst/>
                        <a:latin typeface="+mn-lt"/>
                        <a:ea typeface="Times New Roman" panose="02020603050405020304" pitchFamily="18" charset="0"/>
                        <a:cs typeface="Arial" panose="020B0604020202020204" pitchFamily="34" charset="0"/>
                      </a:endParaRPr>
                    </a:p>
                  </a:txBody>
                  <a:tcPr marL="11061" marR="11061" marT="1536" marB="0">
                    <a:solidFill>
                      <a:srgbClr val="00B0F0"/>
                    </a:solidFill>
                  </a:tcPr>
                </a:tc>
                <a:extLst>
                  <a:ext uri="{0D108BD9-81ED-4DB2-BD59-A6C34878D82A}">
                    <a16:rowId xmlns:a16="http://schemas.microsoft.com/office/drawing/2014/main" val="1634965733"/>
                  </a:ext>
                </a:extLst>
              </a:tr>
              <a:tr h="454671">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fr-FR" sz="1600" b="1" dirty="0">
                          <a:solidFill>
                            <a:schemeClr val="tx1"/>
                          </a:solidFill>
                          <a:effectLst/>
                          <a:latin typeface="+mn-lt"/>
                          <a:ea typeface="SimSun" panose="02010600030101010101" pitchFamily="2" charset="-122"/>
                          <a:cs typeface="Times New Roman" panose="02020603050405020304" pitchFamily="18" charset="0"/>
                        </a:rPr>
                        <a:t>Un (1)</a:t>
                      </a:r>
                      <a:r>
                        <a:rPr lang="fr-FR" sz="1600" b="1" baseline="0" dirty="0">
                          <a:solidFill>
                            <a:schemeClr val="tx1"/>
                          </a:solidFill>
                          <a:effectLst/>
                          <a:latin typeface="+mn-lt"/>
                          <a:ea typeface="SimSun" panose="02010600030101010101" pitchFamily="2" charset="-122"/>
                          <a:cs typeface="Times New Roman" panose="02020603050405020304" pitchFamily="18" charset="0"/>
                        </a:rPr>
                        <a:t> </a:t>
                      </a:r>
                      <a:r>
                        <a:rPr lang="fr-FR" sz="1600" b="1" dirty="0">
                          <a:solidFill>
                            <a:schemeClr val="tx1"/>
                          </a:solidFill>
                          <a:effectLst/>
                          <a:latin typeface="+mn-lt"/>
                          <a:ea typeface="SimSun" panose="02010600030101010101" pitchFamily="2" charset="-122"/>
                          <a:cs typeface="Times New Roman" panose="02020603050405020304" pitchFamily="18" charset="0"/>
                        </a:rPr>
                        <a:t>spécialiste senior  en gestion de projets, suivi et évaluation et </a:t>
                      </a:r>
                      <a:r>
                        <a:rPr lang="fr-FR" sz="1600" b="1" dirty="0" err="1">
                          <a:solidFill>
                            <a:schemeClr val="tx1"/>
                          </a:solidFill>
                          <a:effectLst/>
                          <a:latin typeface="+mn-lt"/>
                          <a:ea typeface="SimSun" panose="02010600030101010101" pitchFamily="2" charset="-122"/>
                          <a:cs typeface="Times New Roman" panose="02020603050405020304" pitchFamily="18" charset="0"/>
                        </a:rPr>
                        <a:t>reporting</a:t>
                      </a:r>
                      <a:r>
                        <a:rPr lang="fr-FR" sz="1600" b="1" dirty="0">
                          <a:solidFill>
                            <a:schemeClr val="tx1"/>
                          </a:solidFill>
                          <a:effectLst/>
                          <a:latin typeface="+mn-lt"/>
                          <a:ea typeface="SimSun" panose="02010600030101010101" pitchFamily="2" charset="-122"/>
                          <a:cs typeface="Times New Roman" panose="02020603050405020304" pitchFamily="18" charset="0"/>
                        </a:rPr>
                        <a:t>  </a:t>
                      </a:r>
                      <a:r>
                        <a:rPr lang="en-US" sz="1600" b="1" dirty="0">
                          <a:solidFill>
                            <a:schemeClr val="tx1"/>
                          </a:solidFill>
                          <a:effectLst/>
                          <a:latin typeface="+mn-lt"/>
                          <a:ea typeface="SimSun" panose="02010600030101010101" pitchFamily="2" charset="-122"/>
                          <a:cs typeface="Times New Roman" panose="02020603050405020304" pitchFamily="18" charset="0"/>
                        </a:rPr>
                        <a:t>(à temps </a:t>
                      </a:r>
                      <a:r>
                        <a:rPr lang="en-US" sz="1600" b="1" dirty="0" err="1">
                          <a:solidFill>
                            <a:schemeClr val="tx1"/>
                          </a:solidFill>
                          <a:effectLst/>
                          <a:latin typeface="+mn-lt"/>
                          <a:ea typeface="SimSun" panose="02010600030101010101" pitchFamily="2" charset="-122"/>
                          <a:cs typeface="Times New Roman" panose="02020603050405020304" pitchFamily="18" charset="0"/>
                        </a:rPr>
                        <a:t>plein</a:t>
                      </a:r>
                      <a:r>
                        <a:rPr lang="en-US" sz="1600" b="1" dirty="0">
                          <a:solidFill>
                            <a:schemeClr val="tx1"/>
                          </a:solidFill>
                          <a:effectLst/>
                          <a:latin typeface="+mn-lt"/>
                          <a:ea typeface="SimSun" panose="02010600030101010101" pitchFamily="2" charset="-122"/>
                          <a:cs typeface="Times New Roman" panose="02020603050405020304" pitchFamily="18" charset="0"/>
                        </a:rPr>
                        <a:t>)</a:t>
                      </a:r>
                      <a:endParaRPr lang="fr-FR" sz="1600" b="1" dirty="0">
                        <a:solidFill>
                          <a:schemeClr val="tx1"/>
                        </a:solidFill>
                        <a:effectLst/>
                        <a:latin typeface="+mn-lt"/>
                        <a:ea typeface="SimSun" panose="02010600030101010101" pitchFamily="2" charset="-122"/>
                      </a:endParaRPr>
                    </a:p>
                    <a:p>
                      <a:pPr algn="just">
                        <a:spcAft>
                          <a:spcPts val="0"/>
                        </a:spcAft>
                      </a:pPr>
                      <a:endParaRPr lang="fr-FR" sz="1600" b="1" dirty="0">
                        <a:effectLst/>
                        <a:latin typeface="+mn-lt"/>
                        <a:ea typeface="SimSun" panose="02010600030101010101" pitchFamily="2" charset="-122"/>
                      </a:endParaRPr>
                    </a:p>
                  </a:txBody>
                  <a:tcPr marL="62188" marR="62188" marT="0" marB="0">
                    <a:solidFill>
                      <a:srgbClr val="00B0F0"/>
                    </a:solidFill>
                  </a:tcPr>
                </a:tc>
                <a:extLst>
                  <a:ext uri="{0D108BD9-81ED-4DB2-BD59-A6C34878D82A}">
                    <a16:rowId xmlns:a16="http://schemas.microsoft.com/office/drawing/2014/main" val="2299310250"/>
                  </a:ext>
                </a:extLst>
              </a:tr>
              <a:tr h="403447">
                <a:tc>
                  <a:txBody>
                    <a:bodyPr/>
                    <a:lstStyle/>
                    <a:p>
                      <a:pPr algn="just">
                        <a:spcAft>
                          <a:spcPts val="0"/>
                        </a:spcAft>
                      </a:pPr>
                      <a:r>
                        <a:rPr lang="fr-FR" sz="1600" b="1" dirty="0">
                          <a:solidFill>
                            <a:schemeClr val="tx1"/>
                          </a:solidFill>
                          <a:effectLst/>
                          <a:latin typeface="+mn-lt"/>
                          <a:ea typeface="SimSun" panose="02010600030101010101" pitchFamily="2" charset="-122"/>
                          <a:cs typeface="Times New Roman" panose="02020603050405020304" pitchFamily="18" charset="0"/>
                        </a:rPr>
                        <a:t>Un (1) spécialiste junior  en gestion de projets, suivi et évaluation et </a:t>
                      </a:r>
                      <a:r>
                        <a:rPr lang="fr-FR" sz="1600" b="1" dirty="0" err="1">
                          <a:solidFill>
                            <a:schemeClr val="tx1"/>
                          </a:solidFill>
                          <a:effectLst/>
                          <a:latin typeface="+mn-lt"/>
                          <a:ea typeface="SimSun" panose="02010600030101010101" pitchFamily="2" charset="-122"/>
                          <a:cs typeface="Times New Roman" panose="02020603050405020304" pitchFamily="18" charset="0"/>
                        </a:rPr>
                        <a:t>reporting</a:t>
                      </a:r>
                      <a:r>
                        <a:rPr lang="fr-FR" sz="1600" b="1" dirty="0">
                          <a:solidFill>
                            <a:schemeClr val="tx1"/>
                          </a:solidFill>
                          <a:effectLst/>
                          <a:latin typeface="+mn-lt"/>
                          <a:ea typeface="SimSun" panose="02010600030101010101" pitchFamily="2" charset="-122"/>
                          <a:cs typeface="Times New Roman" panose="02020603050405020304" pitchFamily="18" charset="0"/>
                        </a:rPr>
                        <a:t> </a:t>
                      </a:r>
                      <a:r>
                        <a:rPr lang="en-US" sz="1600" b="1" dirty="0">
                          <a:solidFill>
                            <a:schemeClr val="tx1"/>
                          </a:solidFill>
                          <a:effectLst/>
                          <a:latin typeface="+mn-lt"/>
                          <a:ea typeface="SimSun" panose="02010600030101010101" pitchFamily="2" charset="-122"/>
                          <a:cs typeface="Times New Roman" panose="02020603050405020304" pitchFamily="18" charset="0"/>
                        </a:rPr>
                        <a:t>(à temps </a:t>
                      </a:r>
                      <a:r>
                        <a:rPr lang="en-US" sz="1600" b="1" dirty="0" err="1">
                          <a:solidFill>
                            <a:schemeClr val="tx1"/>
                          </a:solidFill>
                          <a:effectLst/>
                          <a:latin typeface="+mn-lt"/>
                          <a:ea typeface="SimSun" panose="02010600030101010101" pitchFamily="2" charset="-122"/>
                          <a:cs typeface="Times New Roman" panose="02020603050405020304" pitchFamily="18" charset="0"/>
                        </a:rPr>
                        <a:t>partiel</a:t>
                      </a:r>
                      <a:r>
                        <a:rPr lang="en-US" sz="1600" b="1" dirty="0">
                          <a:solidFill>
                            <a:schemeClr val="tx1"/>
                          </a:solidFill>
                          <a:effectLst/>
                          <a:latin typeface="+mn-lt"/>
                          <a:ea typeface="SimSun" panose="02010600030101010101" pitchFamily="2" charset="-122"/>
                          <a:cs typeface="Times New Roman" panose="02020603050405020304" pitchFamily="18" charset="0"/>
                        </a:rPr>
                        <a:t>)</a:t>
                      </a:r>
                      <a:endParaRPr lang="fr-FR" sz="1600" b="1" dirty="0">
                        <a:solidFill>
                          <a:schemeClr val="tx1"/>
                        </a:solidFill>
                        <a:effectLst/>
                        <a:latin typeface="+mn-lt"/>
                        <a:ea typeface="SimSun" panose="02010600030101010101" pitchFamily="2" charset="-122"/>
                      </a:endParaRPr>
                    </a:p>
                  </a:txBody>
                  <a:tcPr marL="62188" marR="62188" marT="0" marB="0">
                    <a:solidFill>
                      <a:srgbClr val="00B0F0"/>
                    </a:solidFill>
                  </a:tcPr>
                </a:tc>
                <a:extLst>
                  <a:ext uri="{0D108BD9-81ED-4DB2-BD59-A6C34878D82A}">
                    <a16:rowId xmlns:a16="http://schemas.microsoft.com/office/drawing/2014/main" val="4217487166"/>
                  </a:ext>
                </a:extLst>
              </a:tr>
              <a:tr h="454671">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fr-FR" sz="1600" b="1" dirty="0">
                          <a:solidFill>
                            <a:schemeClr val="tx1"/>
                          </a:solidFill>
                          <a:effectLst/>
                          <a:latin typeface="+mn-lt"/>
                          <a:ea typeface="SimSun" panose="02010600030101010101" pitchFamily="2" charset="-122"/>
                          <a:cs typeface="Times New Roman" panose="02020603050405020304" pitchFamily="18" charset="0"/>
                        </a:rPr>
                        <a:t>Un ( 1)  responsable en gestion administrative et financière des subventions  </a:t>
                      </a:r>
                      <a:r>
                        <a:rPr lang="en-US" sz="1600" b="1" dirty="0">
                          <a:solidFill>
                            <a:schemeClr val="tx1"/>
                          </a:solidFill>
                          <a:effectLst/>
                          <a:latin typeface="+mn-lt"/>
                          <a:ea typeface="SimSun" panose="02010600030101010101" pitchFamily="2" charset="-122"/>
                          <a:cs typeface="Times New Roman" panose="02020603050405020304" pitchFamily="18" charset="0"/>
                        </a:rPr>
                        <a:t>(à </a:t>
                      </a:r>
                      <a:r>
                        <a:rPr lang="en-US" sz="1600" b="1" dirty="0" err="1">
                          <a:solidFill>
                            <a:schemeClr val="tx1"/>
                          </a:solidFill>
                          <a:effectLst/>
                          <a:latin typeface="+mn-lt"/>
                          <a:ea typeface="SimSun" panose="02010600030101010101" pitchFamily="2" charset="-122"/>
                          <a:cs typeface="Times New Roman" panose="02020603050405020304" pitchFamily="18" charset="0"/>
                        </a:rPr>
                        <a:t>plein</a:t>
                      </a:r>
                      <a:r>
                        <a:rPr lang="en-US" sz="1600" b="1" dirty="0">
                          <a:solidFill>
                            <a:schemeClr val="tx1"/>
                          </a:solidFill>
                          <a:effectLst/>
                          <a:latin typeface="+mn-lt"/>
                          <a:ea typeface="SimSun" panose="02010600030101010101" pitchFamily="2" charset="-122"/>
                          <a:cs typeface="Times New Roman" panose="02020603050405020304" pitchFamily="18" charset="0"/>
                        </a:rPr>
                        <a:t> temps)</a:t>
                      </a:r>
                    </a:p>
                    <a:p>
                      <a:pPr algn="just">
                        <a:spcAft>
                          <a:spcPts val="0"/>
                        </a:spcAft>
                      </a:pPr>
                      <a:endParaRPr lang="fr-FR" sz="1600" b="1" dirty="0">
                        <a:effectLst/>
                        <a:latin typeface="+mn-lt"/>
                        <a:ea typeface="Times New Roman" panose="02020603050405020304" pitchFamily="18" charset="0"/>
                      </a:endParaRPr>
                    </a:p>
                  </a:txBody>
                  <a:tcPr marL="62188" marR="62188" marT="0" marB="0">
                    <a:solidFill>
                      <a:srgbClr val="00B0F0"/>
                    </a:solidFill>
                  </a:tcPr>
                </a:tc>
                <a:extLst>
                  <a:ext uri="{0D108BD9-81ED-4DB2-BD59-A6C34878D82A}">
                    <a16:rowId xmlns:a16="http://schemas.microsoft.com/office/drawing/2014/main" val="2312482737"/>
                  </a:ext>
                </a:extLst>
              </a:tr>
              <a:tr h="454671">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fr-FR" sz="1600" b="1" dirty="0">
                          <a:solidFill>
                            <a:schemeClr val="tx1"/>
                          </a:solidFill>
                          <a:effectLst/>
                          <a:latin typeface="+mn-lt"/>
                          <a:ea typeface="SimSun" panose="02010600030101010101" pitchFamily="2" charset="-122"/>
                          <a:cs typeface="Times New Roman" panose="02020603050405020304" pitchFamily="18" charset="0"/>
                        </a:rPr>
                        <a:t>Un (1) responsable junior en gestion administrative et financière des subventions  (à</a:t>
                      </a:r>
                      <a:r>
                        <a:rPr lang="fr-FR" sz="1600" b="1" baseline="0" dirty="0">
                          <a:solidFill>
                            <a:schemeClr val="tx1"/>
                          </a:solidFill>
                          <a:effectLst/>
                          <a:latin typeface="+mn-lt"/>
                          <a:ea typeface="SimSun" panose="02010600030101010101" pitchFamily="2" charset="-122"/>
                          <a:cs typeface="Times New Roman" panose="02020603050405020304" pitchFamily="18" charset="0"/>
                        </a:rPr>
                        <a:t> </a:t>
                      </a:r>
                      <a:r>
                        <a:rPr lang="en-US" sz="1600" b="1" dirty="0">
                          <a:solidFill>
                            <a:schemeClr val="tx1"/>
                          </a:solidFill>
                          <a:effectLst/>
                          <a:latin typeface="+mn-lt"/>
                          <a:ea typeface="SimSun" panose="02010600030101010101" pitchFamily="2" charset="-122"/>
                          <a:cs typeface="Times New Roman" panose="02020603050405020304" pitchFamily="18" charset="0"/>
                        </a:rPr>
                        <a:t>temps </a:t>
                      </a:r>
                      <a:r>
                        <a:rPr lang="en-US" sz="1600" b="1" dirty="0" err="1">
                          <a:solidFill>
                            <a:schemeClr val="tx1"/>
                          </a:solidFill>
                          <a:effectLst/>
                          <a:latin typeface="+mn-lt"/>
                          <a:ea typeface="SimSun" panose="02010600030101010101" pitchFamily="2" charset="-122"/>
                          <a:cs typeface="Times New Roman" panose="02020603050405020304" pitchFamily="18" charset="0"/>
                        </a:rPr>
                        <a:t>partiel</a:t>
                      </a:r>
                      <a:r>
                        <a:rPr lang="en-US" sz="1600" b="1" dirty="0">
                          <a:solidFill>
                            <a:schemeClr val="tx1"/>
                          </a:solidFill>
                          <a:effectLst/>
                          <a:latin typeface="+mn-lt"/>
                          <a:ea typeface="SimSun" panose="02010600030101010101" pitchFamily="2" charset="-122"/>
                          <a:cs typeface="Times New Roman" panose="02020603050405020304" pitchFamily="18" charset="0"/>
                        </a:rPr>
                        <a:t>)</a:t>
                      </a:r>
                      <a:endParaRPr lang="fr-FR" sz="1600" b="1" dirty="0">
                        <a:solidFill>
                          <a:schemeClr val="tx1"/>
                        </a:solidFill>
                        <a:effectLst/>
                        <a:latin typeface="+mn-lt"/>
                        <a:ea typeface="SimSun" panose="02010600030101010101" pitchFamily="2" charset="-122"/>
                        <a:cs typeface="Times New Roman" panose="02020603050405020304" pitchFamily="18" charset="0"/>
                      </a:endParaRPr>
                    </a:p>
                    <a:p>
                      <a:pPr algn="just">
                        <a:spcAft>
                          <a:spcPts val="0"/>
                        </a:spcAft>
                      </a:pPr>
                      <a:endParaRPr lang="fr-FR" sz="1600" b="1" dirty="0">
                        <a:effectLst/>
                        <a:latin typeface="+mn-lt"/>
                        <a:ea typeface="Times New Roman" panose="02020603050405020304" pitchFamily="18" charset="0"/>
                      </a:endParaRPr>
                    </a:p>
                  </a:txBody>
                  <a:tcPr marL="62188" marR="62188" marT="0" marB="0">
                    <a:solidFill>
                      <a:srgbClr val="00B0F0"/>
                    </a:solidFill>
                  </a:tcPr>
                </a:tc>
                <a:extLst>
                  <a:ext uri="{0D108BD9-81ED-4DB2-BD59-A6C34878D82A}">
                    <a16:rowId xmlns:a16="http://schemas.microsoft.com/office/drawing/2014/main" val="3325728497"/>
                  </a:ext>
                </a:extLst>
              </a:tr>
            </a:tbl>
          </a:graphicData>
        </a:graphic>
      </p:graphicFrame>
    </p:spTree>
    <p:extLst>
      <p:ext uri="{BB962C8B-B14F-4D97-AF65-F5344CB8AC3E}">
        <p14:creationId xmlns:p14="http://schemas.microsoft.com/office/powerpoint/2010/main" val="244645932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40CA1513-4BA9-4CDB-888E-EE2CE86B6548}"/>
              </a:ext>
            </a:extLst>
          </p:cNvPr>
          <p:cNvSpPr>
            <a:spLocks noGrp="1"/>
          </p:cNvSpPr>
          <p:nvPr>
            <p:ph type="sldNum" sz="quarter" idx="7"/>
          </p:nvPr>
        </p:nvSpPr>
        <p:spPr/>
        <p:txBody>
          <a:bodyPr/>
          <a:lstStyle/>
          <a:p>
            <a:fld id="{B6F15528-21DE-4FAA-801E-634DDDAF4B2B}" type="slidenum">
              <a:rPr lang="en-US" smtClean="0"/>
              <a:t>12</a:t>
            </a:fld>
            <a:endParaRPr lang="en-US"/>
          </a:p>
        </p:txBody>
      </p:sp>
      <p:sp>
        <p:nvSpPr>
          <p:cNvPr id="7" name="Rectangle 6">
            <a:extLst>
              <a:ext uri="{FF2B5EF4-FFF2-40B4-BE49-F238E27FC236}">
                <a16:creationId xmlns:a16="http://schemas.microsoft.com/office/drawing/2014/main" id="{B32182A7-9B76-4CBE-B6B8-5F8134EBEB7A}"/>
              </a:ext>
            </a:extLst>
          </p:cNvPr>
          <p:cNvSpPr/>
          <p:nvPr/>
        </p:nvSpPr>
        <p:spPr>
          <a:xfrm>
            <a:off x="3349769" y="1005659"/>
            <a:ext cx="4978606" cy="384721"/>
          </a:xfrm>
          <a:prstGeom prst="rect">
            <a:avLst/>
          </a:prstGeom>
        </p:spPr>
        <p:txBody>
          <a:bodyPr wrap="none">
            <a:spAutoFit/>
          </a:bodyPr>
          <a:lstStyle/>
          <a:p>
            <a:pPr algn="ctr"/>
            <a:r>
              <a:rPr lang="fr-FR" sz="1900" b="1" u="sng" cap="all" dirty="0">
                <a:solidFill>
                  <a:srgbClr val="0000FF"/>
                </a:solidFill>
                <a:latin typeface="Times New Roman" panose="02020603050405020304" pitchFamily="18" charset="0"/>
                <a:ea typeface="SimSun" panose="02010600030101010101" pitchFamily="2" charset="-122"/>
              </a:rPr>
              <a:t>personnel clé </a:t>
            </a:r>
            <a:r>
              <a:rPr lang="fr-FR" sz="1900" b="1" cap="all" dirty="0">
                <a:solidFill>
                  <a:srgbClr val="0000FF"/>
                </a:solidFill>
                <a:latin typeface="Times New Roman" panose="02020603050405020304" pitchFamily="18" charset="0"/>
                <a:ea typeface="SimSun" panose="02010600030101010101" pitchFamily="2" charset="-122"/>
              </a:rPr>
              <a:t>: </a:t>
            </a:r>
            <a:r>
              <a:rPr lang="fr-FR" sz="1900" b="1" dirty="0">
                <a:latin typeface="Corbel" panose="020B0503020204020204" pitchFamily="34" charset="0"/>
                <a:cs typeface="Sakkal Majalla" panose="02000000000000000000" pitchFamily="2" charset="-78"/>
              </a:rPr>
              <a:t>Prestations optionnelles</a:t>
            </a:r>
            <a:endParaRPr lang="fr-FR" sz="1900" b="1" u="sng" cap="all" dirty="0">
              <a:solidFill>
                <a:srgbClr val="0000FF"/>
              </a:solidFill>
              <a:latin typeface="Times New Roman" panose="02020603050405020304" pitchFamily="18" charset="0"/>
              <a:ea typeface="SimSun" panose="02010600030101010101" pitchFamily="2" charset="-122"/>
            </a:endParaRPr>
          </a:p>
        </p:txBody>
      </p:sp>
      <p:graphicFrame>
        <p:nvGraphicFramePr>
          <p:cNvPr id="18" name="Tableau 17"/>
          <p:cNvGraphicFramePr>
            <a:graphicFrameLocks noGrp="1"/>
          </p:cNvGraphicFramePr>
          <p:nvPr>
            <p:extLst>
              <p:ext uri="{D42A27DB-BD31-4B8C-83A1-F6EECF244321}">
                <p14:modId xmlns:p14="http://schemas.microsoft.com/office/powerpoint/2010/main" val="3054442708"/>
              </p:ext>
            </p:extLst>
          </p:nvPr>
        </p:nvGraphicFramePr>
        <p:xfrm>
          <a:off x="558121" y="1422038"/>
          <a:ext cx="11401209" cy="2830746"/>
        </p:xfrm>
        <a:graphic>
          <a:graphicData uri="http://schemas.openxmlformats.org/drawingml/2006/table">
            <a:tbl>
              <a:tblPr firstRow="1" bandRow="1">
                <a:tableStyleId>{5C22544A-7EE6-4342-B048-85BDC9FD1C3A}</a:tableStyleId>
              </a:tblPr>
              <a:tblGrid>
                <a:gridCol w="9540036">
                  <a:extLst>
                    <a:ext uri="{9D8B030D-6E8A-4147-A177-3AD203B41FA5}">
                      <a16:colId xmlns:a16="http://schemas.microsoft.com/office/drawing/2014/main" val="3760077850"/>
                    </a:ext>
                  </a:extLst>
                </a:gridCol>
                <a:gridCol w="1861173">
                  <a:extLst>
                    <a:ext uri="{9D8B030D-6E8A-4147-A177-3AD203B41FA5}">
                      <a16:colId xmlns:a16="http://schemas.microsoft.com/office/drawing/2014/main" val="1386872653"/>
                    </a:ext>
                  </a:extLst>
                </a:gridCol>
              </a:tblGrid>
              <a:tr h="339944">
                <a:tc>
                  <a:txBody>
                    <a:bodyPr/>
                    <a:lstStyle/>
                    <a:p>
                      <a:pPr marL="0" algn="ctr" defTabSz="914400" rtl="0" eaLnBrk="1" latinLnBrk="0" hangingPunct="1">
                        <a:lnSpc>
                          <a:spcPct val="107000"/>
                        </a:lnSpc>
                        <a:spcAft>
                          <a:spcPts val="0"/>
                        </a:spcAft>
                      </a:pPr>
                      <a:r>
                        <a:rPr lang="fr-FR" sz="1600" b="1" dirty="0">
                          <a:effectLst/>
                          <a:latin typeface="Times New Roman" panose="02020603050405020304" pitchFamily="18" charset="0"/>
                          <a:ea typeface="SimSun" panose="02010600030101010101" pitchFamily="2" charset="-122"/>
                          <a:cs typeface="Arial" panose="020B0604020202020204" pitchFamily="34" charset="0"/>
                        </a:rPr>
                        <a:t>Poste</a:t>
                      </a:r>
                      <a:endParaRPr lang="fr-FR" sz="900" kern="1200" dirty="0">
                        <a:solidFill>
                          <a:schemeClr val="tx1"/>
                        </a:solidFill>
                        <a:effectLst/>
                        <a:latin typeface="Times New Roman" panose="02020603050405020304" pitchFamily="18" charset="0"/>
                        <a:ea typeface="SimSun" panose="02010600030101010101" pitchFamily="2" charset="-122"/>
                        <a:cs typeface="Arial" panose="020B0604020202020204" pitchFamily="34" charset="0"/>
                      </a:endParaRPr>
                    </a:p>
                  </a:txBody>
                  <a:tcPr marL="14748" marR="14748" marT="7374" marB="7374">
                    <a:solidFill>
                      <a:srgbClr val="00B0F0"/>
                    </a:solidFill>
                  </a:tcPr>
                </a:tc>
                <a:tc>
                  <a:txBody>
                    <a:bodyPr/>
                    <a:lstStyle/>
                    <a:p>
                      <a:pPr algn="ctr">
                        <a:lnSpc>
                          <a:spcPct val="107000"/>
                        </a:lnSpc>
                        <a:spcAft>
                          <a:spcPts val="0"/>
                        </a:spcAft>
                      </a:pPr>
                      <a:r>
                        <a:rPr lang="fr-FR" sz="1600" b="1" dirty="0">
                          <a:effectLst/>
                          <a:latin typeface="+mn-lt"/>
                          <a:ea typeface="SimSun" panose="02010600030101010101" pitchFamily="2" charset="-122"/>
                          <a:cs typeface="Arial" panose="020B0604020202020204" pitchFamily="34" charset="0"/>
                        </a:rPr>
                        <a:t>Niveau d’effort</a:t>
                      </a:r>
                      <a:endParaRPr lang="fr-FR" sz="1600" dirty="0">
                        <a:effectLst/>
                        <a:latin typeface="+mn-lt"/>
                        <a:ea typeface="SimSun" panose="02010600030101010101" pitchFamily="2" charset="-122"/>
                        <a:cs typeface="Arial" panose="020B0604020202020204" pitchFamily="34" charset="0"/>
                      </a:endParaRPr>
                    </a:p>
                  </a:txBody>
                  <a:tcPr marL="0" marR="0" marT="0" marB="0">
                    <a:solidFill>
                      <a:srgbClr val="00B0F0"/>
                    </a:solidFill>
                  </a:tcPr>
                </a:tc>
                <a:extLst>
                  <a:ext uri="{0D108BD9-81ED-4DB2-BD59-A6C34878D82A}">
                    <a16:rowId xmlns:a16="http://schemas.microsoft.com/office/drawing/2014/main" val="2339907689"/>
                  </a:ext>
                </a:extLst>
              </a:tr>
              <a:tr h="332546">
                <a:tc>
                  <a:txBody>
                    <a:bodyPr/>
                    <a:lstStyle/>
                    <a:p>
                      <a:pPr algn="just">
                        <a:lnSpc>
                          <a:spcPct val="107000"/>
                        </a:lnSpc>
                        <a:spcAft>
                          <a:spcPts val="0"/>
                        </a:spcAft>
                      </a:pPr>
                      <a:r>
                        <a:rPr lang="fr-FR" sz="1300" b="1" dirty="0">
                          <a:solidFill>
                            <a:srgbClr val="000000"/>
                          </a:solidFill>
                          <a:effectLst/>
                          <a:latin typeface="+mn-lt"/>
                          <a:ea typeface="Calibri" panose="020F0502020204030204" pitchFamily="34" charset="0"/>
                          <a:cs typeface="Arial" panose="020B0604020202020204" pitchFamily="34" charset="0"/>
                        </a:rPr>
                        <a:t>Un (1) Spécialiste Communication et organisation des événements au besoin</a:t>
                      </a:r>
                      <a:r>
                        <a:rPr lang="fr-FR" sz="1300" dirty="0">
                          <a:solidFill>
                            <a:srgbClr val="000000"/>
                          </a:solidFill>
                          <a:effectLst/>
                          <a:latin typeface="+mn-lt"/>
                          <a:ea typeface="Calibri" panose="020F0502020204030204" pitchFamily="34" charset="0"/>
                          <a:cs typeface="Arial" panose="020B0604020202020204" pitchFamily="34" charset="0"/>
                        </a:rPr>
                        <a:t>  </a:t>
                      </a:r>
                      <a:endParaRPr lang="fr-FR" sz="1300" dirty="0">
                        <a:effectLst/>
                        <a:latin typeface="+mn-lt"/>
                        <a:ea typeface="Times New Roman" panose="02020603050405020304" pitchFamily="18" charset="0"/>
                        <a:cs typeface="Arial" panose="020B0604020202020204" pitchFamily="34" charset="0"/>
                      </a:endParaRPr>
                    </a:p>
                  </a:txBody>
                  <a:tcPr marL="14748" marR="14748" marT="7374" marB="7374">
                    <a:solidFill>
                      <a:srgbClr val="00B0F0"/>
                    </a:solidFill>
                  </a:tcPr>
                </a:tc>
                <a:tc>
                  <a:txBody>
                    <a:bodyPr/>
                    <a:lstStyle/>
                    <a:p>
                      <a:pPr marL="0" indent="0" algn="l" defTabSz="914400" rtl="0" eaLnBrk="1" latinLnBrk="0" hangingPunct="1">
                        <a:lnSpc>
                          <a:spcPct val="107000"/>
                        </a:lnSpc>
                        <a:spcAft>
                          <a:spcPts val="0"/>
                        </a:spcAft>
                      </a:pPr>
                      <a:r>
                        <a:rPr lang="en-US" sz="1100" b="1" kern="1200" dirty="0">
                          <a:solidFill>
                            <a:srgbClr val="000000"/>
                          </a:solidFill>
                          <a:effectLst/>
                          <a:latin typeface="+mn-lt"/>
                          <a:ea typeface="SimSun" panose="02010600030101010101" pitchFamily="2" charset="-122"/>
                          <a:cs typeface="Times New Roman" panose="02020603050405020304" pitchFamily="18" charset="0"/>
                        </a:rPr>
                        <a:t>  Act 1 : mission 7  40 j/e</a:t>
                      </a:r>
                      <a:endParaRPr lang="fr-FR" sz="1100" b="1" kern="1200" dirty="0">
                        <a:solidFill>
                          <a:srgbClr val="000000"/>
                        </a:solidFill>
                        <a:effectLst/>
                        <a:latin typeface="+mn-lt"/>
                        <a:ea typeface="SimSun" panose="02010600030101010101" pitchFamily="2" charset="-122"/>
                        <a:cs typeface="Times New Roman" panose="02020603050405020304" pitchFamily="18" charset="0"/>
                      </a:endParaRPr>
                    </a:p>
                    <a:p>
                      <a:pPr marL="0" indent="0" algn="l" defTabSz="914400" rtl="0" eaLnBrk="1" latinLnBrk="0" hangingPunct="1">
                        <a:lnSpc>
                          <a:spcPct val="107000"/>
                        </a:lnSpc>
                        <a:spcAft>
                          <a:spcPts val="0"/>
                        </a:spcAft>
                      </a:pPr>
                      <a:r>
                        <a:rPr lang="en-US" sz="1100" b="1" kern="1200" dirty="0">
                          <a:solidFill>
                            <a:srgbClr val="000000"/>
                          </a:solidFill>
                          <a:effectLst/>
                          <a:latin typeface="+mn-lt"/>
                          <a:ea typeface="SimSun" panose="02010600030101010101" pitchFamily="2" charset="-122"/>
                          <a:cs typeface="Times New Roman" panose="02020603050405020304" pitchFamily="18" charset="0"/>
                        </a:rPr>
                        <a:t>  Act 2 : 300 j/e</a:t>
                      </a:r>
                      <a:endParaRPr lang="fr-FR" sz="1100" b="1" kern="1200" dirty="0">
                        <a:solidFill>
                          <a:srgbClr val="000000"/>
                        </a:solidFill>
                        <a:effectLst/>
                        <a:latin typeface="+mn-lt"/>
                        <a:ea typeface="SimSun" panose="02010600030101010101" pitchFamily="2" charset="-122"/>
                        <a:cs typeface="Times New Roman" panose="02020603050405020304" pitchFamily="18" charset="0"/>
                      </a:endParaRPr>
                    </a:p>
                  </a:txBody>
                  <a:tcPr marL="0" marR="0" marT="0" marB="0">
                    <a:solidFill>
                      <a:srgbClr val="00B0F0"/>
                    </a:solidFill>
                  </a:tcPr>
                </a:tc>
                <a:extLst>
                  <a:ext uri="{0D108BD9-81ED-4DB2-BD59-A6C34878D82A}">
                    <a16:rowId xmlns:a16="http://schemas.microsoft.com/office/drawing/2014/main" val="2988004828"/>
                  </a:ext>
                </a:extLst>
              </a:tr>
              <a:tr h="364026">
                <a:tc>
                  <a:txBody>
                    <a:bodyPr/>
                    <a:lstStyle/>
                    <a:p>
                      <a:pPr algn="just">
                        <a:lnSpc>
                          <a:spcPct val="107000"/>
                        </a:lnSpc>
                        <a:spcAft>
                          <a:spcPts val="0"/>
                        </a:spcAft>
                      </a:pPr>
                      <a:r>
                        <a:rPr lang="fr-FR" sz="1300" b="1" dirty="0">
                          <a:solidFill>
                            <a:srgbClr val="000000"/>
                          </a:solidFill>
                          <a:effectLst/>
                          <a:latin typeface="+mn-lt"/>
                          <a:ea typeface="Calibri" panose="020F0502020204030204" pitchFamily="34" charset="0"/>
                          <a:cs typeface="Arial" panose="020B0604020202020204" pitchFamily="34" charset="0"/>
                        </a:rPr>
                        <a:t>Deux (2) économistes  </a:t>
                      </a:r>
                      <a:endParaRPr lang="fr-FR" sz="1300" dirty="0">
                        <a:effectLst/>
                        <a:latin typeface="+mn-lt"/>
                        <a:ea typeface="Times New Roman" panose="02020603050405020304" pitchFamily="18" charset="0"/>
                        <a:cs typeface="Arial" panose="020B0604020202020204" pitchFamily="34" charset="0"/>
                      </a:endParaRPr>
                    </a:p>
                  </a:txBody>
                  <a:tcPr marL="11061" marR="11061" marT="1536" marB="0">
                    <a:solidFill>
                      <a:srgbClr val="00B0F0"/>
                    </a:solidFill>
                  </a:tcPr>
                </a:tc>
                <a:tc>
                  <a:txBody>
                    <a:bodyPr/>
                    <a:lstStyle/>
                    <a:p>
                      <a:pPr marL="0" indent="0" algn="l" defTabSz="914400" rtl="0" eaLnBrk="1" latinLnBrk="0" hangingPunct="1">
                        <a:lnSpc>
                          <a:spcPct val="107000"/>
                        </a:lnSpc>
                        <a:spcAft>
                          <a:spcPts val="0"/>
                        </a:spcAft>
                      </a:pPr>
                      <a:r>
                        <a:rPr lang="en-US" sz="1100" b="1" kern="1200" dirty="0">
                          <a:solidFill>
                            <a:srgbClr val="000000"/>
                          </a:solidFill>
                          <a:effectLst/>
                          <a:latin typeface="+mn-lt"/>
                          <a:ea typeface="SimSun" panose="02010600030101010101" pitchFamily="2" charset="-122"/>
                          <a:cs typeface="Times New Roman" panose="02020603050405020304" pitchFamily="18" charset="0"/>
                        </a:rPr>
                        <a:t>  Act 1 : mission 5 et 6   160 j/e</a:t>
                      </a:r>
                      <a:endParaRPr lang="fr-FR" sz="1100" b="1" kern="1200" dirty="0">
                        <a:solidFill>
                          <a:srgbClr val="000000"/>
                        </a:solidFill>
                        <a:effectLst/>
                        <a:latin typeface="+mn-lt"/>
                        <a:ea typeface="SimSun" panose="02010600030101010101" pitchFamily="2" charset="-122"/>
                        <a:cs typeface="Times New Roman" panose="02020603050405020304" pitchFamily="18" charset="0"/>
                      </a:endParaRPr>
                    </a:p>
                    <a:p>
                      <a:pPr marL="0" indent="0" algn="l" defTabSz="914400" rtl="0" eaLnBrk="1" latinLnBrk="0" hangingPunct="1">
                        <a:lnSpc>
                          <a:spcPct val="107000"/>
                        </a:lnSpc>
                        <a:spcAft>
                          <a:spcPts val="0"/>
                        </a:spcAft>
                      </a:pPr>
                      <a:r>
                        <a:rPr lang="en-US" sz="1100" b="1" kern="1200" dirty="0">
                          <a:solidFill>
                            <a:srgbClr val="000000"/>
                          </a:solidFill>
                          <a:effectLst/>
                          <a:latin typeface="+mn-lt"/>
                          <a:ea typeface="SimSun" panose="02010600030101010101" pitchFamily="2" charset="-122"/>
                          <a:cs typeface="Times New Roman" panose="02020603050405020304" pitchFamily="18" charset="0"/>
                        </a:rPr>
                        <a:t>   Act 2 :   200 j/e</a:t>
                      </a:r>
                      <a:endParaRPr lang="fr-FR" sz="1100" b="1" kern="1200" dirty="0">
                        <a:solidFill>
                          <a:srgbClr val="000000"/>
                        </a:solidFill>
                        <a:effectLst/>
                        <a:latin typeface="+mn-lt"/>
                        <a:ea typeface="SimSun" panose="02010600030101010101" pitchFamily="2" charset="-122"/>
                        <a:cs typeface="Times New Roman" panose="02020603050405020304" pitchFamily="18" charset="0"/>
                      </a:endParaRPr>
                    </a:p>
                  </a:txBody>
                  <a:tcPr marL="0" marR="0" marT="0" marB="0">
                    <a:solidFill>
                      <a:srgbClr val="00B0F0"/>
                    </a:solidFill>
                  </a:tcPr>
                </a:tc>
                <a:extLst>
                  <a:ext uri="{0D108BD9-81ED-4DB2-BD59-A6C34878D82A}">
                    <a16:rowId xmlns:a16="http://schemas.microsoft.com/office/drawing/2014/main" val="1634965733"/>
                  </a:ext>
                </a:extLst>
              </a:tr>
              <a:tr h="215972">
                <a:tc>
                  <a:txBody>
                    <a:bodyPr/>
                    <a:lstStyle/>
                    <a:p>
                      <a:pPr algn="just">
                        <a:spcAft>
                          <a:spcPts val="0"/>
                        </a:spcAft>
                      </a:pPr>
                      <a:r>
                        <a:rPr lang="fr-FR" sz="1300" b="1" dirty="0">
                          <a:solidFill>
                            <a:srgbClr val="000000"/>
                          </a:solidFill>
                          <a:effectLst/>
                          <a:latin typeface="+mn-lt"/>
                          <a:ea typeface="Calibri" panose="020F0502020204030204" pitchFamily="34" charset="0"/>
                        </a:rPr>
                        <a:t>Un (1) Spécialiste </a:t>
                      </a:r>
                      <a:r>
                        <a:rPr lang="fr-FR" sz="1300" b="1" dirty="0">
                          <a:effectLst/>
                          <a:latin typeface="+mn-lt"/>
                          <a:ea typeface="Times New Roman" panose="02020603050405020304" pitchFamily="18" charset="0"/>
                        </a:rPr>
                        <a:t>en passation de marchés</a:t>
                      </a:r>
                      <a:r>
                        <a:rPr lang="fr-FR" sz="1300" b="1" dirty="0">
                          <a:solidFill>
                            <a:srgbClr val="000000"/>
                          </a:solidFill>
                          <a:effectLst/>
                          <a:latin typeface="+mn-lt"/>
                          <a:ea typeface="SimSun" panose="02010600030101010101" pitchFamily="2" charset="-122"/>
                          <a:cs typeface="Times New Roman" panose="02020603050405020304" pitchFamily="18" charset="0"/>
                        </a:rPr>
                        <a:t>  </a:t>
                      </a:r>
                      <a:endParaRPr lang="fr-FR" sz="1300" b="1" dirty="0">
                        <a:effectLst/>
                        <a:latin typeface="+mn-lt"/>
                        <a:ea typeface="SimSun" panose="02010600030101010101" pitchFamily="2" charset="-122"/>
                      </a:endParaRPr>
                    </a:p>
                  </a:txBody>
                  <a:tcPr marL="62188" marR="62188" marT="0" marB="0">
                    <a:solidFill>
                      <a:srgbClr val="00B0F0"/>
                    </a:solidFill>
                  </a:tcPr>
                </a:tc>
                <a:tc>
                  <a:txBody>
                    <a:bodyPr/>
                    <a:lstStyle/>
                    <a:p>
                      <a:pPr marL="0" algn="l" defTabSz="914400" rtl="0" eaLnBrk="1" latinLnBrk="0" hangingPunct="1">
                        <a:spcAft>
                          <a:spcPts val="0"/>
                        </a:spcAft>
                      </a:pPr>
                      <a:r>
                        <a:rPr lang="en-US" sz="1100" b="1" kern="1200" dirty="0">
                          <a:solidFill>
                            <a:srgbClr val="000000"/>
                          </a:solidFill>
                          <a:effectLst/>
                          <a:latin typeface="+mn-lt"/>
                          <a:ea typeface="SimSun" panose="02010600030101010101" pitchFamily="2" charset="-122"/>
                          <a:cs typeface="Times New Roman" panose="02020603050405020304" pitchFamily="18" charset="0"/>
                        </a:rPr>
                        <a:t>Act 2 : 300 j/e</a:t>
                      </a:r>
                      <a:endParaRPr lang="fr-FR" sz="1100" b="1" kern="1200" dirty="0">
                        <a:solidFill>
                          <a:srgbClr val="000000"/>
                        </a:solidFill>
                        <a:effectLst/>
                        <a:latin typeface="+mn-lt"/>
                        <a:ea typeface="SimSun" panose="02010600030101010101" pitchFamily="2" charset="-122"/>
                        <a:cs typeface="Times New Roman" panose="02020603050405020304" pitchFamily="18" charset="0"/>
                      </a:endParaRPr>
                    </a:p>
                  </a:txBody>
                  <a:tcPr marL="62188" marR="62188" marT="0" marB="0">
                    <a:solidFill>
                      <a:srgbClr val="00B0F0"/>
                    </a:solidFill>
                  </a:tcPr>
                </a:tc>
                <a:extLst>
                  <a:ext uri="{0D108BD9-81ED-4DB2-BD59-A6C34878D82A}">
                    <a16:rowId xmlns:a16="http://schemas.microsoft.com/office/drawing/2014/main" val="2299310250"/>
                  </a:ext>
                </a:extLst>
              </a:tr>
              <a:tr h="338076">
                <a:tc>
                  <a:txBody>
                    <a:bodyPr/>
                    <a:lstStyle/>
                    <a:p>
                      <a:pPr algn="just">
                        <a:spcAft>
                          <a:spcPts val="0"/>
                        </a:spcAft>
                      </a:pPr>
                      <a:r>
                        <a:rPr lang="fr-FR" sz="1300" b="1" dirty="0">
                          <a:solidFill>
                            <a:srgbClr val="000000"/>
                          </a:solidFill>
                          <a:effectLst/>
                          <a:latin typeface="+mn-lt"/>
                          <a:ea typeface="Calibri" panose="020F0502020204030204" pitchFamily="34" charset="0"/>
                        </a:rPr>
                        <a:t>Deux (2) Spécialistes en ingénierie de formation/formation de formateurs</a:t>
                      </a:r>
                      <a:endParaRPr lang="fr-FR" sz="1300" b="1" dirty="0">
                        <a:effectLst/>
                        <a:latin typeface="+mn-lt"/>
                        <a:ea typeface="Times New Roman" panose="02020603050405020304" pitchFamily="18" charset="0"/>
                      </a:endParaRPr>
                    </a:p>
                  </a:txBody>
                  <a:tcPr marL="62188" marR="62188" marT="0" marB="0">
                    <a:solidFill>
                      <a:srgbClr val="00B0F0"/>
                    </a:solidFill>
                  </a:tcPr>
                </a:tc>
                <a:tc>
                  <a:txBody>
                    <a:bodyPr/>
                    <a:lstStyle/>
                    <a:p>
                      <a:pPr marL="0" algn="l" defTabSz="914400" rtl="0" eaLnBrk="1" latinLnBrk="0" hangingPunct="1">
                        <a:spcAft>
                          <a:spcPts val="0"/>
                        </a:spcAft>
                      </a:pPr>
                      <a:r>
                        <a:rPr lang="en-US" sz="1100" b="1" kern="1200" dirty="0">
                          <a:solidFill>
                            <a:srgbClr val="000000"/>
                          </a:solidFill>
                          <a:effectLst/>
                          <a:latin typeface="+mn-lt"/>
                          <a:ea typeface="SimSun" panose="02010600030101010101" pitchFamily="2" charset="-122"/>
                          <a:cs typeface="Times New Roman" panose="02020603050405020304" pitchFamily="18" charset="0"/>
                        </a:rPr>
                        <a:t>Act 2 :  400 j/e </a:t>
                      </a:r>
                      <a:endParaRPr lang="fr-FR" sz="1100" b="1" kern="1200" dirty="0">
                        <a:solidFill>
                          <a:srgbClr val="000000"/>
                        </a:solidFill>
                        <a:effectLst/>
                        <a:latin typeface="+mn-lt"/>
                        <a:ea typeface="SimSun" panose="02010600030101010101" pitchFamily="2" charset="-122"/>
                        <a:cs typeface="Times New Roman" panose="02020603050405020304" pitchFamily="18" charset="0"/>
                      </a:endParaRPr>
                    </a:p>
                    <a:p>
                      <a:pPr marL="0" algn="l" defTabSz="914400" rtl="0" eaLnBrk="1" latinLnBrk="0" hangingPunct="1">
                        <a:spcAft>
                          <a:spcPts val="0"/>
                        </a:spcAft>
                      </a:pPr>
                      <a:r>
                        <a:rPr lang="en-US" sz="1100" b="1" kern="1200" dirty="0">
                          <a:solidFill>
                            <a:srgbClr val="000000"/>
                          </a:solidFill>
                          <a:effectLst/>
                          <a:latin typeface="+mn-lt"/>
                          <a:ea typeface="SimSun" panose="02010600030101010101" pitchFamily="2" charset="-122"/>
                          <a:cs typeface="Times New Roman" panose="02020603050405020304" pitchFamily="18" charset="0"/>
                        </a:rPr>
                        <a:t> </a:t>
                      </a:r>
                      <a:endParaRPr lang="fr-FR" sz="1100" b="1" kern="1200" dirty="0">
                        <a:solidFill>
                          <a:srgbClr val="000000"/>
                        </a:solidFill>
                        <a:effectLst/>
                        <a:latin typeface="+mn-lt"/>
                        <a:ea typeface="SimSun" panose="02010600030101010101" pitchFamily="2" charset="-122"/>
                        <a:cs typeface="Times New Roman" panose="02020603050405020304" pitchFamily="18" charset="0"/>
                      </a:endParaRPr>
                    </a:p>
                  </a:txBody>
                  <a:tcPr marL="62188" marR="62188" marT="0" marB="0">
                    <a:solidFill>
                      <a:srgbClr val="00B0F0"/>
                    </a:solidFill>
                  </a:tcPr>
                </a:tc>
                <a:extLst>
                  <a:ext uri="{0D108BD9-81ED-4DB2-BD59-A6C34878D82A}">
                    <a16:rowId xmlns:a16="http://schemas.microsoft.com/office/drawing/2014/main" val="4217487166"/>
                  </a:ext>
                </a:extLst>
              </a:tr>
              <a:tr h="341627">
                <a:tc>
                  <a:txBody>
                    <a:bodyPr/>
                    <a:lstStyle/>
                    <a:p>
                      <a:pPr algn="just">
                        <a:spcAft>
                          <a:spcPts val="0"/>
                        </a:spcAft>
                      </a:pPr>
                      <a:r>
                        <a:rPr lang="fr-FR" sz="1300" b="1" dirty="0">
                          <a:solidFill>
                            <a:srgbClr val="000000"/>
                          </a:solidFill>
                          <a:effectLst/>
                          <a:latin typeface="+mn-lt"/>
                          <a:ea typeface="Calibri" panose="020F0502020204030204" pitchFamily="34" charset="0"/>
                        </a:rPr>
                        <a:t>Deux (2) spécialistes en élaboration des spécifications techniques des équipements/ plans d’implantation/réception des équipements</a:t>
                      </a:r>
                      <a:endParaRPr lang="fr-FR" sz="1300" b="1" dirty="0">
                        <a:effectLst/>
                        <a:latin typeface="+mn-lt"/>
                        <a:ea typeface="Times New Roman" panose="02020603050405020304" pitchFamily="18" charset="0"/>
                      </a:endParaRPr>
                    </a:p>
                  </a:txBody>
                  <a:tcPr marL="62188" marR="62188" marT="0" marB="0">
                    <a:solidFill>
                      <a:srgbClr val="00B0F0"/>
                    </a:solidFill>
                  </a:tcPr>
                </a:tc>
                <a:tc>
                  <a:txBody>
                    <a:bodyPr/>
                    <a:lstStyle/>
                    <a:p>
                      <a:pPr marL="0" algn="l" defTabSz="914400" rtl="0" eaLnBrk="1" latinLnBrk="0" hangingPunct="1">
                        <a:spcAft>
                          <a:spcPts val="0"/>
                        </a:spcAft>
                      </a:pPr>
                      <a:r>
                        <a:rPr lang="en-US" sz="1100" b="1" kern="1200" dirty="0">
                          <a:solidFill>
                            <a:srgbClr val="000000"/>
                          </a:solidFill>
                          <a:effectLst/>
                          <a:latin typeface="+mn-lt"/>
                          <a:ea typeface="SimSun" panose="02010600030101010101" pitchFamily="2" charset="-122"/>
                          <a:cs typeface="Times New Roman" panose="02020603050405020304" pitchFamily="18" charset="0"/>
                        </a:rPr>
                        <a:t>Act 2 : 400 j/e  </a:t>
                      </a:r>
                      <a:endParaRPr lang="fr-FR" sz="1100" b="1" kern="1200" dirty="0">
                        <a:solidFill>
                          <a:srgbClr val="000000"/>
                        </a:solidFill>
                        <a:effectLst/>
                        <a:latin typeface="+mn-lt"/>
                        <a:ea typeface="SimSun" panose="02010600030101010101" pitchFamily="2" charset="-122"/>
                        <a:cs typeface="Times New Roman" panose="02020603050405020304" pitchFamily="18" charset="0"/>
                      </a:endParaRPr>
                    </a:p>
                  </a:txBody>
                  <a:tcPr marL="62188" marR="62188" marT="0" marB="0">
                    <a:solidFill>
                      <a:srgbClr val="00B0F0"/>
                    </a:solidFill>
                  </a:tcPr>
                </a:tc>
                <a:extLst>
                  <a:ext uri="{0D108BD9-81ED-4DB2-BD59-A6C34878D82A}">
                    <a16:rowId xmlns:a16="http://schemas.microsoft.com/office/drawing/2014/main" val="2312482737"/>
                  </a:ext>
                </a:extLst>
              </a:tr>
              <a:tr h="314583">
                <a:tc>
                  <a:txBody>
                    <a:bodyPr/>
                    <a:lstStyle/>
                    <a:p>
                      <a:pPr algn="just">
                        <a:spcAft>
                          <a:spcPts val="0"/>
                        </a:spcAft>
                      </a:pPr>
                      <a:r>
                        <a:rPr lang="fr-FR" sz="1300" b="1" dirty="0">
                          <a:solidFill>
                            <a:srgbClr val="000000"/>
                          </a:solidFill>
                          <a:effectLst/>
                          <a:latin typeface="+mn-lt"/>
                          <a:ea typeface="Calibri" panose="020F0502020204030204" pitchFamily="34" charset="0"/>
                        </a:rPr>
                        <a:t>Un (1) Spécialiste au moins dans la mise en œuvre de modèles de gestion de centres de FP dans le cadre de partenariat public-privé</a:t>
                      </a:r>
                      <a:endParaRPr lang="fr-FR" sz="1300" b="1" dirty="0">
                        <a:effectLst/>
                        <a:latin typeface="+mn-lt"/>
                        <a:ea typeface="Times New Roman" panose="02020603050405020304" pitchFamily="18" charset="0"/>
                      </a:endParaRPr>
                    </a:p>
                  </a:txBody>
                  <a:tcPr marL="62188" marR="62188" marT="0" marB="0">
                    <a:solidFill>
                      <a:srgbClr val="00B0F0"/>
                    </a:solidFill>
                  </a:tcPr>
                </a:tc>
                <a:tc>
                  <a:txBody>
                    <a:bodyPr/>
                    <a:lstStyle/>
                    <a:p>
                      <a:pPr marL="0" algn="l" defTabSz="914400" rtl="0" eaLnBrk="1" latinLnBrk="0" hangingPunct="1">
                        <a:spcAft>
                          <a:spcPts val="0"/>
                        </a:spcAft>
                      </a:pPr>
                      <a:r>
                        <a:rPr lang="en-US" sz="1100" b="1" kern="1200" dirty="0">
                          <a:solidFill>
                            <a:srgbClr val="000000"/>
                          </a:solidFill>
                          <a:effectLst/>
                          <a:latin typeface="+mn-lt"/>
                          <a:ea typeface="SimSun" panose="02010600030101010101" pitchFamily="2" charset="-122"/>
                          <a:cs typeface="Times New Roman" panose="02020603050405020304" pitchFamily="18" charset="0"/>
                        </a:rPr>
                        <a:t>Act 2 :  200 j/e</a:t>
                      </a:r>
                      <a:endParaRPr lang="fr-FR" sz="1100" b="1" kern="1200" dirty="0">
                        <a:solidFill>
                          <a:srgbClr val="000000"/>
                        </a:solidFill>
                        <a:effectLst/>
                        <a:latin typeface="+mn-lt"/>
                        <a:ea typeface="SimSun" panose="02010600030101010101" pitchFamily="2" charset="-122"/>
                        <a:cs typeface="Times New Roman" panose="02020603050405020304" pitchFamily="18" charset="0"/>
                      </a:endParaRPr>
                    </a:p>
                  </a:txBody>
                  <a:tcPr marL="62188" marR="62188" marT="0" marB="0">
                    <a:solidFill>
                      <a:srgbClr val="00B0F0"/>
                    </a:solidFill>
                  </a:tcPr>
                </a:tc>
                <a:extLst>
                  <a:ext uri="{0D108BD9-81ED-4DB2-BD59-A6C34878D82A}">
                    <a16:rowId xmlns:a16="http://schemas.microsoft.com/office/drawing/2014/main" val="3325728497"/>
                  </a:ext>
                </a:extLst>
              </a:tr>
              <a:tr h="320375">
                <a:tc>
                  <a:txBody>
                    <a:bodyPr/>
                    <a:lstStyle/>
                    <a:p>
                      <a:r>
                        <a:rPr lang="fr-FR" sz="1300" b="1" dirty="0">
                          <a:solidFill>
                            <a:srgbClr val="000000"/>
                          </a:solidFill>
                          <a:effectLst/>
                          <a:latin typeface="+mn-lt"/>
                          <a:ea typeface="Calibri" panose="020F0502020204030204" pitchFamily="34" charset="0"/>
                          <a:cs typeface="+mn-cs"/>
                        </a:rPr>
                        <a:t>Deux (2) Spécialistes internationaux au minimum dans les stratégies de développement de la FP/animation de conférences</a:t>
                      </a:r>
                    </a:p>
                  </a:txBody>
                  <a:tcPr marL="82918" marR="82918" marT="41459" marB="41459">
                    <a:solidFill>
                      <a:srgbClr val="00B0F0"/>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b="1" kern="1200" dirty="0">
                          <a:solidFill>
                            <a:srgbClr val="000000"/>
                          </a:solidFill>
                          <a:effectLst/>
                          <a:latin typeface="+mn-lt"/>
                          <a:ea typeface="SimSun" panose="02010600030101010101" pitchFamily="2" charset="-122"/>
                          <a:cs typeface="Times New Roman" panose="02020603050405020304" pitchFamily="18" charset="0"/>
                        </a:rPr>
                        <a:t>Act 2 : 100 j/e</a:t>
                      </a:r>
                      <a:endParaRPr lang="fr-FR" sz="1100" b="1" kern="1200" dirty="0">
                        <a:solidFill>
                          <a:srgbClr val="000000"/>
                        </a:solidFill>
                        <a:effectLst/>
                        <a:latin typeface="+mn-lt"/>
                        <a:ea typeface="SimSun" panose="02010600030101010101" pitchFamily="2" charset="-122"/>
                        <a:cs typeface="Times New Roman" panose="02020603050405020304" pitchFamily="18" charset="0"/>
                      </a:endParaRPr>
                    </a:p>
                  </a:txBody>
                  <a:tcPr marL="82918" marR="82918" marT="41459" marB="41459">
                    <a:solidFill>
                      <a:srgbClr val="00B0F0"/>
                    </a:solidFill>
                  </a:tcPr>
                </a:tc>
                <a:extLst>
                  <a:ext uri="{0D108BD9-81ED-4DB2-BD59-A6C34878D82A}">
                    <a16:rowId xmlns:a16="http://schemas.microsoft.com/office/drawing/2014/main" val="678658666"/>
                  </a:ext>
                </a:extLst>
              </a:tr>
              <a:tr h="245305">
                <a:tc>
                  <a:txBody>
                    <a:bodyPr/>
                    <a:lstStyle/>
                    <a:p>
                      <a:pPr algn="just">
                        <a:spcAft>
                          <a:spcPts val="0"/>
                        </a:spcAft>
                      </a:pPr>
                      <a:r>
                        <a:rPr lang="fr-FR" sz="1300" b="1" dirty="0">
                          <a:effectLst/>
                          <a:latin typeface="+mn-lt"/>
                          <a:ea typeface="SimSun" panose="02010600030101010101" pitchFamily="2" charset="-122"/>
                          <a:cs typeface="Times New Roman" panose="02020603050405020304" pitchFamily="18" charset="0"/>
                        </a:rPr>
                        <a:t>Un</a:t>
                      </a:r>
                      <a:r>
                        <a:rPr lang="fr-FR" sz="1300" b="1" baseline="0" dirty="0">
                          <a:effectLst/>
                          <a:latin typeface="+mn-lt"/>
                          <a:ea typeface="SimSun" panose="02010600030101010101" pitchFamily="2" charset="-122"/>
                          <a:cs typeface="Times New Roman" panose="02020603050405020304" pitchFamily="18" charset="0"/>
                        </a:rPr>
                        <a:t> (</a:t>
                      </a:r>
                      <a:r>
                        <a:rPr lang="fr-FR" sz="1300" b="1" dirty="0">
                          <a:effectLst/>
                          <a:latin typeface="+mn-lt"/>
                          <a:ea typeface="SimSun" panose="02010600030101010101" pitchFamily="2" charset="-122"/>
                          <a:cs typeface="Times New Roman" panose="02020603050405020304" pitchFamily="18" charset="0"/>
                        </a:rPr>
                        <a:t>1) Expert(e) inclusion sociale et Genre</a:t>
                      </a:r>
                      <a:endParaRPr lang="fr-FR" sz="1300" dirty="0">
                        <a:effectLst/>
                        <a:latin typeface="+mn-lt"/>
                        <a:ea typeface="Times New Roman" panose="02020603050405020304" pitchFamily="18" charset="0"/>
                      </a:endParaRPr>
                    </a:p>
                  </a:txBody>
                  <a:tcPr marL="62188" marR="62188" marT="0" marB="0">
                    <a:solidFill>
                      <a:srgbClr val="00B0F0"/>
                    </a:solidFill>
                  </a:tcPr>
                </a:tc>
                <a:tc>
                  <a:txBody>
                    <a:bodyPr/>
                    <a:lstStyle/>
                    <a:p>
                      <a:pPr>
                        <a:spcAft>
                          <a:spcPts val="0"/>
                        </a:spcAft>
                      </a:pPr>
                      <a:r>
                        <a:rPr lang="en-US" sz="1100" b="1" dirty="0">
                          <a:solidFill>
                            <a:srgbClr val="000000"/>
                          </a:solidFill>
                          <a:effectLst/>
                          <a:latin typeface="+mn-lt"/>
                          <a:ea typeface="SimSun" panose="02010600030101010101" pitchFamily="2" charset="-122"/>
                          <a:cs typeface="Times New Roman" panose="02020603050405020304" pitchFamily="18" charset="0"/>
                        </a:rPr>
                        <a:t>Act 2 : 300 j/e</a:t>
                      </a:r>
                      <a:endParaRPr lang="fr-FR" sz="1100" dirty="0">
                        <a:effectLst/>
                        <a:latin typeface="+mn-lt"/>
                        <a:ea typeface="SimSun" panose="02010600030101010101" pitchFamily="2" charset="-122"/>
                      </a:endParaRPr>
                    </a:p>
                  </a:txBody>
                  <a:tcPr marL="62188" marR="62188" marT="0" marB="0">
                    <a:solidFill>
                      <a:srgbClr val="00B0F0"/>
                    </a:solidFill>
                  </a:tcPr>
                </a:tc>
                <a:extLst>
                  <a:ext uri="{0D108BD9-81ED-4DB2-BD59-A6C34878D82A}">
                    <a16:rowId xmlns:a16="http://schemas.microsoft.com/office/drawing/2014/main" val="194578684"/>
                  </a:ext>
                </a:extLst>
              </a:tr>
            </a:tbl>
          </a:graphicData>
        </a:graphic>
      </p:graphicFrame>
      <p:sp>
        <p:nvSpPr>
          <p:cNvPr id="8" name="Rectangle 7">
            <a:extLst>
              <a:ext uri="{FF2B5EF4-FFF2-40B4-BE49-F238E27FC236}">
                <a16:creationId xmlns:a16="http://schemas.microsoft.com/office/drawing/2014/main" id="{E74D9E6E-0119-4941-9D53-A35D1B22524C}"/>
              </a:ext>
            </a:extLst>
          </p:cNvPr>
          <p:cNvSpPr/>
          <p:nvPr/>
        </p:nvSpPr>
        <p:spPr>
          <a:xfrm>
            <a:off x="14726" y="3472"/>
            <a:ext cx="12177273" cy="970559"/>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algn="ctr">
              <a:lnSpc>
                <a:spcPct val="90000"/>
              </a:lnSpc>
              <a:spcBef>
                <a:spcPct val="0"/>
              </a:spcBef>
            </a:pPr>
            <a:r>
              <a:rPr lang="fr-FR" sz="2800" b="1" dirty="0">
                <a:solidFill>
                  <a:schemeClr val="bg1"/>
                </a:solidFill>
                <a:latin typeface="Corbel" panose="020B0503020204020204" pitchFamily="34" charset="0"/>
                <a:cs typeface="Sakkal Majalla" panose="02000000000000000000" pitchFamily="2" charset="-78"/>
              </a:rPr>
              <a:t>1- Volet technique</a:t>
            </a:r>
          </a:p>
          <a:p>
            <a:pPr algn="ctr">
              <a:lnSpc>
                <a:spcPct val="90000"/>
              </a:lnSpc>
              <a:spcBef>
                <a:spcPct val="0"/>
              </a:spcBef>
            </a:pPr>
            <a:r>
              <a:rPr lang="fr-FR" sz="2800" b="1" dirty="0">
                <a:solidFill>
                  <a:schemeClr val="bg1"/>
                </a:solidFill>
                <a:latin typeface="Corbel" panose="020B0503020204020204" pitchFamily="34" charset="0"/>
                <a:cs typeface="Sakkal Majalla" panose="02000000000000000000" pitchFamily="2" charset="-78"/>
              </a:rPr>
              <a:t>Les Termes de références de l’activité 1 &amp; 2 </a:t>
            </a:r>
          </a:p>
        </p:txBody>
      </p:sp>
      <p:sp>
        <p:nvSpPr>
          <p:cNvPr id="6" name="Rectangle 5">
            <a:extLst>
              <a:ext uri="{FF2B5EF4-FFF2-40B4-BE49-F238E27FC236}">
                <a16:creationId xmlns:a16="http://schemas.microsoft.com/office/drawing/2014/main" id="{B32182A7-9B76-4CBE-B6B8-5F8134EBEB7A}"/>
              </a:ext>
            </a:extLst>
          </p:cNvPr>
          <p:cNvSpPr/>
          <p:nvPr/>
        </p:nvSpPr>
        <p:spPr>
          <a:xfrm>
            <a:off x="4225541" y="4294956"/>
            <a:ext cx="2724785" cy="384721"/>
          </a:xfrm>
          <a:prstGeom prst="rect">
            <a:avLst/>
          </a:prstGeom>
        </p:spPr>
        <p:txBody>
          <a:bodyPr wrap="none">
            <a:spAutoFit/>
          </a:bodyPr>
          <a:lstStyle/>
          <a:p>
            <a:pPr algn="ctr"/>
            <a:r>
              <a:rPr lang="fr-FR" sz="1900" b="1" u="sng" cap="all" dirty="0">
                <a:solidFill>
                  <a:srgbClr val="0000FF"/>
                </a:solidFill>
                <a:latin typeface="Times New Roman" panose="02020603050405020304" pitchFamily="18" charset="0"/>
                <a:ea typeface="SimSun" panose="02010600030101010101" pitchFamily="2" charset="-122"/>
              </a:rPr>
              <a:t>personnel D’appui</a:t>
            </a:r>
          </a:p>
        </p:txBody>
      </p:sp>
      <p:graphicFrame>
        <p:nvGraphicFramePr>
          <p:cNvPr id="9" name="Tableau 8"/>
          <p:cNvGraphicFramePr>
            <a:graphicFrameLocks noGrp="1"/>
          </p:cNvGraphicFramePr>
          <p:nvPr>
            <p:extLst>
              <p:ext uri="{D42A27DB-BD31-4B8C-83A1-F6EECF244321}">
                <p14:modId xmlns:p14="http://schemas.microsoft.com/office/powerpoint/2010/main" val="1687797090"/>
              </p:ext>
            </p:extLst>
          </p:nvPr>
        </p:nvGraphicFramePr>
        <p:xfrm>
          <a:off x="595479" y="4729301"/>
          <a:ext cx="9984910" cy="866429"/>
        </p:xfrm>
        <a:graphic>
          <a:graphicData uri="http://schemas.openxmlformats.org/drawingml/2006/table">
            <a:tbl>
              <a:tblPr firstRow="1" bandRow="1">
                <a:tableStyleId>{5C22544A-7EE6-4342-B048-85BDC9FD1C3A}</a:tableStyleId>
              </a:tblPr>
              <a:tblGrid>
                <a:gridCol w="9984910">
                  <a:extLst>
                    <a:ext uri="{9D8B030D-6E8A-4147-A177-3AD203B41FA5}">
                      <a16:colId xmlns:a16="http://schemas.microsoft.com/office/drawing/2014/main" val="3760077850"/>
                    </a:ext>
                  </a:extLst>
                </a:gridCol>
              </a:tblGrid>
              <a:tr h="293061">
                <a:tc>
                  <a:txBody>
                    <a:bodyPr/>
                    <a:lstStyle/>
                    <a:p>
                      <a:pPr marL="0" algn="ctr" defTabSz="914400" rtl="0" eaLnBrk="1" latinLnBrk="0" hangingPunct="1">
                        <a:lnSpc>
                          <a:spcPct val="107000"/>
                        </a:lnSpc>
                        <a:spcAft>
                          <a:spcPts val="0"/>
                        </a:spcAft>
                      </a:pPr>
                      <a:r>
                        <a:rPr lang="fr-FR" sz="1600" b="1" dirty="0">
                          <a:effectLst/>
                          <a:latin typeface="Times New Roman" panose="02020603050405020304" pitchFamily="18" charset="0"/>
                          <a:ea typeface="SimSun" panose="02010600030101010101" pitchFamily="2" charset="-122"/>
                          <a:cs typeface="Arial" panose="020B0604020202020204" pitchFamily="34" charset="0"/>
                        </a:rPr>
                        <a:t>Poste</a:t>
                      </a:r>
                      <a:endParaRPr lang="fr-FR" sz="900" kern="1200" dirty="0">
                        <a:solidFill>
                          <a:schemeClr val="tx1"/>
                        </a:solidFill>
                        <a:effectLst/>
                        <a:latin typeface="Times New Roman" panose="02020603050405020304" pitchFamily="18" charset="0"/>
                        <a:ea typeface="SimSun" panose="02010600030101010101" pitchFamily="2" charset="-122"/>
                        <a:cs typeface="Arial" panose="020B0604020202020204" pitchFamily="34" charset="0"/>
                      </a:endParaRPr>
                    </a:p>
                  </a:txBody>
                  <a:tcPr marL="14748" marR="14748" marT="7374" marB="7374">
                    <a:solidFill>
                      <a:srgbClr val="00B0F0"/>
                    </a:solidFill>
                  </a:tcPr>
                </a:tc>
                <a:extLst>
                  <a:ext uri="{0D108BD9-81ED-4DB2-BD59-A6C34878D82A}">
                    <a16:rowId xmlns:a16="http://schemas.microsoft.com/office/drawing/2014/main" val="2339907689"/>
                  </a:ext>
                </a:extLst>
              </a:tr>
              <a:tr h="286684">
                <a:tc>
                  <a:txBody>
                    <a:bodyPr/>
                    <a:lstStyle/>
                    <a:p>
                      <a:pPr marL="0" marR="0" lvl="0" indent="0" algn="just" defTabSz="914400" eaLnBrk="1" fontAlgn="auto" latinLnBrk="0" hangingPunct="1">
                        <a:lnSpc>
                          <a:spcPct val="100000"/>
                        </a:lnSpc>
                        <a:spcBef>
                          <a:spcPts val="0"/>
                        </a:spcBef>
                        <a:spcAft>
                          <a:spcPts val="0"/>
                        </a:spcAft>
                        <a:buClrTx/>
                        <a:buSzTx/>
                        <a:buFontTx/>
                        <a:buNone/>
                        <a:tabLst/>
                        <a:defRPr/>
                      </a:pPr>
                      <a:r>
                        <a:rPr lang="fr-FR" sz="1300" b="1" dirty="0">
                          <a:effectLst/>
                          <a:latin typeface="+mn-lt"/>
                          <a:ea typeface="SimSun" panose="02010600030101010101" pitchFamily="2" charset="-122"/>
                          <a:cs typeface="Times New Roman" panose="02020603050405020304" pitchFamily="18" charset="0"/>
                        </a:rPr>
                        <a:t>Un (1) Juriste   (à temps partiel et au besoin)</a:t>
                      </a:r>
                      <a:endParaRPr lang="fr-FR" sz="1300" dirty="0">
                        <a:effectLst/>
                        <a:latin typeface="+mn-lt"/>
                        <a:ea typeface="Times New Roman" panose="02020603050405020304" pitchFamily="18" charset="0"/>
                      </a:endParaRPr>
                    </a:p>
                  </a:txBody>
                  <a:tcPr marL="62188" marR="62188" marT="0" marB="0">
                    <a:solidFill>
                      <a:srgbClr val="00B0F0"/>
                    </a:solidFill>
                  </a:tcPr>
                </a:tc>
                <a:extLst>
                  <a:ext uri="{0D108BD9-81ED-4DB2-BD59-A6C34878D82A}">
                    <a16:rowId xmlns:a16="http://schemas.microsoft.com/office/drawing/2014/main" val="3153388458"/>
                  </a:ext>
                </a:extLst>
              </a:tr>
              <a:tr h="286684">
                <a:tc>
                  <a:txBody>
                    <a:bodyPr/>
                    <a:lstStyle/>
                    <a:p>
                      <a:pPr marL="0" marR="0" lvl="0" indent="0" algn="just" defTabSz="914400" eaLnBrk="1" fontAlgn="auto" latinLnBrk="0" hangingPunct="1">
                        <a:lnSpc>
                          <a:spcPct val="100000"/>
                        </a:lnSpc>
                        <a:spcBef>
                          <a:spcPts val="0"/>
                        </a:spcBef>
                        <a:spcAft>
                          <a:spcPts val="0"/>
                        </a:spcAft>
                        <a:buClrTx/>
                        <a:buSzTx/>
                        <a:buFontTx/>
                        <a:buNone/>
                        <a:tabLst/>
                        <a:defRPr/>
                      </a:pPr>
                      <a:r>
                        <a:rPr lang="fr-FR" sz="1300" b="1" dirty="0">
                          <a:effectLst/>
                          <a:latin typeface="+mn-lt"/>
                          <a:ea typeface="SimSun" panose="02010600030101010101" pitchFamily="2" charset="-122"/>
                          <a:cs typeface="Times New Roman" panose="02020603050405020304" pitchFamily="18" charset="0"/>
                        </a:rPr>
                        <a:t>Autres profils à proposer par le consultant au besoin</a:t>
                      </a:r>
                      <a:endParaRPr lang="fr-FR" sz="1300" b="1" dirty="0">
                        <a:effectLst/>
                        <a:latin typeface="+mn-lt"/>
                        <a:ea typeface="SimSun" panose="02010600030101010101" pitchFamily="2" charset="-122"/>
                      </a:endParaRPr>
                    </a:p>
                  </a:txBody>
                  <a:tcPr marL="62188" marR="62188" marT="0" marB="0">
                    <a:solidFill>
                      <a:srgbClr val="00B0F0"/>
                    </a:solidFill>
                  </a:tcPr>
                </a:tc>
                <a:extLst>
                  <a:ext uri="{0D108BD9-81ED-4DB2-BD59-A6C34878D82A}">
                    <a16:rowId xmlns:a16="http://schemas.microsoft.com/office/drawing/2014/main" val="727516093"/>
                  </a:ext>
                </a:extLst>
              </a:tr>
            </a:tbl>
          </a:graphicData>
        </a:graphic>
      </p:graphicFrame>
      <p:sp>
        <p:nvSpPr>
          <p:cNvPr id="10" name="Rectangle 9"/>
          <p:cNvSpPr/>
          <p:nvPr/>
        </p:nvSpPr>
        <p:spPr>
          <a:xfrm>
            <a:off x="495801" y="5713581"/>
            <a:ext cx="10198704" cy="738664"/>
          </a:xfrm>
          <a:prstGeom prst="rect">
            <a:avLst/>
          </a:prstGeom>
        </p:spPr>
        <p:txBody>
          <a:bodyPr wrap="square">
            <a:spAutoFit/>
          </a:bodyPr>
          <a:lstStyle/>
          <a:p>
            <a:pPr algn="just"/>
            <a:r>
              <a:rPr lang="fr-FR" sz="1400" b="1" dirty="0">
                <a:solidFill>
                  <a:srgbClr val="0070C0"/>
                </a:solidFill>
                <a:ea typeface="SimSun" panose="02010600030101010101" pitchFamily="2" charset="-122"/>
                <a:cs typeface="Times New Roman" panose="02020603050405020304" pitchFamily="18" charset="0"/>
              </a:rPr>
              <a:t>NB :</a:t>
            </a:r>
            <a:r>
              <a:rPr lang="fr-FR" sz="1400" dirty="0">
                <a:solidFill>
                  <a:srgbClr val="0070C0"/>
                </a:solidFill>
                <a:ea typeface="SimSun" panose="02010600030101010101" pitchFamily="2" charset="-122"/>
                <a:cs typeface="Times New Roman" panose="02020603050405020304" pitchFamily="18" charset="0"/>
              </a:rPr>
              <a:t> </a:t>
            </a:r>
            <a:r>
              <a:rPr lang="fr-FR" sz="1400" b="1" i="1" dirty="0">
                <a:solidFill>
                  <a:srgbClr val="0070C0"/>
                </a:solidFill>
                <a:ea typeface="SimSun" panose="02010600030101010101" pitchFamily="2" charset="-122"/>
                <a:cs typeface="Times New Roman" panose="02020603050405020304" pitchFamily="18" charset="0"/>
              </a:rPr>
              <a:t>Cette liste est minimale et indicative et le Consultant sera appelé éventuellement à renforcer l’équipe de projet en nombre suffisant de personnel cadre et d’assistance pour lui permettre d'assurer avec efficacité et sans retard l'ensemble des tâches qui lui sont dévolues par le présent marché, et ce sans prétendre à aucune indemnité supplémentaire. </a:t>
            </a:r>
          </a:p>
        </p:txBody>
      </p:sp>
    </p:spTree>
    <p:extLst>
      <p:ext uri="{BB962C8B-B14F-4D97-AF65-F5344CB8AC3E}">
        <p14:creationId xmlns:p14="http://schemas.microsoft.com/office/powerpoint/2010/main" val="352851324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7C9EB5BF-A8EE-4EB3-9BE5-D409E28607D3}"/>
              </a:ext>
            </a:extLst>
          </p:cNvPr>
          <p:cNvSpPr>
            <a:spLocks noGrp="1"/>
          </p:cNvSpPr>
          <p:nvPr>
            <p:ph type="sldNum" sz="quarter" idx="7"/>
          </p:nvPr>
        </p:nvSpPr>
        <p:spPr/>
        <p:txBody>
          <a:bodyPr/>
          <a:lstStyle/>
          <a:p>
            <a:fld id="{B6F15528-21DE-4FAA-801E-634DDDAF4B2B}" type="slidenum">
              <a:rPr lang="en-US" smtClean="0"/>
              <a:t>13</a:t>
            </a:fld>
            <a:endParaRPr lang="en-US" dirty="0"/>
          </a:p>
        </p:txBody>
      </p:sp>
      <p:sp>
        <p:nvSpPr>
          <p:cNvPr id="6" name="Rectangle 5">
            <a:extLst>
              <a:ext uri="{FF2B5EF4-FFF2-40B4-BE49-F238E27FC236}">
                <a16:creationId xmlns:a16="http://schemas.microsoft.com/office/drawing/2014/main" id="{7A1DD71F-CDD2-47BD-A7EC-7BEB65306582}"/>
              </a:ext>
            </a:extLst>
          </p:cNvPr>
          <p:cNvSpPr/>
          <p:nvPr/>
        </p:nvSpPr>
        <p:spPr>
          <a:xfrm>
            <a:off x="1190025" y="1877049"/>
            <a:ext cx="9950146" cy="2303644"/>
          </a:xfrm>
          <a:prstGeom prst="rect">
            <a:avLst/>
          </a:prstGeom>
        </p:spPr>
        <p:txBody>
          <a:bodyPr wrap="square">
            <a:spAutoFit/>
          </a:bodyPr>
          <a:lstStyle/>
          <a:p>
            <a:pPr algn="just"/>
            <a:r>
              <a:rPr lang="fr-FR" sz="1632" dirty="0">
                <a:latin typeface="Times New Roman" panose="02020603050405020304" pitchFamily="18" charset="0"/>
                <a:ea typeface="SimSun" panose="02010600030101010101" pitchFamily="2" charset="-122"/>
              </a:rPr>
              <a:t> </a:t>
            </a:r>
          </a:p>
          <a:p>
            <a:pPr algn="just"/>
            <a:endParaRPr lang="fr-FR" sz="1814" dirty="0">
              <a:solidFill>
                <a:schemeClr val="tx2"/>
              </a:solidFill>
            </a:endParaRPr>
          </a:p>
          <a:p>
            <a:pPr algn="just">
              <a:spcBef>
                <a:spcPts val="1088"/>
              </a:spcBef>
              <a:spcAft>
                <a:spcPts val="1088"/>
              </a:spcAft>
            </a:pPr>
            <a:r>
              <a:rPr lang="fr-FR" sz="1814" dirty="0"/>
              <a:t>Le délai global est de trente six mois </a:t>
            </a:r>
            <a:r>
              <a:rPr lang="fr-FR" sz="1814" dirty="0">
                <a:solidFill>
                  <a:srgbClr val="C00000"/>
                </a:solidFill>
              </a:rPr>
              <a:t>(</a:t>
            </a:r>
            <a:r>
              <a:rPr lang="fr-FR" sz="1814" b="1" dirty="0">
                <a:solidFill>
                  <a:srgbClr val="C00000"/>
                </a:solidFill>
              </a:rPr>
              <a:t>36) mois maximum </a:t>
            </a:r>
            <a:r>
              <a:rPr lang="fr-FR" sz="1814" dirty="0"/>
              <a:t>à partir de la date de signature du contrat</a:t>
            </a:r>
          </a:p>
          <a:p>
            <a:pPr algn="just">
              <a:spcBef>
                <a:spcPts val="1088"/>
              </a:spcBef>
              <a:spcAft>
                <a:spcPts val="1088"/>
              </a:spcAft>
            </a:pPr>
            <a:r>
              <a:rPr lang="fr-FR" sz="1814" dirty="0"/>
              <a:t>sans toutefois dépasser la date de fin de compact : </a:t>
            </a:r>
            <a:r>
              <a:rPr lang="fr-FR" sz="1814" b="1" dirty="0">
                <a:solidFill>
                  <a:srgbClr val="C00000"/>
                </a:solidFill>
              </a:rPr>
              <a:t>30 juin 2022</a:t>
            </a:r>
            <a:r>
              <a:rPr lang="fr-FR" sz="1814" dirty="0"/>
              <a:t>.</a:t>
            </a:r>
          </a:p>
          <a:p>
            <a:pPr algn="just"/>
            <a:endParaRPr lang="fr-FR" sz="1814" dirty="0"/>
          </a:p>
          <a:p>
            <a:pPr marL="259118" indent="-259118" algn="just">
              <a:buFont typeface="Wingdings" panose="05000000000000000000" pitchFamily="2" charset="2"/>
              <a:buChar char="q"/>
            </a:pPr>
            <a:endParaRPr lang="fr-FR" sz="1814" dirty="0"/>
          </a:p>
        </p:txBody>
      </p:sp>
      <p:sp>
        <p:nvSpPr>
          <p:cNvPr id="7" name="Parallelogram 6">
            <a:extLst>
              <a:ext uri="{FF2B5EF4-FFF2-40B4-BE49-F238E27FC236}">
                <a16:creationId xmlns:a16="http://schemas.microsoft.com/office/drawing/2014/main" id="{3826DCA4-84D6-456A-A499-0B3BE65A64B7}"/>
              </a:ext>
            </a:extLst>
          </p:cNvPr>
          <p:cNvSpPr/>
          <p:nvPr/>
        </p:nvSpPr>
        <p:spPr>
          <a:xfrm>
            <a:off x="1026071" y="1643842"/>
            <a:ext cx="9990930" cy="466413"/>
          </a:xfrm>
          <a:prstGeom prst="parallelogram">
            <a:avLst>
              <a:gd name="adj" fmla="val 34259"/>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176" b="1" u="sng" cap="all" dirty="0">
                <a:solidFill>
                  <a:schemeClr val="bg1"/>
                </a:solidFill>
                <a:latin typeface="Times New Roman" panose="02020603050405020304" pitchFamily="18" charset="0"/>
                <a:ea typeface="SimSun" panose="02010600030101010101" pitchFamily="2" charset="-122"/>
              </a:rPr>
              <a:t>délais</a:t>
            </a:r>
          </a:p>
        </p:txBody>
      </p:sp>
      <p:sp>
        <p:nvSpPr>
          <p:cNvPr id="8" name="Rectangle 7">
            <a:extLst>
              <a:ext uri="{FF2B5EF4-FFF2-40B4-BE49-F238E27FC236}">
                <a16:creationId xmlns:a16="http://schemas.microsoft.com/office/drawing/2014/main" id="{E74D9E6E-0119-4941-9D53-A35D1B22524C}"/>
              </a:ext>
            </a:extLst>
          </p:cNvPr>
          <p:cNvSpPr/>
          <p:nvPr/>
        </p:nvSpPr>
        <p:spPr>
          <a:xfrm>
            <a:off x="-14876" y="-22285"/>
            <a:ext cx="12191521" cy="1120196"/>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algn="ctr">
              <a:lnSpc>
                <a:spcPct val="90000"/>
              </a:lnSpc>
              <a:spcBef>
                <a:spcPct val="0"/>
              </a:spcBef>
            </a:pPr>
            <a:r>
              <a:rPr lang="fr-FR" sz="3600" b="1" dirty="0">
                <a:solidFill>
                  <a:schemeClr val="bg1"/>
                </a:solidFill>
                <a:latin typeface="Corbel" panose="020B0503020204020204" pitchFamily="34" charset="0"/>
                <a:cs typeface="Sakkal Majalla" panose="02000000000000000000" pitchFamily="2" charset="-78"/>
              </a:rPr>
              <a:t>1- Volet technique</a:t>
            </a:r>
          </a:p>
          <a:p>
            <a:pPr algn="ctr">
              <a:lnSpc>
                <a:spcPct val="90000"/>
              </a:lnSpc>
              <a:spcBef>
                <a:spcPct val="0"/>
              </a:spcBef>
            </a:pPr>
            <a:r>
              <a:rPr lang="fr-FR" sz="3264" b="1" dirty="0">
                <a:solidFill>
                  <a:schemeClr val="bg1"/>
                </a:solidFill>
                <a:latin typeface="Corbel" panose="020B0503020204020204" pitchFamily="34" charset="0"/>
                <a:cs typeface="Sakkal Majalla" panose="02000000000000000000" pitchFamily="2" charset="-78"/>
              </a:rPr>
              <a:t>Les Termes de références de l’activité 1 &amp; 2</a:t>
            </a:r>
          </a:p>
        </p:txBody>
      </p:sp>
    </p:spTree>
    <p:extLst>
      <p:ext uri="{BB962C8B-B14F-4D97-AF65-F5344CB8AC3E}">
        <p14:creationId xmlns:p14="http://schemas.microsoft.com/office/powerpoint/2010/main" val="35980953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7C9EB5BF-A8EE-4EB3-9BE5-D409E28607D3}"/>
              </a:ext>
            </a:extLst>
          </p:cNvPr>
          <p:cNvSpPr>
            <a:spLocks noGrp="1"/>
          </p:cNvSpPr>
          <p:nvPr>
            <p:ph type="sldNum" sz="quarter" idx="7"/>
          </p:nvPr>
        </p:nvSpPr>
        <p:spPr/>
        <p:txBody>
          <a:bodyPr/>
          <a:lstStyle/>
          <a:p>
            <a:fld id="{B6F15528-21DE-4FAA-801E-634DDDAF4B2B}" type="slidenum">
              <a:rPr lang="en-US" smtClean="0"/>
              <a:t>14</a:t>
            </a:fld>
            <a:endParaRPr lang="en-US"/>
          </a:p>
        </p:txBody>
      </p:sp>
      <p:pic>
        <p:nvPicPr>
          <p:cNvPr id="3" name="Picture 2">
            <a:extLst>
              <a:ext uri="{FF2B5EF4-FFF2-40B4-BE49-F238E27FC236}">
                <a16:creationId xmlns:a16="http://schemas.microsoft.com/office/drawing/2014/main" id="{BE18F818-56CD-44EF-9E31-3A574DA61834}"/>
              </a:ext>
            </a:extLst>
          </p:cNvPr>
          <p:cNvPicPr>
            <a:picLocks noChangeAspect="1"/>
          </p:cNvPicPr>
          <p:nvPr/>
        </p:nvPicPr>
        <p:blipFill rotWithShape="1">
          <a:blip r:embed="rId3">
            <a:extLst/>
          </a:blip>
          <a:srcRect t="33898" r="24347"/>
          <a:stretch/>
        </p:blipFill>
        <p:spPr>
          <a:xfrm>
            <a:off x="8594751" y="4632553"/>
            <a:ext cx="3597010" cy="2225447"/>
          </a:xfrm>
          <a:prstGeom prst="rect">
            <a:avLst/>
          </a:prstGeom>
        </p:spPr>
      </p:pic>
      <p:sp>
        <p:nvSpPr>
          <p:cNvPr id="5" name="Slide Number Placeholder 1">
            <a:extLst>
              <a:ext uri="{FF2B5EF4-FFF2-40B4-BE49-F238E27FC236}">
                <a16:creationId xmlns:a16="http://schemas.microsoft.com/office/drawing/2014/main" id="{0EF5C78D-39EE-416C-B7E4-B5FB737E3E1B}"/>
              </a:ext>
            </a:extLst>
          </p:cNvPr>
          <p:cNvSpPr txBox="1">
            <a:spLocks/>
          </p:cNvSpPr>
          <p:nvPr/>
        </p:nvSpPr>
        <p:spPr>
          <a:xfrm>
            <a:off x="8778134" y="6377940"/>
            <a:ext cx="2804050" cy="251159"/>
          </a:xfrm>
          <a:prstGeom prst="rect">
            <a:avLst/>
          </a:prstGeom>
        </p:spPr>
        <p:txBody>
          <a:bodyPr wrap="square" lIns="0" tIns="0" rIns="0" bIns="0">
            <a:spAutoFit/>
          </a:bodyPr>
          <a:lstStyle>
            <a:defPPr>
              <a:defRPr lang="fr-FR"/>
            </a:defPPr>
            <a:lvl1pPr marL="0" algn="r" defTabSz="914400" rtl="0" eaLnBrk="1" latinLnBrk="0" hangingPunct="1">
              <a:defRPr sz="18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6F15528-21DE-4FAA-801E-634DDDAF4B2B}" type="slidenum">
              <a:rPr lang="fr-FR" sz="1632"/>
              <a:pPr/>
              <a:t>14</a:t>
            </a:fld>
            <a:endParaRPr lang="fr-FR" sz="1632"/>
          </a:p>
        </p:txBody>
      </p:sp>
      <p:sp>
        <p:nvSpPr>
          <p:cNvPr id="6" name="Rectangle 5">
            <a:extLst>
              <a:ext uri="{FF2B5EF4-FFF2-40B4-BE49-F238E27FC236}">
                <a16:creationId xmlns:a16="http://schemas.microsoft.com/office/drawing/2014/main" id="{7A1DD71F-CDD2-47BD-A7EC-7BEB65306582}"/>
              </a:ext>
            </a:extLst>
          </p:cNvPr>
          <p:cNvSpPr/>
          <p:nvPr/>
        </p:nvSpPr>
        <p:spPr>
          <a:xfrm>
            <a:off x="270910" y="1957728"/>
            <a:ext cx="11262121" cy="4308872"/>
          </a:xfrm>
          <a:prstGeom prst="rect">
            <a:avLst/>
          </a:prstGeom>
        </p:spPr>
        <p:txBody>
          <a:bodyPr wrap="square">
            <a:spAutoFit/>
          </a:bodyPr>
          <a:lstStyle/>
          <a:p>
            <a:pPr marL="246163" indent="-246163">
              <a:buFont typeface="Wingdings" panose="05000000000000000000" pitchFamily="2" charset="2"/>
              <a:buChar char="q"/>
            </a:pPr>
            <a:r>
              <a:rPr lang="fr-FR" sz="1700" b="1" dirty="0">
                <a:solidFill>
                  <a:srgbClr val="C00000"/>
                </a:solidFill>
              </a:rPr>
              <a:t>Périodes de base : </a:t>
            </a:r>
            <a:r>
              <a:rPr lang="fr-FR" sz="1700" dirty="0"/>
              <a:t>le budget estimatif s’élève à </a:t>
            </a:r>
            <a:r>
              <a:rPr lang="fr-FR" sz="1700" b="1" dirty="0">
                <a:solidFill>
                  <a:srgbClr val="C00000"/>
                </a:solidFill>
                <a:latin typeface="Arial" panose="020B0604020202020204" pitchFamily="34" charset="0"/>
                <a:cs typeface="Arial" panose="020B0604020202020204" pitchFamily="34" charset="0"/>
              </a:rPr>
              <a:t>3 480 000,00 </a:t>
            </a:r>
            <a:r>
              <a:rPr lang="fr-FR" sz="1700" b="1" dirty="0">
                <a:solidFill>
                  <a:srgbClr val="C00000"/>
                </a:solidFill>
              </a:rPr>
              <a:t>USD</a:t>
            </a:r>
            <a:r>
              <a:rPr lang="fr-FR" sz="1700" b="1" dirty="0"/>
              <a:t> </a:t>
            </a:r>
            <a:r>
              <a:rPr lang="fr-FR" sz="1700" dirty="0"/>
              <a:t>pour :</a:t>
            </a:r>
          </a:p>
          <a:p>
            <a:endParaRPr lang="fr-FR" sz="1050" dirty="0"/>
          </a:p>
          <a:p>
            <a:pPr marL="1461139" indent="-401634" defTabSz="1053747">
              <a:buFont typeface="Wingdings" panose="05000000000000000000" pitchFamily="2" charset="2"/>
              <a:buChar char="ü"/>
              <a:tabLst>
                <a:tab pos="1868529" algn="l"/>
              </a:tabLst>
            </a:pPr>
            <a:r>
              <a:rPr lang="fr-FR" sz="1700" dirty="0"/>
              <a:t>Activité 1 : les missions </a:t>
            </a:r>
            <a:r>
              <a:rPr lang="fr-FR" sz="1400" dirty="0">
                <a:latin typeface="Arial" panose="020B0604020202020204" pitchFamily="34" charset="0"/>
                <a:cs typeface="Arial" panose="020B0604020202020204" pitchFamily="34" charset="0"/>
              </a:rPr>
              <a:t>1, 2, 3 et 4</a:t>
            </a:r>
          </a:p>
          <a:p>
            <a:pPr marL="1461139" indent="-401634" defTabSz="1053747"/>
            <a:endParaRPr lang="fr-FR" sz="400" dirty="0"/>
          </a:p>
          <a:p>
            <a:pPr marL="1461139" indent="-401634" defTabSz="934265">
              <a:buFont typeface="Wingdings" panose="05000000000000000000" pitchFamily="2" charset="2"/>
              <a:buChar char="ü"/>
            </a:pPr>
            <a:r>
              <a:rPr lang="fr-FR" sz="1700" dirty="0"/>
              <a:t>Activité 2 : les Prestations d’assurance qualité</a:t>
            </a:r>
          </a:p>
          <a:p>
            <a:pPr marL="482248"/>
            <a:endParaRPr lang="fr-FR" sz="1700" dirty="0"/>
          </a:p>
          <a:p>
            <a:pPr marL="259118" indent="-259118" algn="just">
              <a:buFont typeface="Wingdings" panose="05000000000000000000" pitchFamily="2" charset="2"/>
              <a:buChar char="q"/>
            </a:pPr>
            <a:r>
              <a:rPr lang="fr-FR" sz="1700" b="1" dirty="0">
                <a:solidFill>
                  <a:srgbClr val="C00000"/>
                </a:solidFill>
              </a:rPr>
              <a:t>Prestations techniques à la demande de MCA :</a:t>
            </a:r>
          </a:p>
          <a:p>
            <a:pPr marL="1461139" lvl="1" indent="-407392" algn="just">
              <a:buFont typeface="Wingdings" panose="05000000000000000000" pitchFamily="2" charset="2"/>
              <a:buChar char="ü"/>
            </a:pPr>
            <a:r>
              <a:rPr lang="fr-FR" sz="1700" dirty="0"/>
              <a:t>Activité 1 : les missions </a:t>
            </a:r>
            <a:r>
              <a:rPr lang="fr-FR" sz="1400" dirty="0">
                <a:latin typeface="Arial" panose="020B0604020202020204" pitchFamily="34" charset="0"/>
                <a:cs typeface="Arial" panose="020B0604020202020204" pitchFamily="34" charset="0"/>
              </a:rPr>
              <a:t>5, 6 et 7 </a:t>
            </a:r>
            <a:r>
              <a:rPr lang="fr-FR" sz="1700" dirty="0"/>
              <a:t>: </a:t>
            </a:r>
            <a:r>
              <a:rPr lang="fr-FR" sz="1700" b="1" dirty="0">
                <a:solidFill>
                  <a:srgbClr val="C00000"/>
                </a:solidFill>
                <a:latin typeface="Arial" panose="020B0604020202020204" pitchFamily="34" charset="0"/>
                <a:cs typeface="Arial" panose="020B0604020202020204" pitchFamily="34" charset="0"/>
              </a:rPr>
              <a:t>200</a:t>
            </a:r>
            <a:r>
              <a:rPr lang="fr-FR" sz="1700" b="1" dirty="0">
                <a:solidFill>
                  <a:srgbClr val="C00000"/>
                </a:solidFill>
              </a:rPr>
              <a:t> j/e</a:t>
            </a:r>
          </a:p>
          <a:p>
            <a:pPr marL="1461139" lvl="1" indent="-407392" algn="just">
              <a:buFont typeface="Wingdings" panose="05000000000000000000" pitchFamily="2" charset="2"/>
              <a:buChar char="ü"/>
            </a:pPr>
            <a:r>
              <a:rPr lang="fr-FR" sz="1700" dirty="0"/>
              <a:t>Activité 2 : la mission </a:t>
            </a:r>
            <a:r>
              <a:rPr lang="fr-FR" sz="1400" dirty="0">
                <a:latin typeface="Arial" panose="020B0604020202020204" pitchFamily="34" charset="0"/>
                <a:cs typeface="Arial" panose="020B0604020202020204" pitchFamily="34" charset="0"/>
              </a:rPr>
              <a:t>2</a:t>
            </a:r>
            <a:r>
              <a:rPr lang="fr-FR" sz="1700" dirty="0"/>
              <a:t> : </a:t>
            </a:r>
            <a:r>
              <a:rPr lang="fr-FR" sz="1700" b="1" dirty="0">
                <a:solidFill>
                  <a:srgbClr val="C00000"/>
                </a:solidFill>
                <a:latin typeface="Arial" panose="020B0604020202020204" pitchFamily="34" charset="0"/>
                <a:cs typeface="Arial" panose="020B0604020202020204" pitchFamily="34" charset="0"/>
              </a:rPr>
              <a:t>2 200 </a:t>
            </a:r>
            <a:r>
              <a:rPr lang="fr-FR" sz="1700" b="1" dirty="0">
                <a:solidFill>
                  <a:srgbClr val="C00000"/>
                </a:solidFill>
              </a:rPr>
              <a:t>j/e </a:t>
            </a:r>
          </a:p>
          <a:p>
            <a:pPr marL="1053747" lvl="1" algn="just"/>
            <a:endParaRPr lang="fr-FR" sz="1700" b="1" dirty="0">
              <a:solidFill>
                <a:srgbClr val="C00000"/>
              </a:solidFill>
            </a:endParaRPr>
          </a:p>
          <a:p>
            <a:pPr marL="360363" lvl="1" algn="just"/>
            <a:r>
              <a:rPr lang="fr-FR" sz="1700" b="1" i="1" dirty="0">
                <a:solidFill>
                  <a:srgbClr val="0070C0"/>
                </a:solidFill>
                <a:ea typeface="SimSun" panose="02010600030101010101" pitchFamily="2" charset="-122"/>
                <a:cs typeface="Times New Roman" panose="02020603050405020304" pitchFamily="18" charset="0"/>
              </a:rPr>
              <a:t>NB : Cette répartition par expert pourrait connaitre des révisions en baisse ou en hausse en fonction</a:t>
            </a:r>
          </a:p>
          <a:p>
            <a:pPr marL="360363" algn="just"/>
            <a:r>
              <a:rPr lang="fr-FR" sz="1700" b="1" i="1" dirty="0">
                <a:solidFill>
                  <a:srgbClr val="0070C0"/>
                </a:solidFill>
                <a:ea typeface="SimSun" panose="02010600030101010101" pitchFamily="2" charset="-122"/>
                <a:cs typeface="Times New Roman" panose="02020603050405020304" pitchFamily="18" charset="0"/>
              </a:rPr>
              <a:t>des besoins réels d’assistance technique tout en restant dans le volume global de </a:t>
            </a:r>
            <a:r>
              <a:rPr lang="fr-FR" sz="1700" b="1" dirty="0">
                <a:solidFill>
                  <a:srgbClr val="0070C0"/>
                </a:solidFill>
                <a:latin typeface="Arial" panose="020B0604020202020204" pitchFamily="34" charset="0"/>
                <a:cs typeface="Arial" panose="020B0604020202020204" pitchFamily="34" charset="0"/>
              </a:rPr>
              <a:t>2 400 </a:t>
            </a:r>
            <a:r>
              <a:rPr lang="fr-FR" sz="1700" b="1" i="1" dirty="0">
                <a:solidFill>
                  <a:srgbClr val="0070C0"/>
                </a:solidFill>
                <a:ea typeface="SimSun" panose="02010600030101010101" pitchFamily="2" charset="-122"/>
                <a:cs typeface="Times New Roman" panose="02020603050405020304" pitchFamily="18" charset="0"/>
              </a:rPr>
              <a:t>j/e.</a:t>
            </a:r>
          </a:p>
          <a:p>
            <a:pPr marL="259118" indent="-259118" algn="just">
              <a:buFont typeface="Wingdings" panose="05000000000000000000" pitchFamily="2" charset="2"/>
              <a:buChar char="q"/>
            </a:pPr>
            <a:endParaRPr lang="fr-FR" sz="1100" b="1" i="1" dirty="0">
              <a:solidFill>
                <a:srgbClr val="0070C0"/>
              </a:solidFill>
              <a:ea typeface="SimSun" panose="02010600030101010101" pitchFamily="2" charset="-122"/>
              <a:cs typeface="Times New Roman" panose="02020603050405020304" pitchFamily="18" charset="0"/>
            </a:endParaRPr>
          </a:p>
          <a:p>
            <a:pPr marL="259118" indent="-259118" algn="just">
              <a:buFont typeface="Wingdings" panose="05000000000000000000" pitchFamily="2" charset="2"/>
              <a:buChar char="q"/>
            </a:pPr>
            <a:r>
              <a:rPr lang="fr-FR" sz="1700" b="1" dirty="0">
                <a:solidFill>
                  <a:srgbClr val="C00000"/>
                </a:solidFill>
              </a:rPr>
              <a:t>Une provision de </a:t>
            </a:r>
            <a:r>
              <a:rPr lang="fr-FR" sz="1700" b="1" dirty="0">
                <a:solidFill>
                  <a:srgbClr val="C00000"/>
                </a:solidFill>
                <a:latin typeface="Arial" panose="020B0604020202020204" pitchFamily="34" charset="0"/>
                <a:cs typeface="Arial" panose="020B0604020202020204" pitchFamily="34" charset="0"/>
              </a:rPr>
              <a:t>800 </a:t>
            </a:r>
            <a:r>
              <a:rPr lang="fr-FR" sz="1700" b="1" dirty="0">
                <a:solidFill>
                  <a:srgbClr val="C00000"/>
                </a:solidFill>
              </a:rPr>
              <a:t>j/e </a:t>
            </a:r>
            <a:r>
              <a:rPr lang="fr-FR" sz="1700" dirty="0"/>
              <a:t>est prévue également au cas où </a:t>
            </a:r>
            <a:r>
              <a:rPr lang="fr-FR" sz="1700" b="1" dirty="0">
                <a:solidFill>
                  <a:srgbClr val="C00000"/>
                </a:solidFill>
              </a:rPr>
              <a:t>des besoins additionnels </a:t>
            </a:r>
            <a:r>
              <a:rPr lang="fr-FR" sz="1700" dirty="0"/>
              <a:t>se font sentir lors de l’exécution du contrat. Mais cette provision, de </a:t>
            </a:r>
            <a:r>
              <a:rPr lang="fr-FR" sz="1700" dirty="0">
                <a:latin typeface="Arial" panose="020B0604020202020204" pitchFamily="34" charset="0"/>
                <a:cs typeface="Arial" panose="020B0604020202020204" pitchFamily="34" charset="0"/>
              </a:rPr>
              <a:t>800</a:t>
            </a:r>
            <a:r>
              <a:rPr lang="fr-FR" sz="1700" dirty="0"/>
              <a:t> j/e, ne doit pas être incluse dans la proposition financière ;</a:t>
            </a:r>
          </a:p>
          <a:p>
            <a:pPr marL="259118" indent="-259118" algn="just">
              <a:buFont typeface="Wingdings" panose="05000000000000000000" pitchFamily="2" charset="2"/>
              <a:buChar char="q"/>
            </a:pPr>
            <a:endParaRPr lang="fr-FR" sz="1700" dirty="0"/>
          </a:p>
          <a:p>
            <a:pPr algn="just"/>
            <a:r>
              <a:rPr lang="fr-FR" sz="1700" dirty="0"/>
              <a:t>					</a:t>
            </a:r>
            <a:r>
              <a:rPr lang="fr-FR" sz="1700" b="1" dirty="0">
                <a:solidFill>
                  <a:srgbClr val="C00000"/>
                </a:solidFill>
              </a:rPr>
              <a:t>Soit un total de </a:t>
            </a:r>
            <a:r>
              <a:rPr lang="fr-FR" sz="1700" b="1" dirty="0">
                <a:solidFill>
                  <a:srgbClr val="C00000"/>
                </a:solidFill>
                <a:latin typeface="Arial" panose="020B0604020202020204" pitchFamily="34" charset="0"/>
                <a:cs typeface="Arial" panose="020B0604020202020204" pitchFamily="34" charset="0"/>
              </a:rPr>
              <a:t>3 200 </a:t>
            </a:r>
            <a:r>
              <a:rPr lang="fr-FR" sz="1700" b="1" dirty="0">
                <a:solidFill>
                  <a:srgbClr val="C00000"/>
                </a:solidFill>
              </a:rPr>
              <a:t>j/e</a:t>
            </a:r>
            <a:r>
              <a:rPr lang="fr-FR" sz="1700" dirty="0"/>
              <a:t>. </a:t>
            </a:r>
          </a:p>
          <a:p>
            <a:pPr marL="259118" indent="-259118" algn="just">
              <a:buFont typeface="Wingdings" panose="05000000000000000000" pitchFamily="2" charset="2"/>
              <a:buChar char="q"/>
            </a:pPr>
            <a:endParaRPr lang="fr-FR" sz="1050" b="1" i="1" dirty="0">
              <a:solidFill>
                <a:srgbClr val="0070C0"/>
              </a:solidFill>
              <a:latin typeface="Calibri" panose="020F0502020204030204" pitchFamily="34" charset="0"/>
              <a:ea typeface="SimSun" panose="02010600030101010101" pitchFamily="2" charset="-122"/>
              <a:cs typeface="Times New Roman" panose="02020603050405020304" pitchFamily="18" charset="0"/>
            </a:endParaRPr>
          </a:p>
        </p:txBody>
      </p:sp>
      <p:sp>
        <p:nvSpPr>
          <p:cNvPr id="7" name="Parallelogram 6">
            <a:extLst>
              <a:ext uri="{FF2B5EF4-FFF2-40B4-BE49-F238E27FC236}">
                <a16:creationId xmlns:a16="http://schemas.microsoft.com/office/drawing/2014/main" id="{3826DCA4-84D6-456A-A499-0B3BE65A64B7}"/>
              </a:ext>
            </a:extLst>
          </p:cNvPr>
          <p:cNvSpPr/>
          <p:nvPr/>
        </p:nvSpPr>
        <p:spPr>
          <a:xfrm>
            <a:off x="952644" y="1267879"/>
            <a:ext cx="9990930" cy="466413"/>
          </a:xfrm>
          <a:prstGeom prst="parallelogram">
            <a:avLst>
              <a:gd name="adj" fmla="val 34259"/>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176" b="1" u="sng" cap="all" dirty="0">
                <a:solidFill>
                  <a:schemeClr val="bg1"/>
                </a:solidFill>
                <a:latin typeface="Times New Roman" panose="02020603050405020304" pitchFamily="18" charset="0"/>
                <a:ea typeface="SimSun" panose="02010600030101010101" pitchFamily="2" charset="-122"/>
              </a:rPr>
              <a:t>Budget</a:t>
            </a:r>
          </a:p>
        </p:txBody>
      </p:sp>
      <p:sp>
        <p:nvSpPr>
          <p:cNvPr id="8" name="Rectangle 7"/>
          <p:cNvSpPr/>
          <p:nvPr/>
        </p:nvSpPr>
        <p:spPr>
          <a:xfrm>
            <a:off x="84453" y="7547849"/>
            <a:ext cx="10392159" cy="929870"/>
          </a:xfrm>
          <a:prstGeom prst="rect">
            <a:avLst/>
          </a:prstGeom>
        </p:spPr>
        <p:txBody>
          <a:bodyPr wrap="square">
            <a:spAutoFit/>
          </a:bodyPr>
          <a:lstStyle/>
          <a:p>
            <a:pPr marL="482248" indent="-482248" algn="just"/>
            <a:r>
              <a:rPr lang="fr-FR" sz="1814" b="1" i="1" dirty="0"/>
              <a:t>NB : </a:t>
            </a:r>
            <a:r>
              <a:rPr lang="fr-FR" sz="1814" b="1" i="1" dirty="0">
                <a:solidFill>
                  <a:srgbClr val="0070C0"/>
                </a:solidFill>
                <a:latin typeface="Calibri" panose="020F0502020204030204" pitchFamily="34" charset="0"/>
                <a:ea typeface="SimSun" panose="02010600030101010101" pitchFamily="2" charset="-122"/>
                <a:cs typeface="Times New Roman" panose="02020603050405020304" pitchFamily="18" charset="0"/>
              </a:rPr>
              <a:t>Ce budget est uniquement une estimation. La proposition financière du soumissionnaire ne sera pas rejetée si elle dépasse l’estimation sauf si elle est justifiée non raisonnable suite à l’analyse du caractère raisonnable des prix requise par le Program </a:t>
            </a:r>
            <a:r>
              <a:rPr lang="fr-FR" sz="1814" b="1" i="1" dirty="0" err="1">
                <a:solidFill>
                  <a:srgbClr val="0070C0"/>
                </a:solidFill>
                <a:latin typeface="Calibri" panose="020F0502020204030204" pitchFamily="34" charset="0"/>
                <a:ea typeface="SimSun" panose="02010600030101010101" pitchFamily="2" charset="-122"/>
                <a:cs typeface="Times New Roman" panose="02020603050405020304" pitchFamily="18" charset="0"/>
              </a:rPr>
              <a:t>Procurement</a:t>
            </a:r>
            <a:r>
              <a:rPr lang="fr-FR" sz="1814" b="1" i="1" dirty="0">
                <a:solidFill>
                  <a:srgbClr val="0070C0"/>
                </a:solidFill>
                <a:latin typeface="Calibri" panose="020F0502020204030204" pitchFamily="34" charset="0"/>
                <a:ea typeface="SimSun" panose="02010600030101010101" pitchFamily="2" charset="-122"/>
                <a:cs typeface="Times New Roman" panose="02020603050405020304" pitchFamily="18" charset="0"/>
              </a:rPr>
              <a:t> Guidelines (PPG).</a:t>
            </a:r>
          </a:p>
        </p:txBody>
      </p:sp>
      <p:sp>
        <p:nvSpPr>
          <p:cNvPr id="9" name="Rectangle 8">
            <a:extLst>
              <a:ext uri="{FF2B5EF4-FFF2-40B4-BE49-F238E27FC236}">
                <a16:creationId xmlns:a16="http://schemas.microsoft.com/office/drawing/2014/main" id="{E74D9E6E-0119-4941-9D53-A35D1B22524C}"/>
              </a:ext>
            </a:extLst>
          </p:cNvPr>
          <p:cNvSpPr/>
          <p:nvPr/>
        </p:nvSpPr>
        <p:spPr>
          <a:xfrm>
            <a:off x="-14876" y="-22285"/>
            <a:ext cx="12191521" cy="1120196"/>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algn="ctr">
              <a:lnSpc>
                <a:spcPct val="90000"/>
              </a:lnSpc>
              <a:spcBef>
                <a:spcPct val="0"/>
              </a:spcBef>
            </a:pPr>
            <a:r>
              <a:rPr lang="fr-FR" sz="3600" b="1" dirty="0">
                <a:solidFill>
                  <a:schemeClr val="bg1"/>
                </a:solidFill>
                <a:latin typeface="Corbel" panose="020B0503020204020204" pitchFamily="34" charset="0"/>
                <a:cs typeface="Sakkal Majalla" panose="02000000000000000000" pitchFamily="2" charset="-78"/>
              </a:rPr>
              <a:t>1- Volet technique</a:t>
            </a:r>
          </a:p>
          <a:p>
            <a:pPr algn="ctr">
              <a:lnSpc>
                <a:spcPct val="90000"/>
              </a:lnSpc>
              <a:spcBef>
                <a:spcPct val="0"/>
              </a:spcBef>
            </a:pPr>
            <a:r>
              <a:rPr lang="fr-FR" sz="3264" b="1" dirty="0">
                <a:solidFill>
                  <a:schemeClr val="bg1"/>
                </a:solidFill>
                <a:latin typeface="Corbel" panose="020B0503020204020204" pitchFamily="34" charset="0"/>
                <a:cs typeface="Sakkal Majalla" panose="02000000000000000000" pitchFamily="2" charset="-78"/>
              </a:rPr>
              <a:t>Les Termes de références de l’activité 1 &amp; 2</a:t>
            </a:r>
          </a:p>
        </p:txBody>
      </p:sp>
    </p:spTree>
    <p:extLst>
      <p:ext uri="{BB962C8B-B14F-4D97-AF65-F5344CB8AC3E}">
        <p14:creationId xmlns:p14="http://schemas.microsoft.com/office/powerpoint/2010/main" val="88068409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3">
            <a:extLst/>
          </a:blip>
          <a:srcRect t="33898" r="24347"/>
          <a:stretch/>
        </p:blipFill>
        <p:spPr>
          <a:xfrm>
            <a:off x="8594751" y="4632553"/>
            <a:ext cx="3597010" cy="2225447"/>
          </a:xfrm>
          <a:prstGeom prst="rect">
            <a:avLst/>
          </a:prstGeom>
        </p:spPr>
      </p:pic>
      <p:sp>
        <p:nvSpPr>
          <p:cNvPr id="2" name="Slide Number Placeholder 1"/>
          <p:cNvSpPr>
            <a:spLocks noGrp="1"/>
          </p:cNvSpPr>
          <p:nvPr>
            <p:ph type="sldNum" sz="quarter" idx="7"/>
          </p:nvPr>
        </p:nvSpPr>
        <p:spPr>
          <a:xfrm>
            <a:off x="9205421" y="6607519"/>
            <a:ext cx="2804050" cy="195438"/>
          </a:xfrm>
        </p:spPr>
        <p:txBody>
          <a:bodyPr/>
          <a:lstStyle/>
          <a:p>
            <a:r>
              <a:rPr lang="fr-FR" sz="1270" b="1" dirty="0">
                <a:solidFill>
                  <a:schemeClr val="accent2">
                    <a:lumMod val="50000"/>
                  </a:schemeClr>
                </a:solidFill>
              </a:rPr>
              <a:t>-</a:t>
            </a:r>
            <a:fld id="{B6F15528-21DE-4FAA-801E-634DDDAF4B2B}" type="slidenum">
              <a:rPr lang="fr-FR" sz="1270" b="1">
                <a:solidFill>
                  <a:schemeClr val="accent2">
                    <a:lumMod val="50000"/>
                  </a:schemeClr>
                </a:solidFill>
              </a:rPr>
              <a:t>15</a:t>
            </a:fld>
            <a:r>
              <a:rPr lang="fr-FR" sz="1270" b="1" dirty="0">
                <a:solidFill>
                  <a:schemeClr val="accent2">
                    <a:lumMod val="50000"/>
                  </a:schemeClr>
                </a:solidFill>
              </a:rPr>
              <a:t>-</a:t>
            </a:r>
          </a:p>
        </p:txBody>
      </p:sp>
      <p:sp>
        <p:nvSpPr>
          <p:cNvPr id="5" name="Rectangle 4"/>
          <p:cNvSpPr/>
          <p:nvPr/>
        </p:nvSpPr>
        <p:spPr>
          <a:xfrm>
            <a:off x="240" y="0"/>
            <a:ext cx="12191521" cy="1079660"/>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algn="ctr">
              <a:lnSpc>
                <a:spcPct val="90000"/>
              </a:lnSpc>
              <a:spcBef>
                <a:spcPct val="0"/>
              </a:spcBef>
            </a:pPr>
            <a:r>
              <a:rPr lang="fr-FR" sz="3990" b="1" dirty="0">
                <a:solidFill>
                  <a:schemeClr val="bg1"/>
                </a:solidFill>
                <a:latin typeface="Corbel" panose="020B0503020204020204" pitchFamily="34" charset="0"/>
                <a:cs typeface="Sakkal Majalla" panose="02000000000000000000" pitchFamily="2" charset="-78"/>
              </a:rPr>
              <a:t>Plan</a:t>
            </a:r>
            <a:endParaRPr lang="ar-SA" sz="3990" b="1" dirty="0">
              <a:solidFill>
                <a:schemeClr val="bg1"/>
              </a:solidFill>
              <a:latin typeface="Corbel" panose="020B0503020204020204" pitchFamily="34" charset="0"/>
              <a:cs typeface="Sakkal Majalla" panose="02000000000000000000" pitchFamily="2" charset="-78"/>
            </a:endParaRPr>
          </a:p>
        </p:txBody>
      </p:sp>
      <p:grpSp>
        <p:nvGrpSpPr>
          <p:cNvPr id="78" name="Groupe 77"/>
          <p:cNvGrpSpPr/>
          <p:nvPr/>
        </p:nvGrpSpPr>
        <p:grpSpPr>
          <a:xfrm>
            <a:off x="1264305" y="1681127"/>
            <a:ext cx="9392179" cy="1264387"/>
            <a:chOff x="526358" y="986563"/>
            <a:chExt cx="10357486" cy="1394337"/>
          </a:xfrm>
        </p:grpSpPr>
        <p:grpSp>
          <p:nvGrpSpPr>
            <p:cNvPr id="79" name="Groupe 78"/>
            <p:cNvGrpSpPr/>
            <p:nvPr/>
          </p:nvGrpSpPr>
          <p:grpSpPr>
            <a:xfrm>
              <a:off x="526358" y="1457509"/>
              <a:ext cx="688412" cy="923391"/>
              <a:chOff x="1907704" y="1527351"/>
              <a:chExt cx="688412" cy="923391"/>
            </a:xfrm>
          </p:grpSpPr>
          <p:sp>
            <p:nvSpPr>
              <p:cNvPr id="81" name="Parallélogramme 80"/>
              <p:cNvSpPr/>
              <p:nvPr/>
            </p:nvSpPr>
            <p:spPr>
              <a:xfrm rot="19219040">
                <a:off x="1907704" y="1697884"/>
                <a:ext cx="688412" cy="698376"/>
              </a:xfrm>
              <a:prstGeom prst="parallelogram">
                <a:avLst>
                  <a:gd name="adj" fmla="val 17064"/>
                </a:avLst>
              </a:prstGeom>
              <a:solidFill>
                <a:schemeClr val="bg1"/>
              </a:solidFill>
              <a:ln>
                <a:solidFill>
                  <a:srgbClr val="0070C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p>
            </p:txBody>
          </p:sp>
          <p:sp>
            <p:nvSpPr>
              <p:cNvPr id="82" name="Rectangle 81"/>
              <p:cNvSpPr/>
              <p:nvPr/>
            </p:nvSpPr>
            <p:spPr>
              <a:xfrm>
                <a:off x="1983684" y="1527351"/>
                <a:ext cx="536450" cy="923391"/>
              </a:xfrm>
              <a:prstGeom prst="rect">
                <a:avLst/>
              </a:prstGeom>
              <a:noFill/>
            </p:spPr>
            <p:txBody>
              <a:bodyPr wrap="none" lIns="82918" tIns="41459" rIns="82918" bIns="41459">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r-FR" sz="4897" b="1" dirty="0">
                    <a:ln w="11430"/>
                    <a:solidFill>
                      <a:srgbClr val="0070C0"/>
                    </a:solidFill>
                    <a:effectLst>
                      <a:outerShdw blurRad="50800" dist="39000" dir="5460000" algn="tl">
                        <a:srgbClr val="000000">
                          <a:alpha val="38000"/>
                        </a:srgbClr>
                      </a:outerShdw>
                    </a:effectLst>
                  </a:rPr>
                  <a:t>1</a:t>
                </a:r>
              </a:p>
            </p:txBody>
          </p:sp>
        </p:grpSp>
        <p:sp>
          <p:nvSpPr>
            <p:cNvPr id="80" name="Rogner un rectangle avec un coin du même côté 19"/>
            <p:cNvSpPr/>
            <p:nvPr/>
          </p:nvSpPr>
          <p:spPr>
            <a:xfrm>
              <a:off x="1294662" y="986563"/>
              <a:ext cx="9589182" cy="1379762"/>
            </a:xfrm>
            <a:prstGeom prst="snip2SameRect">
              <a:avLst>
                <a:gd name="adj1" fmla="val 19842"/>
                <a:gd name="adj2" fmla="val 19048"/>
              </a:avLst>
            </a:prstGeom>
            <a:solidFill>
              <a:schemeClr val="bg1"/>
            </a:solidFill>
            <a:ln>
              <a:solidFill>
                <a:srgbClr val="0070C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p>
          </p:txBody>
        </p:sp>
      </p:grpSp>
      <p:grpSp>
        <p:nvGrpSpPr>
          <p:cNvPr id="83" name="Groupe 82"/>
          <p:cNvGrpSpPr/>
          <p:nvPr/>
        </p:nvGrpSpPr>
        <p:grpSpPr>
          <a:xfrm>
            <a:off x="1264305" y="3141208"/>
            <a:ext cx="9392179" cy="1265573"/>
            <a:chOff x="526358" y="2596706"/>
            <a:chExt cx="10357486" cy="1395645"/>
          </a:xfrm>
        </p:grpSpPr>
        <p:grpSp>
          <p:nvGrpSpPr>
            <p:cNvPr id="84" name="Groupe 83"/>
            <p:cNvGrpSpPr/>
            <p:nvPr/>
          </p:nvGrpSpPr>
          <p:grpSpPr>
            <a:xfrm>
              <a:off x="526358" y="3068960"/>
              <a:ext cx="688412" cy="923391"/>
              <a:chOff x="1907704" y="1527351"/>
              <a:chExt cx="688412" cy="923391"/>
            </a:xfrm>
          </p:grpSpPr>
          <p:sp>
            <p:nvSpPr>
              <p:cNvPr id="86" name="Parallélogramme 85"/>
              <p:cNvSpPr/>
              <p:nvPr/>
            </p:nvSpPr>
            <p:spPr>
              <a:xfrm rot="19219040">
                <a:off x="1907704" y="1697884"/>
                <a:ext cx="688412" cy="698376"/>
              </a:xfrm>
              <a:prstGeom prst="parallelogram">
                <a:avLst>
                  <a:gd name="adj" fmla="val 17064"/>
                </a:avLst>
              </a:prstGeom>
              <a:solidFill>
                <a:schemeClr val="bg1"/>
              </a:solidFill>
              <a:ln>
                <a:solidFill>
                  <a:srgbClr val="FF000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p>
            </p:txBody>
          </p:sp>
          <p:sp>
            <p:nvSpPr>
              <p:cNvPr id="87" name="Rectangle 86"/>
              <p:cNvSpPr/>
              <p:nvPr/>
            </p:nvSpPr>
            <p:spPr>
              <a:xfrm>
                <a:off x="1983684" y="1527351"/>
                <a:ext cx="536450" cy="923391"/>
              </a:xfrm>
              <a:prstGeom prst="rect">
                <a:avLst/>
              </a:prstGeom>
              <a:noFill/>
            </p:spPr>
            <p:txBody>
              <a:bodyPr wrap="none" lIns="82918" tIns="41459" rIns="82918" bIns="41459">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r-FR" sz="4897" b="1" dirty="0">
                    <a:ln w="11430"/>
                    <a:solidFill>
                      <a:srgbClr val="0070C0"/>
                    </a:solidFill>
                    <a:effectLst>
                      <a:outerShdw blurRad="50800" dist="39000" dir="5460000" algn="tl">
                        <a:srgbClr val="000000">
                          <a:alpha val="38000"/>
                        </a:srgbClr>
                      </a:outerShdw>
                    </a:effectLst>
                  </a:rPr>
                  <a:t>2</a:t>
                </a:r>
              </a:p>
            </p:txBody>
          </p:sp>
        </p:grpSp>
        <p:sp>
          <p:nvSpPr>
            <p:cNvPr id="85" name="Rogner un rectangle avec un coin du même côté 20"/>
            <p:cNvSpPr/>
            <p:nvPr/>
          </p:nvSpPr>
          <p:spPr>
            <a:xfrm>
              <a:off x="1294662" y="2596706"/>
              <a:ext cx="9589182" cy="1379762"/>
            </a:xfrm>
            <a:prstGeom prst="snip2SameRect">
              <a:avLst>
                <a:gd name="adj1" fmla="val 19842"/>
                <a:gd name="adj2" fmla="val 19048"/>
              </a:avLst>
            </a:prstGeom>
            <a:solidFill>
              <a:schemeClr val="bg1"/>
            </a:solidFill>
            <a:ln>
              <a:solidFill>
                <a:srgbClr val="FF000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p>
          </p:txBody>
        </p:sp>
      </p:grpSp>
      <p:grpSp>
        <p:nvGrpSpPr>
          <p:cNvPr id="88" name="Groupe 87"/>
          <p:cNvGrpSpPr/>
          <p:nvPr/>
        </p:nvGrpSpPr>
        <p:grpSpPr>
          <a:xfrm>
            <a:off x="1259124" y="4632553"/>
            <a:ext cx="9397360" cy="1264387"/>
            <a:chOff x="520644" y="4194964"/>
            <a:chExt cx="10363200" cy="1394337"/>
          </a:xfrm>
        </p:grpSpPr>
        <p:grpSp>
          <p:nvGrpSpPr>
            <p:cNvPr id="89" name="Groupe 88"/>
            <p:cNvGrpSpPr/>
            <p:nvPr/>
          </p:nvGrpSpPr>
          <p:grpSpPr>
            <a:xfrm>
              <a:off x="520644" y="4665910"/>
              <a:ext cx="688412" cy="923391"/>
              <a:chOff x="1907704" y="1527351"/>
              <a:chExt cx="688412" cy="923391"/>
            </a:xfrm>
          </p:grpSpPr>
          <p:sp>
            <p:nvSpPr>
              <p:cNvPr id="91" name="Parallélogramme 90"/>
              <p:cNvSpPr/>
              <p:nvPr/>
            </p:nvSpPr>
            <p:spPr>
              <a:xfrm rot="19219040">
                <a:off x="1907704" y="1697884"/>
                <a:ext cx="688412" cy="698376"/>
              </a:xfrm>
              <a:prstGeom prst="parallelogram">
                <a:avLst>
                  <a:gd name="adj" fmla="val 17064"/>
                </a:avLst>
              </a:prstGeom>
              <a:solidFill>
                <a:schemeClr val="bg1"/>
              </a:solidFill>
              <a:ln>
                <a:solidFill>
                  <a:srgbClr val="0070C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p>
            </p:txBody>
          </p:sp>
          <p:sp>
            <p:nvSpPr>
              <p:cNvPr id="92" name="Rectangle 91"/>
              <p:cNvSpPr/>
              <p:nvPr/>
            </p:nvSpPr>
            <p:spPr>
              <a:xfrm>
                <a:off x="1983684" y="1527351"/>
                <a:ext cx="536450" cy="923391"/>
              </a:xfrm>
              <a:prstGeom prst="rect">
                <a:avLst/>
              </a:prstGeom>
              <a:noFill/>
            </p:spPr>
            <p:txBody>
              <a:bodyPr wrap="none" lIns="82918" tIns="41459" rIns="82918" bIns="41459">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r-FR" sz="4897" b="1" dirty="0">
                    <a:ln w="11430"/>
                    <a:solidFill>
                      <a:srgbClr val="0070C0"/>
                    </a:solidFill>
                    <a:effectLst>
                      <a:outerShdw blurRad="50800" dist="39000" dir="5460000" algn="tl">
                        <a:srgbClr val="000000">
                          <a:alpha val="38000"/>
                        </a:srgbClr>
                      </a:outerShdw>
                    </a:effectLst>
                  </a:rPr>
                  <a:t>3</a:t>
                </a:r>
              </a:p>
            </p:txBody>
          </p:sp>
        </p:grpSp>
        <p:sp>
          <p:nvSpPr>
            <p:cNvPr id="90" name="Rogner un rectangle avec un coin du même côté 21"/>
            <p:cNvSpPr/>
            <p:nvPr/>
          </p:nvSpPr>
          <p:spPr>
            <a:xfrm>
              <a:off x="1294662" y="4194964"/>
              <a:ext cx="9589182" cy="1379762"/>
            </a:xfrm>
            <a:prstGeom prst="snip2SameRect">
              <a:avLst>
                <a:gd name="adj1" fmla="val 19842"/>
                <a:gd name="adj2" fmla="val 19048"/>
              </a:avLst>
            </a:prstGeom>
            <a:solidFill>
              <a:schemeClr val="bg1"/>
            </a:solidFill>
            <a:ln>
              <a:solidFill>
                <a:srgbClr val="0070C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p>
          </p:txBody>
        </p:sp>
      </p:grpSp>
      <p:sp>
        <p:nvSpPr>
          <p:cNvPr id="93" name="Rectangle 92"/>
          <p:cNvSpPr/>
          <p:nvPr/>
        </p:nvSpPr>
        <p:spPr>
          <a:xfrm>
            <a:off x="2177775" y="1791056"/>
            <a:ext cx="1819729" cy="315599"/>
          </a:xfrm>
          <a:prstGeom prst="rect">
            <a:avLst/>
          </a:prstGeom>
        </p:spPr>
        <p:txBody>
          <a:bodyPr wrap="none">
            <a:spAutoFit/>
          </a:bodyPr>
          <a:lstStyle/>
          <a:p>
            <a:r>
              <a:rPr lang="en-US" sz="1451" b="1" u="sng" kern="0" dirty="0">
                <a:solidFill>
                  <a:srgbClr val="002060"/>
                </a:solidFill>
                <a:latin typeface="Berlin Sans FB Demi" pitchFamily="34" charset="0"/>
                <a:cs typeface="Arial" panose="020B0604020202020204" pitchFamily="34" charset="0"/>
              </a:rPr>
              <a:t>VOLET TECHNIQUE</a:t>
            </a:r>
            <a:endParaRPr lang="en-US" sz="1451" b="1" u="sng" dirty="0">
              <a:solidFill>
                <a:srgbClr val="002060"/>
              </a:solidFill>
              <a:latin typeface="Berlin Sans FB Demi" pitchFamily="34" charset="0"/>
            </a:endParaRPr>
          </a:p>
        </p:txBody>
      </p:sp>
      <p:sp>
        <p:nvSpPr>
          <p:cNvPr id="94" name="Rectangle 93"/>
          <p:cNvSpPr/>
          <p:nvPr/>
        </p:nvSpPr>
        <p:spPr>
          <a:xfrm>
            <a:off x="2172232" y="3251039"/>
            <a:ext cx="2143536" cy="315599"/>
          </a:xfrm>
          <a:prstGeom prst="rect">
            <a:avLst/>
          </a:prstGeom>
        </p:spPr>
        <p:txBody>
          <a:bodyPr wrap="none">
            <a:spAutoFit/>
          </a:bodyPr>
          <a:lstStyle/>
          <a:p>
            <a:r>
              <a:rPr lang="en-US" sz="1451" b="1" u="sng" kern="0" dirty="0">
                <a:solidFill>
                  <a:srgbClr val="002060"/>
                </a:solidFill>
                <a:latin typeface="Berlin Sans FB Demi" pitchFamily="34" charset="0"/>
                <a:cs typeface="Arial" panose="020B0604020202020204" pitchFamily="34" charset="0"/>
              </a:rPr>
              <a:t>VOLET ADMINISTRATIF</a:t>
            </a:r>
          </a:p>
        </p:txBody>
      </p:sp>
      <p:sp>
        <p:nvSpPr>
          <p:cNvPr id="95" name="Rectangle 94"/>
          <p:cNvSpPr/>
          <p:nvPr/>
        </p:nvSpPr>
        <p:spPr>
          <a:xfrm>
            <a:off x="2172232" y="4735607"/>
            <a:ext cx="1380506" cy="315599"/>
          </a:xfrm>
          <a:prstGeom prst="rect">
            <a:avLst/>
          </a:prstGeom>
        </p:spPr>
        <p:txBody>
          <a:bodyPr wrap="none">
            <a:spAutoFit/>
          </a:bodyPr>
          <a:lstStyle/>
          <a:p>
            <a:r>
              <a:rPr lang="en-US" sz="1451" b="1" u="sng" kern="0" dirty="0">
                <a:solidFill>
                  <a:srgbClr val="002060"/>
                </a:solidFill>
                <a:latin typeface="Berlin Sans FB Demi" pitchFamily="34" charset="0"/>
                <a:cs typeface="Arial" panose="020B0604020202020204" pitchFamily="34" charset="0"/>
              </a:rPr>
              <a:t>VOLET FISCAL</a:t>
            </a:r>
          </a:p>
        </p:txBody>
      </p:sp>
      <p:sp>
        <p:nvSpPr>
          <p:cNvPr id="96" name="Rectangle 95"/>
          <p:cNvSpPr/>
          <p:nvPr/>
        </p:nvSpPr>
        <p:spPr>
          <a:xfrm>
            <a:off x="2154630" y="2095480"/>
            <a:ext cx="8308227" cy="707886"/>
          </a:xfrm>
          <a:prstGeom prst="rect">
            <a:avLst/>
          </a:prstGeom>
        </p:spPr>
        <p:txBody>
          <a:bodyPr wrap="square">
            <a:spAutoFit/>
          </a:bodyPr>
          <a:lstStyle/>
          <a:p>
            <a:pPr algn="just"/>
            <a:r>
              <a:rPr lang="fr-FR" sz="2000" b="1" kern="0" dirty="0">
                <a:cs typeface="Arial" panose="020B0604020202020204" pitchFamily="34" charset="0"/>
              </a:rPr>
              <a:t>Présentation des termes de référence : contexte, objectif et étendue de la mission.</a:t>
            </a:r>
            <a:endParaRPr lang="en-US" sz="2000" b="1" dirty="0"/>
          </a:p>
        </p:txBody>
      </p:sp>
      <p:sp>
        <p:nvSpPr>
          <p:cNvPr id="97" name="Rectangle 96"/>
          <p:cNvSpPr/>
          <p:nvPr/>
        </p:nvSpPr>
        <p:spPr>
          <a:xfrm>
            <a:off x="2177775" y="3613664"/>
            <a:ext cx="8285083" cy="707886"/>
          </a:xfrm>
          <a:prstGeom prst="rect">
            <a:avLst/>
          </a:prstGeom>
        </p:spPr>
        <p:txBody>
          <a:bodyPr wrap="square">
            <a:spAutoFit/>
          </a:bodyPr>
          <a:lstStyle/>
          <a:p>
            <a:pPr algn="just"/>
            <a:r>
              <a:rPr lang="fr-FR" sz="2000" b="1" kern="0" dirty="0">
                <a:cs typeface="Arial" panose="020B0604020202020204" pitchFamily="34" charset="0"/>
              </a:rPr>
              <a:t>Description du processus de passation des marchés selon les lignes directrices de MCC.</a:t>
            </a:r>
          </a:p>
        </p:txBody>
      </p:sp>
      <p:sp>
        <p:nvSpPr>
          <p:cNvPr id="98" name="Rectangle 97"/>
          <p:cNvSpPr/>
          <p:nvPr/>
        </p:nvSpPr>
        <p:spPr>
          <a:xfrm>
            <a:off x="2154631" y="5097938"/>
            <a:ext cx="6777849" cy="400110"/>
          </a:xfrm>
          <a:prstGeom prst="rect">
            <a:avLst/>
          </a:prstGeom>
        </p:spPr>
        <p:txBody>
          <a:bodyPr wrap="square">
            <a:spAutoFit/>
          </a:bodyPr>
          <a:lstStyle/>
          <a:p>
            <a:pPr algn="just"/>
            <a:r>
              <a:rPr lang="fr-FR" sz="2000" b="1" kern="0" dirty="0">
                <a:cs typeface="Arial" panose="020B0604020202020204" pitchFamily="34" charset="0"/>
              </a:rPr>
              <a:t>Présentation des dispositions fiscales pour les consultants.</a:t>
            </a:r>
          </a:p>
        </p:txBody>
      </p:sp>
    </p:spTree>
    <p:extLst>
      <p:ext uri="{BB962C8B-B14F-4D97-AF65-F5344CB8AC3E}">
        <p14:creationId xmlns:p14="http://schemas.microsoft.com/office/powerpoint/2010/main" val="497040382"/>
      </p:ext>
    </p:extLst>
  </p:cSld>
  <p:clrMapOvr>
    <a:overrideClrMapping bg1="lt1" tx1="dk1" bg2="lt2" tx2="dk2" accent1="accent1" accent2="accent2" accent3="accent3" accent4="accent4" accent5="accent5" accent6="accent6" hlink="hlink" folHlink="folHlink"/>
  </p:clrMapOvr>
</p:sld>
</file>

<file path=ppt/slides/slide16.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3">
            <a:extLst/>
          </a:blip>
          <a:srcRect t="33898" r="24347"/>
          <a:stretch/>
        </p:blipFill>
        <p:spPr>
          <a:xfrm>
            <a:off x="8594751" y="4632553"/>
            <a:ext cx="3597010" cy="2225447"/>
          </a:xfrm>
          <a:prstGeom prst="rect">
            <a:avLst/>
          </a:prstGeom>
        </p:spPr>
      </p:pic>
      <p:sp>
        <p:nvSpPr>
          <p:cNvPr id="2" name="Slide Number Placeholder 1"/>
          <p:cNvSpPr>
            <a:spLocks noGrp="1"/>
          </p:cNvSpPr>
          <p:nvPr>
            <p:ph type="sldNum" sz="quarter" idx="7"/>
          </p:nvPr>
        </p:nvSpPr>
        <p:spPr>
          <a:xfrm>
            <a:off x="9205421" y="6607519"/>
            <a:ext cx="2804050" cy="195438"/>
          </a:xfrm>
        </p:spPr>
        <p:txBody>
          <a:bodyPr/>
          <a:lstStyle/>
          <a:p>
            <a:r>
              <a:rPr lang="fr-FR" sz="1270" b="1" dirty="0">
                <a:solidFill>
                  <a:schemeClr val="accent2">
                    <a:lumMod val="50000"/>
                  </a:schemeClr>
                </a:solidFill>
              </a:rPr>
              <a:t>-</a:t>
            </a:r>
            <a:fld id="{B6F15528-21DE-4FAA-801E-634DDDAF4B2B}" type="slidenum">
              <a:rPr lang="fr-FR" sz="1270" b="1">
                <a:solidFill>
                  <a:schemeClr val="accent2">
                    <a:lumMod val="50000"/>
                  </a:schemeClr>
                </a:solidFill>
              </a:rPr>
              <a:t>16</a:t>
            </a:fld>
            <a:r>
              <a:rPr lang="fr-FR" sz="1270" b="1" dirty="0">
                <a:solidFill>
                  <a:schemeClr val="accent2">
                    <a:lumMod val="50000"/>
                  </a:schemeClr>
                </a:solidFill>
              </a:rPr>
              <a:t>-</a:t>
            </a:r>
          </a:p>
        </p:txBody>
      </p:sp>
      <p:sp>
        <p:nvSpPr>
          <p:cNvPr id="5" name="Rectangle 4"/>
          <p:cNvSpPr/>
          <p:nvPr/>
        </p:nvSpPr>
        <p:spPr>
          <a:xfrm>
            <a:off x="240" y="0"/>
            <a:ext cx="12191521" cy="803267"/>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algn="ctr"/>
            <a:r>
              <a:rPr lang="fr-FR" sz="2902" b="1" dirty="0"/>
              <a:t>2. Volet Administratif : </a:t>
            </a:r>
            <a:r>
              <a:rPr lang="fr-FR" sz="2902" b="1" dirty="0">
                <a:solidFill>
                  <a:srgbClr val="FFC000"/>
                </a:solidFill>
              </a:rPr>
              <a:t>Processus de passation des marchés</a:t>
            </a:r>
          </a:p>
        </p:txBody>
      </p:sp>
      <p:sp>
        <p:nvSpPr>
          <p:cNvPr id="6" name="Content Placeholder 2"/>
          <p:cNvSpPr txBox="1">
            <a:spLocks/>
          </p:cNvSpPr>
          <p:nvPr/>
        </p:nvSpPr>
        <p:spPr>
          <a:xfrm>
            <a:off x="2001888" y="2197423"/>
            <a:ext cx="8229600" cy="3664721"/>
          </a:xfrm>
          <a:prstGeom prst="rect">
            <a:avLst/>
          </a:prstGeom>
          <a:ln>
            <a:noFill/>
          </a:ln>
        </p:spPr>
        <p:style>
          <a:lnRef idx="2">
            <a:schemeClr val="accent1"/>
          </a:lnRef>
          <a:fillRef idx="1">
            <a:schemeClr val="lt1"/>
          </a:fillRef>
          <a:effectRef idx="0">
            <a:schemeClr val="accent1"/>
          </a:effectRef>
          <a:fontRef idx="minor">
            <a:schemeClr val="dk1"/>
          </a:fontRef>
        </p:style>
        <p:txBody>
          <a:bodyPr wrap="square" lIns="0" tIns="0" rIns="0" bIns="0">
            <a:spAutoFit/>
          </a:bodyPr>
          <a:lstStyle>
            <a:lvl1pPr marL="0">
              <a:defRPr sz="9900" b="1" i="0">
                <a:solidFill>
                  <a:srgbClr val="184578"/>
                </a:solidFill>
                <a:latin typeface="Trebuchet MS"/>
                <a:ea typeface="+mn-ea"/>
                <a:cs typeface="Trebuchet MS"/>
              </a:defRPr>
            </a:lvl1pPr>
            <a:lvl2pPr marL="574838">
              <a:defRPr>
                <a:solidFill>
                  <a:schemeClr val="dk1"/>
                </a:solidFill>
                <a:latin typeface="+mn-lt"/>
                <a:ea typeface="+mn-ea"/>
                <a:cs typeface="+mn-cs"/>
              </a:defRPr>
            </a:lvl2pPr>
            <a:lvl3pPr marL="1149675">
              <a:defRPr>
                <a:solidFill>
                  <a:schemeClr val="dk1"/>
                </a:solidFill>
                <a:latin typeface="+mn-lt"/>
                <a:ea typeface="+mn-ea"/>
                <a:cs typeface="+mn-cs"/>
              </a:defRPr>
            </a:lvl3pPr>
            <a:lvl4pPr marL="1724513">
              <a:defRPr>
                <a:solidFill>
                  <a:schemeClr val="dk1"/>
                </a:solidFill>
                <a:latin typeface="+mn-lt"/>
                <a:ea typeface="+mn-ea"/>
                <a:cs typeface="+mn-cs"/>
              </a:defRPr>
            </a:lvl4pPr>
            <a:lvl5pPr marL="2299350">
              <a:defRPr>
                <a:solidFill>
                  <a:schemeClr val="dk1"/>
                </a:solidFill>
                <a:latin typeface="+mn-lt"/>
                <a:ea typeface="+mn-ea"/>
                <a:cs typeface="+mn-cs"/>
              </a:defRPr>
            </a:lvl5pPr>
            <a:lvl6pPr marL="2874188">
              <a:defRPr>
                <a:solidFill>
                  <a:schemeClr val="dk1"/>
                </a:solidFill>
                <a:latin typeface="+mn-lt"/>
                <a:ea typeface="+mn-ea"/>
                <a:cs typeface="+mn-cs"/>
              </a:defRPr>
            </a:lvl6pPr>
            <a:lvl7pPr marL="3449025">
              <a:defRPr>
                <a:solidFill>
                  <a:schemeClr val="dk1"/>
                </a:solidFill>
                <a:latin typeface="+mn-lt"/>
                <a:ea typeface="+mn-ea"/>
                <a:cs typeface="+mn-cs"/>
              </a:defRPr>
            </a:lvl7pPr>
            <a:lvl8pPr marL="4023863">
              <a:defRPr>
                <a:solidFill>
                  <a:schemeClr val="dk1"/>
                </a:solidFill>
                <a:latin typeface="+mn-lt"/>
                <a:ea typeface="+mn-ea"/>
                <a:cs typeface="+mn-cs"/>
              </a:defRPr>
            </a:lvl8pPr>
            <a:lvl9pPr marL="4598700">
              <a:defRPr>
                <a:solidFill>
                  <a:schemeClr val="dk1"/>
                </a:solidFill>
                <a:latin typeface="+mn-lt"/>
                <a:ea typeface="+mn-ea"/>
                <a:cs typeface="+mn-cs"/>
              </a:defRPr>
            </a:lvl9pPr>
          </a:lstStyle>
          <a:p>
            <a:pPr marL="342900" indent="-342900" algn="just">
              <a:buClr>
                <a:schemeClr val="accent5">
                  <a:lumMod val="75000"/>
                </a:schemeClr>
              </a:buClr>
              <a:buFont typeface="Wingdings" panose="05000000000000000000" pitchFamily="2" charset="2"/>
              <a:buChar char="v"/>
            </a:pPr>
            <a:endParaRPr lang="fr-FR" sz="1814" kern="0" dirty="0">
              <a:solidFill>
                <a:srgbClr val="002060"/>
              </a:solidFill>
            </a:endParaRPr>
          </a:p>
          <a:p>
            <a:pPr marL="342900" lvl="0" indent="-342900" algn="just">
              <a:buClr>
                <a:schemeClr val="accent5">
                  <a:lumMod val="75000"/>
                </a:schemeClr>
              </a:buClr>
              <a:buFont typeface="Wingdings" panose="05000000000000000000" pitchFamily="2" charset="2"/>
              <a:buChar char="v"/>
            </a:pPr>
            <a:endParaRPr lang="fr-FR" sz="2000" dirty="0">
              <a:solidFill>
                <a:schemeClr val="tx1"/>
              </a:solidFill>
              <a:latin typeface="Calibri" panose="020F0502020204030204" pitchFamily="34" charset="0"/>
            </a:endParaRPr>
          </a:p>
          <a:p>
            <a:pPr marL="342900" lvl="0" indent="-342900" algn="just">
              <a:buClr>
                <a:schemeClr val="accent5">
                  <a:lumMod val="75000"/>
                </a:schemeClr>
              </a:buClr>
              <a:buFont typeface="Wingdings" panose="05000000000000000000" pitchFamily="2" charset="2"/>
              <a:buChar char="v"/>
            </a:pPr>
            <a:r>
              <a:rPr lang="fr-FR" sz="2000" dirty="0">
                <a:solidFill>
                  <a:schemeClr val="tx1"/>
                </a:solidFill>
                <a:latin typeface="Calibri" panose="020F0502020204030204" pitchFamily="34" charset="0"/>
              </a:rPr>
              <a:t>Des procédures ouvertes, équitables et concurrentielles appliquées d'une manière transparente ;</a:t>
            </a:r>
          </a:p>
          <a:p>
            <a:pPr marL="342900" lvl="0" indent="-342900" algn="just">
              <a:buClr>
                <a:schemeClr val="accent5">
                  <a:lumMod val="75000"/>
                </a:schemeClr>
              </a:buClr>
              <a:buFont typeface="Wingdings" panose="05000000000000000000" pitchFamily="2" charset="2"/>
              <a:buChar char="v"/>
            </a:pPr>
            <a:endParaRPr lang="fr-FR" sz="2000" dirty="0">
              <a:solidFill>
                <a:schemeClr val="tx1"/>
              </a:solidFill>
              <a:latin typeface="Calibri" panose="020F0502020204030204" pitchFamily="34" charset="0"/>
            </a:endParaRPr>
          </a:p>
          <a:p>
            <a:pPr marL="342900" lvl="0" indent="-342900" algn="just">
              <a:buClr>
                <a:schemeClr val="accent5">
                  <a:lumMod val="75000"/>
                </a:schemeClr>
              </a:buClr>
              <a:buFont typeface="Wingdings" panose="05000000000000000000" pitchFamily="2" charset="2"/>
              <a:buChar char="v"/>
            </a:pPr>
            <a:r>
              <a:rPr lang="fr-FR" sz="2000" dirty="0">
                <a:solidFill>
                  <a:schemeClr val="tx1"/>
                </a:solidFill>
                <a:latin typeface="Calibri" panose="020F0502020204030204" pitchFamily="34" charset="0"/>
              </a:rPr>
              <a:t>Les appels d'offres sont basés sur une description claire et précise des besoins;</a:t>
            </a:r>
          </a:p>
          <a:p>
            <a:pPr marL="342900" lvl="0" indent="-342900" algn="just">
              <a:buClr>
                <a:schemeClr val="accent5">
                  <a:lumMod val="75000"/>
                </a:schemeClr>
              </a:buClr>
              <a:buFont typeface="Wingdings" panose="05000000000000000000" pitchFamily="2" charset="2"/>
              <a:buChar char="v"/>
            </a:pPr>
            <a:endParaRPr lang="fr-FR" sz="2000" dirty="0">
              <a:solidFill>
                <a:schemeClr val="tx1"/>
              </a:solidFill>
              <a:latin typeface="Calibri" panose="020F0502020204030204" pitchFamily="34" charset="0"/>
            </a:endParaRPr>
          </a:p>
          <a:p>
            <a:pPr marL="342900" lvl="0" indent="-342900" algn="just">
              <a:buClr>
                <a:schemeClr val="accent5">
                  <a:lumMod val="75000"/>
                </a:schemeClr>
              </a:buClr>
              <a:buFont typeface="Wingdings" panose="05000000000000000000" pitchFamily="2" charset="2"/>
              <a:buChar char="v"/>
            </a:pPr>
            <a:r>
              <a:rPr lang="fr-FR" sz="2000" dirty="0">
                <a:solidFill>
                  <a:schemeClr val="tx1"/>
                </a:solidFill>
                <a:latin typeface="Calibri" panose="020F0502020204030204" pitchFamily="34" charset="0"/>
              </a:rPr>
              <a:t>Sélectionner des entrepreneurs qualifiés qui exécuteront les contrats conformément à leurs clauses, et en respectant les délais;</a:t>
            </a:r>
          </a:p>
          <a:p>
            <a:pPr marL="342900" lvl="0" indent="-342900" algn="just">
              <a:buClr>
                <a:schemeClr val="accent5">
                  <a:lumMod val="75000"/>
                </a:schemeClr>
              </a:buClr>
              <a:buFont typeface="Wingdings" panose="05000000000000000000" pitchFamily="2" charset="2"/>
              <a:buChar char="v"/>
            </a:pPr>
            <a:endParaRPr lang="fr-FR" sz="2000" dirty="0">
              <a:solidFill>
                <a:schemeClr val="tx1"/>
              </a:solidFill>
              <a:latin typeface="Calibri" panose="020F0502020204030204" pitchFamily="34" charset="0"/>
            </a:endParaRPr>
          </a:p>
          <a:p>
            <a:pPr marL="342900" indent="-342900" algn="just">
              <a:buClr>
                <a:schemeClr val="accent5">
                  <a:lumMod val="75000"/>
                </a:schemeClr>
              </a:buClr>
              <a:buFont typeface="Wingdings" panose="05000000000000000000" pitchFamily="2" charset="2"/>
              <a:buChar char="v"/>
            </a:pPr>
            <a:r>
              <a:rPr lang="fr-FR" sz="2000" dirty="0">
                <a:solidFill>
                  <a:schemeClr val="tx1"/>
                </a:solidFill>
                <a:latin typeface="Calibri" panose="020F0502020204030204" pitchFamily="34" charset="0"/>
              </a:rPr>
              <a:t>Des prix commercialement raisonnables.</a:t>
            </a:r>
            <a:endParaRPr lang="fr-FR" sz="2000" kern="0" dirty="0">
              <a:solidFill>
                <a:schemeClr val="tx1"/>
              </a:solidFill>
              <a:latin typeface="Calibri" panose="020F0502020204030204" pitchFamily="34" charset="0"/>
            </a:endParaRPr>
          </a:p>
        </p:txBody>
      </p:sp>
      <p:sp>
        <p:nvSpPr>
          <p:cNvPr id="7" name="Chevron 6"/>
          <p:cNvSpPr/>
          <p:nvPr/>
        </p:nvSpPr>
        <p:spPr>
          <a:xfrm>
            <a:off x="2012232" y="1061205"/>
            <a:ext cx="8208912" cy="504056"/>
          </a:xfrm>
          <a:prstGeom prst="chevron">
            <a:avLst/>
          </a:prstGeom>
          <a:noFill/>
        </p:spPr>
        <p:style>
          <a:lnRef idx="0">
            <a:schemeClr val="accent2"/>
          </a:lnRef>
          <a:fillRef idx="3">
            <a:schemeClr val="accent2"/>
          </a:fillRef>
          <a:effectRef idx="3">
            <a:schemeClr val="accent2"/>
          </a:effectRef>
          <a:fontRef idx="minor">
            <a:schemeClr val="lt1"/>
          </a:fontRef>
        </p:style>
        <p:txBody>
          <a:bodyPr rtlCol="0" anchor="ctr"/>
          <a:lstStyle/>
          <a:p>
            <a:pPr algn="ctr"/>
            <a:r>
              <a:rPr lang="fr-FR" sz="2800" b="1" dirty="0">
                <a:solidFill>
                  <a:srgbClr val="C00000"/>
                </a:solidFill>
              </a:rPr>
              <a:t>Principes de passation de marchés de la MCC</a:t>
            </a:r>
            <a:endParaRPr lang="fr-FR" sz="2800" dirty="0">
              <a:solidFill>
                <a:srgbClr val="C00000"/>
              </a:solidFill>
            </a:endParaRPr>
          </a:p>
        </p:txBody>
      </p:sp>
      <p:sp>
        <p:nvSpPr>
          <p:cNvPr id="3" name="Rectangle 2"/>
          <p:cNvSpPr/>
          <p:nvPr/>
        </p:nvSpPr>
        <p:spPr>
          <a:xfrm>
            <a:off x="1846458" y="2060106"/>
            <a:ext cx="8499083" cy="4214992"/>
          </a:xfrm>
          <a:prstGeom prst="rect">
            <a:avLst/>
          </a:prstGeom>
          <a:noFill/>
          <a:ln cap="rnd">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solidFill>
                <a:srgbClr val="C00000"/>
              </a:solidFill>
            </a:endParaRPr>
          </a:p>
        </p:txBody>
      </p:sp>
    </p:spTree>
    <p:extLst>
      <p:ext uri="{BB962C8B-B14F-4D97-AF65-F5344CB8AC3E}">
        <p14:creationId xmlns:p14="http://schemas.microsoft.com/office/powerpoint/2010/main" val="3675412498"/>
      </p:ext>
    </p:extLst>
  </p:cSld>
  <p:clrMapOvr>
    <a:overrideClrMapping bg1="lt1" tx1="dk1" bg2="lt2" tx2="dk2" accent1="accent1" accent2="accent2" accent3="accent3" accent4="accent4" accent5="accent5" accent6="accent6" hlink="hlink" folHlink="folHlink"/>
  </p:clrMapOvr>
</p:sld>
</file>

<file path=ppt/slides/slide17.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3">
            <a:extLst/>
          </a:blip>
          <a:srcRect t="33898" r="24347"/>
          <a:stretch/>
        </p:blipFill>
        <p:spPr>
          <a:xfrm>
            <a:off x="8594751" y="4632553"/>
            <a:ext cx="3597010" cy="2225447"/>
          </a:xfrm>
          <a:prstGeom prst="rect">
            <a:avLst/>
          </a:prstGeom>
        </p:spPr>
      </p:pic>
      <p:sp>
        <p:nvSpPr>
          <p:cNvPr id="2" name="Slide Number Placeholder 1"/>
          <p:cNvSpPr>
            <a:spLocks noGrp="1"/>
          </p:cNvSpPr>
          <p:nvPr>
            <p:ph type="sldNum" sz="quarter" idx="7"/>
          </p:nvPr>
        </p:nvSpPr>
        <p:spPr>
          <a:xfrm>
            <a:off x="9205421" y="6607519"/>
            <a:ext cx="2804050" cy="195438"/>
          </a:xfrm>
        </p:spPr>
        <p:txBody>
          <a:bodyPr/>
          <a:lstStyle/>
          <a:p>
            <a:r>
              <a:rPr lang="fr-FR" sz="1270" b="1" dirty="0">
                <a:solidFill>
                  <a:schemeClr val="accent2">
                    <a:lumMod val="50000"/>
                  </a:schemeClr>
                </a:solidFill>
              </a:rPr>
              <a:t>-</a:t>
            </a:r>
            <a:fld id="{B6F15528-21DE-4FAA-801E-634DDDAF4B2B}" type="slidenum">
              <a:rPr lang="fr-FR" sz="1270" b="1">
                <a:solidFill>
                  <a:schemeClr val="accent2">
                    <a:lumMod val="50000"/>
                  </a:schemeClr>
                </a:solidFill>
              </a:rPr>
              <a:t>17</a:t>
            </a:fld>
            <a:r>
              <a:rPr lang="fr-FR" sz="1270" b="1" dirty="0">
                <a:solidFill>
                  <a:schemeClr val="accent2">
                    <a:lumMod val="50000"/>
                  </a:schemeClr>
                </a:solidFill>
              </a:rPr>
              <a:t>-</a:t>
            </a:r>
          </a:p>
        </p:txBody>
      </p:sp>
      <p:sp>
        <p:nvSpPr>
          <p:cNvPr id="5" name="Rectangle 4"/>
          <p:cNvSpPr/>
          <p:nvPr/>
        </p:nvSpPr>
        <p:spPr>
          <a:xfrm>
            <a:off x="240" y="0"/>
            <a:ext cx="12191521" cy="803267"/>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algn="ctr"/>
            <a:r>
              <a:rPr lang="fr-FR" sz="2902" b="1" dirty="0"/>
              <a:t>2. Volet Administratif : Processus de passation des marchés</a:t>
            </a:r>
          </a:p>
        </p:txBody>
      </p:sp>
      <p:sp>
        <p:nvSpPr>
          <p:cNvPr id="6" name="Content Placeholder 2"/>
          <p:cNvSpPr txBox="1">
            <a:spLocks/>
          </p:cNvSpPr>
          <p:nvPr/>
        </p:nvSpPr>
        <p:spPr>
          <a:xfrm>
            <a:off x="1991544" y="1819051"/>
            <a:ext cx="8229600" cy="3603166"/>
          </a:xfrm>
          <a:prstGeom prst="rect">
            <a:avLst/>
          </a:prstGeom>
          <a:ln>
            <a:noFill/>
          </a:ln>
        </p:spPr>
        <p:style>
          <a:lnRef idx="2">
            <a:schemeClr val="accent1"/>
          </a:lnRef>
          <a:fillRef idx="1">
            <a:schemeClr val="lt1"/>
          </a:fillRef>
          <a:effectRef idx="0">
            <a:schemeClr val="accent1"/>
          </a:effectRef>
          <a:fontRef idx="minor">
            <a:schemeClr val="dk1"/>
          </a:fontRef>
        </p:style>
        <p:txBody>
          <a:bodyPr wrap="square" lIns="0" tIns="0" rIns="0" bIns="0">
            <a:spAutoFit/>
          </a:bodyPr>
          <a:lstStyle>
            <a:lvl1pPr marL="0">
              <a:defRPr sz="9900" b="1" i="0">
                <a:solidFill>
                  <a:srgbClr val="184578"/>
                </a:solidFill>
                <a:latin typeface="Trebuchet MS"/>
                <a:ea typeface="+mn-ea"/>
                <a:cs typeface="Trebuchet MS"/>
              </a:defRPr>
            </a:lvl1pPr>
            <a:lvl2pPr marL="574838">
              <a:defRPr>
                <a:solidFill>
                  <a:schemeClr val="dk1"/>
                </a:solidFill>
                <a:latin typeface="+mn-lt"/>
                <a:ea typeface="+mn-ea"/>
                <a:cs typeface="+mn-cs"/>
              </a:defRPr>
            </a:lvl2pPr>
            <a:lvl3pPr marL="1149675">
              <a:defRPr>
                <a:solidFill>
                  <a:schemeClr val="dk1"/>
                </a:solidFill>
                <a:latin typeface="+mn-lt"/>
                <a:ea typeface="+mn-ea"/>
                <a:cs typeface="+mn-cs"/>
              </a:defRPr>
            </a:lvl3pPr>
            <a:lvl4pPr marL="1724513">
              <a:defRPr>
                <a:solidFill>
                  <a:schemeClr val="dk1"/>
                </a:solidFill>
                <a:latin typeface="+mn-lt"/>
                <a:ea typeface="+mn-ea"/>
                <a:cs typeface="+mn-cs"/>
              </a:defRPr>
            </a:lvl4pPr>
            <a:lvl5pPr marL="2299350">
              <a:defRPr>
                <a:solidFill>
                  <a:schemeClr val="dk1"/>
                </a:solidFill>
                <a:latin typeface="+mn-lt"/>
                <a:ea typeface="+mn-ea"/>
                <a:cs typeface="+mn-cs"/>
              </a:defRPr>
            </a:lvl5pPr>
            <a:lvl6pPr marL="2874188">
              <a:defRPr>
                <a:solidFill>
                  <a:schemeClr val="dk1"/>
                </a:solidFill>
                <a:latin typeface="+mn-lt"/>
                <a:ea typeface="+mn-ea"/>
                <a:cs typeface="+mn-cs"/>
              </a:defRPr>
            </a:lvl6pPr>
            <a:lvl7pPr marL="3449025">
              <a:defRPr>
                <a:solidFill>
                  <a:schemeClr val="dk1"/>
                </a:solidFill>
                <a:latin typeface="+mn-lt"/>
                <a:ea typeface="+mn-ea"/>
                <a:cs typeface="+mn-cs"/>
              </a:defRPr>
            </a:lvl7pPr>
            <a:lvl8pPr marL="4023863">
              <a:defRPr>
                <a:solidFill>
                  <a:schemeClr val="dk1"/>
                </a:solidFill>
                <a:latin typeface="+mn-lt"/>
                <a:ea typeface="+mn-ea"/>
                <a:cs typeface="+mn-cs"/>
              </a:defRPr>
            </a:lvl8pPr>
            <a:lvl9pPr marL="4598700">
              <a:defRPr>
                <a:solidFill>
                  <a:schemeClr val="dk1"/>
                </a:solidFill>
                <a:latin typeface="+mn-lt"/>
                <a:ea typeface="+mn-ea"/>
                <a:cs typeface="+mn-cs"/>
              </a:defRPr>
            </a:lvl9pPr>
          </a:lstStyle>
          <a:p>
            <a:pPr marL="342900" indent="-342900" algn="just">
              <a:buClr>
                <a:schemeClr val="accent5">
                  <a:lumMod val="75000"/>
                </a:schemeClr>
              </a:buClr>
              <a:buFont typeface="Wingdings" panose="05000000000000000000" pitchFamily="2" charset="2"/>
              <a:buChar char="v"/>
            </a:pPr>
            <a:endParaRPr lang="fr-FR" sz="2000" kern="0" dirty="0">
              <a:solidFill>
                <a:srgbClr val="002060"/>
              </a:solidFill>
            </a:endParaRPr>
          </a:p>
          <a:p>
            <a:pPr marL="342900" indent="-342900" algn="just">
              <a:buClr>
                <a:schemeClr val="accent5">
                  <a:lumMod val="75000"/>
                </a:schemeClr>
              </a:buClr>
              <a:buFont typeface="Wingdings" panose="05000000000000000000" pitchFamily="2" charset="2"/>
              <a:buChar char="v"/>
            </a:pPr>
            <a:endParaRPr lang="fr-FR" sz="1814" kern="0" dirty="0">
              <a:solidFill>
                <a:srgbClr val="002060"/>
              </a:solidFill>
            </a:endParaRPr>
          </a:p>
          <a:p>
            <a:pPr marL="777354" indent="-777354">
              <a:buClr>
                <a:schemeClr val="accent5">
                  <a:lumMod val="75000"/>
                </a:schemeClr>
              </a:buClr>
              <a:buFont typeface="Wingdings" panose="05000000000000000000" pitchFamily="2" charset="2"/>
              <a:buChar char="v"/>
            </a:pPr>
            <a:endParaRPr lang="fr-FR" sz="2800" dirty="0">
              <a:latin typeface="Calibri" panose="020F0502020204030204" pitchFamily="34" charset="0"/>
            </a:endParaRPr>
          </a:p>
          <a:p>
            <a:pPr marL="777354" indent="-777354">
              <a:buClr>
                <a:schemeClr val="accent5">
                  <a:lumMod val="75000"/>
                </a:schemeClr>
              </a:buClr>
              <a:buFont typeface="Wingdings" panose="05000000000000000000" pitchFamily="2" charset="2"/>
              <a:buChar char="v"/>
            </a:pPr>
            <a:r>
              <a:rPr lang="fr-FR" sz="2800" dirty="0">
                <a:solidFill>
                  <a:schemeClr val="tx1"/>
                </a:solidFill>
                <a:latin typeface="+mn-lt"/>
              </a:rPr>
              <a:t>Millennium Challenge Corporation - MCC</a:t>
            </a:r>
          </a:p>
          <a:p>
            <a:pPr marL="777354" indent="-777354">
              <a:buClr>
                <a:schemeClr val="accent5">
                  <a:lumMod val="75000"/>
                </a:schemeClr>
              </a:buClr>
              <a:buFont typeface="Wingdings" panose="05000000000000000000" pitchFamily="2" charset="2"/>
              <a:buChar char="v"/>
            </a:pPr>
            <a:endParaRPr lang="fr-FR" sz="2800" dirty="0">
              <a:solidFill>
                <a:schemeClr val="tx1"/>
              </a:solidFill>
              <a:latin typeface="+mn-lt"/>
            </a:endParaRPr>
          </a:p>
          <a:p>
            <a:pPr marL="777354" indent="-777354">
              <a:buClr>
                <a:schemeClr val="accent5">
                  <a:lumMod val="75000"/>
                </a:schemeClr>
              </a:buClr>
              <a:buFont typeface="Wingdings" panose="05000000000000000000" pitchFamily="2" charset="2"/>
              <a:buChar char="v"/>
            </a:pPr>
            <a:r>
              <a:rPr lang="fr-FR" sz="2800" dirty="0">
                <a:solidFill>
                  <a:schemeClr val="tx1"/>
                </a:solidFill>
                <a:latin typeface="+mn-lt"/>
              </a:rPr>
              <a:t>MCA-</a:t>
            </a:r>
            <a:r>
              <a:rPr lang="fr-FR" sz="2800" dirty="0" err="1">
                <a:solidFill>
                  <a:schemeClr val="tx1"/>
                </a:solidFill>
                <a:latin typeface="+mn-lt"/>
              </a:rPr>
              <a:t>Morocco</a:t>
            </a:r>
            <a:r>
              <a:rPr lang="fr-FR" sz="2800" dirty="0">
                <a:solidFill>
                  <a:schemeClr val="tx1"/>
                </a:solidFill>
                <a:latin typeface="+mn-lt"/>
              </a:rPr>
              <a:t> : Direction de Passation des Marchés - DPM </a:t>
            </a:r>
          </a:p>
          <a:p>
            <a:pPr marL="777354" indent="-777354">
              <a:buClr>
                <a:schemeClr val="accent5">
                  <a:lumMod val="75000"/>
                </a:schemeClr>
              </a:buClr>
              <a:buFont typeface="Wingdings" panose="05000000000000000000" pitchFamily="2" charset="2"/>
              <a:buChar char="v"/>
            </a:pPr>
            <a:r>
              <a:rPr lang="fr-FR" sz="2800" dirty="0">
                <a:solidFill>
                  <a:schemeClr val="tx1"/>
                </a:solidFill>
                <a:latin typeface="+mn-lt"/>
              </a:rPr>
              <a:t>Agent de Passation des Marchés – </a:t>
            </a:r>
            <a:r>
              <a:rPr lang="fr-FR" sz="2800" dirty="0" err="1">
                <a:solidFill>
                  <a:schemeClr val="tx1"/>
                </a:solidFill>
                <a:latin typeface="+mn-lt"/>
              </a:rPr>
              <a:t>Cardno</a:t>
            </a:r>
            <a:r>
              <a:rPr lang="fr-FR" sz="2800" dirty="0">
                <a:solidFill>
                  <a:schemeClr val="tx1"/>
                </a:solidFill>
                <a:latin typeface="+mn-lt"/>
              </a:rPr>
              <a:t> PA</a:t>
            </a:r>
            <a:r>
              <a:rPr lang="fr-FR" sz="3600" dirty="0">
                <a:solidFill>
                  <a:schemeClr val="tx1"/>
                </a:solidFill>
                <a:latin typeface="+mn-lt"/>
              </a:rPr>
              <a:t>    </a:t>
            </a:r>
          </a:p>
          <a:p>
            <a:pPr marL="342900" indent="-342900" algn="just">
              <a:buClr>
                <a:schemeClr val="accent5">
                  <a:lumMod val="75000"/>
                </a:schemeClr>
              </a:buClr>
              <a:buFont typeface="Wingdings" panose="05000000000000000000" pitchFamily="2" charset="2"/>
              <a:buChar char="v"/>
            </a:pPr>
            <a:endParaRPr lang="fr-FR" sz="2000" kern="0" dirty="0">
              <a:solidFill>
                <a:srgbClr val="002060"/>
              </a:solidFill>
            </a:endParaRPr>
          </a:p>
        </p:txBody>
      </p:sp>
      <p:sp>
        <p:nvSpPr>
          <p:cNvPr id="7" name="Chevron 6"/>
          <p:cNvSpPr/>
          <p:nvPr/>
        </p:nvSpPr>
        <p:spPr>
          <a:xfrm>
            <a:off x="1166648" y="998681"/>
            <a:ext cx="9564414" cy="820369"/>
          </a:xfrm>
          <a:prstGeom prst="chevron">
            <a:avLst/>
          </a:prstGeom>
          <a:noFill/>
        </p:spPr>
        <p:style>
          <a:lnRef idx="0">
            <a:schemeClr val="accent2"/>
          </a:lnRef>
          <a:fillRef idx="3">
            <a:schemeClr val="accent2"/>
          </a:fillRef>
          <a:effectRef idx="3">
            <a:schemeClr val="accent2"/>
          </a:effectRef>
          <a:fontRef idx="minor">
            <a:schemeClr val="lt1"/>
          </a:fontRef>
        </p:style>
        <p:txBody>
          <a:bodyPr rtlCol="0" anchor="ctr"/>
          <a:lstStyle/>
          <a:p>
            <a:pPr algn="ctr"/>
            <a:r>
              <a:rPr lang="fr-FR" sz="2800" b="1" dirty="0">
                <a:solidFill>
                  <a:srgbClr val="C00000"/>
                </a:solidFill>
              </a:rPr>
              <a:t>Rôles de la Passation des Marchés dans MCA-Morocco</a:t>
            </a:r>
          </a:p>
        </p:txBody>
      </p:sp>
      <p:sp>
        <p:nvSpPr>
          <p:cNvPr id="3" name="Rectangle 2"/>
          <p:cNvSpPr/>
          <p:nvPr/>
        </p:nvSpPr>
        <p:spPr>
          <a:xfrm>
            <a:off x="1846458" y="2382592"/>
            <a:ext cx="8499083" cy="3265744"/>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p>
        </p:txBody>
      </p:sp>
    </p:spTree>
    <p:extLst>
      <p:ext uri="{BB962C8B-B14F-4D97-AF65-F5344CB8AC3E}">
        <p14:creationId xmlns:p14="http://schemas.microsoft.com/office/powerpoint/2010/main" val="1069409709"/>
      </p:ext>
    </p:extLst>
  </p:cSld>
  <p:clrMapOvr>
    <a:overrideClrMapping bg1="lt1" tx1="dk1" bg2="lt2" tx2="dk2" accent1="accent1" accent2="accent2" accent3="accent3" accent4="accent4" accent5="accent5" accent6="accent6" hlink="hlink" folHlink="folHlink"/>
  </p:clrMapOvr>
</p:sld>
</file>

<file path=ppt/slides/slide18.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3">
            <a:extLst/>
          </a:blip>
          <a:srcRect t="33898" r="24347"/>
          <a:stretch/>
        </p:blipFill>
        <p:spPr>
          <a:xfrm>
            <a:off x="8594751" y="4632553"/>
            <a:ext cx="3597010" cy="2225447"/>
          </a:xfrm>
          <a:prstGeom prst="rect">
            <a:avLst/>
          </a:prstGeom>
        </p:spPr>
      </p:pic>
      <p:sp>
        <p:nvSpPr>
          <p:cNvPr id="2" name="Slide Number Placeholder 1"/>
          <p:cNvSpPr>
            <a:spLocks noGrp="1"/>
          </p:cNvSpPr>
          <p:nvPr>
            <p:ph type="sldNum" sz="quarter" idx="7"/>
          </p:nvPr>
        </p:nvSpPr>
        <p:spPr>
          <a:xfrm>
            <a:off x="9205421" y="6607519"/>
            <a:ext cx="2804050" cy="195438"/>
          </a:xfrm>
        </p:spPr>
        <p:txBody>
          <a:bodyPr/>
          <a:lstStyle/>
          <a:p>
            <a:r>
              <a:rPr lang="fr-FR" sz="1270" b="1" dirty="0">
                <a:solidFill>
                  <a:schemeClr val="accent2">
                    <a:lumMod val="50000"/>
                  </a:schemeClr>
                </a:solidFill>
              </a:rPr>
              <a:t>-</a:t>
            </a:r>
            <a:fld id="{B6F15528-21DE-4FAA-801E-634DDDAF4B2B}" type="slidenum">
              <a:rPr lang="fr-FR" sz="1270" b="1">
                <a:solidFill>
                  <a:schemeClr val="accent2">
                    <a:lumMod val="50000"/>
                  </a:schemeClr>
                </a:solidFill>
              </a:rPr>
              <a:t>18</a:t>
            </a:fld>
            <a:r>
              <a:rPr lang="fr-FR" sz="1270" b="1" dirty="0">
                <a:solidFill>
                  <a:schemeClr val="accent2">
                    <a:lumMod val="50000"/>
                  </a:schemeClr>
                </a:solidFill>
              </a:rPr>
              <a:t>-</a:t>
            </a:r>
          </a:p>
        </p:txBody>
      </p:sp>
      <p:sp>
        <p:nvSpPr>
          <p:cNvPr id="5" name="Rectangle 4"/>
          <p:cNvSpPr/>
          <p:nvPr/>
        </p:nvSpPr>
        <p:spPr>
          <a:xfrm>
            <a:off x="240" y="0"/>
            <a:ext cx="12191521" cy="803267"/>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algn="ctr"/>
            <a:r>
              <a:rPr lang="fr-FR" sz="2902" b="1" dirty="0"/>
              <a:t>2. Volet Administratif : </a:t>
            </a:r>
            <a:r>
              <a:rPr lang="fr-FR" sz="2902" b="1" dirty="0">
                <a:solidFill>
                  <a:srgbClr val="FFC000"/>
                </a:solidFill>
              </a:rPr>
              <a:t>Processus de passation des marchés</a:t>
            </a:r>
          </a:p>
        </p:txBody>
      </p:sp>
      <p:sp>
        <p:nvSpPr>
          <p:cNvPr id="6" name="Content Placeholder 2"/>
          <p:cNvSpPr txBox="1">
            <a:spLocks/>
          </p:cNvSpPr>
          <p:nvPr/>
        </p:nvSpPr>
        <p:spPr>
          <a:xfrm>
            <a:off x="1991544" y="1819050"/>
            <a:ext cx="8229600" cy="4062651"/>
          </a:xfrm>
          <a:prstGeom prst="rect">
            <a:avLst/>
          </a:prstGeom>
          <a:ln>
            <a:noFill/>
          </a:ln>
        </p:spPr>
        <p:style>
          <a:lnRef idx="2">
            <a:schemeClr val="accent1"/>
          </a:lnRef>
          <a:fillRef idx="1">
            <a:schemeClr val="lt1"/>
          </a:fillRef>
          <a:effectRef idx="0">
            <a:schemeClr val="accent1"/>
          </a:effectRef>
          <a:fontRef idx="minor">
            <a:schemeClr val="dk1"/>
          </a:fontRef>
        </p:style>
        <p:txBody>
          <a:bodyPr wrap="square" lIns="0" tIns="0" rIns="0" bIns="0">
            <a:spAutoFit/>
          </a:bodyPr>
          <a:lstStyle>
            <a:lvl1pPr marL="0">
              <a:defRPr sz="9900" b="1" i="0">
                <a:solidFill>
                  <a:srgbClr val="184578"/>
                </a:solidFill>
                <a:latin typeface="Trebuchet MS"/>
                <a:ea typeface="+mn-ea"/>
                <a:cs typeface="Trebuchet MS"/>
              </a:defRPr>
            </a:lvl1pPr>
            <a:lvl2pPr marL="574838">
              <a:defRPr>
                <a:solidFill>
                  <a:schemeClr val="dk1"/>
                </a:solidFill>
                <a:latin typeface="+mn-lt"/>
                <a:ea typeface="+mn-ea"/>
                <a:cs typeface="+mn-cs"/>
              </a:defRPr>
            </a:lvl2pPr>
            <a:lvl3pPr marL="1149675">
              <a:defRPr>
                <a:solidFill>
                  <a:schemeClr val="dk1"/>
                </a:solidFill>
                <a:latin typeface="+mn-lt"/>
                <a:ea typeface="+mn-ea"/>
                <a:cs typeface="+mn-cs"/>
              </a:defRPr>
            </a:lvl3pPr>
            <a:lvl4pPr marL="1724513">
              <a:defRPr>
                <a:solidFill>
                  <a:schemeClr val="dk1"/>
                </a:solidFill>
                <a:latin typeface="+mn-lt"/>
                <a:ea typeface="+mn-ea"/>
                <a:cs typeface="+mn-cs"/>
              </a:defRPr>
            </a:lvl4pPr>
            <a:lvl5pPr marL="2299350">
              <a:defRPr>
                <a:solidFill>
                  <a:schemeClr val="dk1"/>
                </a:solidFill>
                <a:latin typeface="+mn-lt"/>
                <a:ea typeface="+mn-ea"/>
                <a:cs typeface="+mn-cs"/>
              </a:defRPr>
            </a:lvl5pPr>
            <a:lvl6pPr marL="2874188">
              <a:defRPr>
                <a:solidFill>
                  <a:schemeClr val="dk1"/>
                </a:solidFill>
                <a:latin typeface="+mn-lt"/>
                <a:ea typeface="+mn-ea"/>
                <a:cs typeface="+mn-cs"/>
              </a:defRPr>
            </a:lvl6pPr>
            <a:lvl7pPr marL="3449025">
              <a:defRPr>
                <a:solidFill>
                  <a:schemeClr val="dk1"/>
                </a:solidFill>
                <a:latin typeface="+mn-lt"/>
                <a:ea typeface="+mn-ea"/>
                <a:cs typeface="+mn-cs"/>
              </a:defRPr>
            </a:lvl7pPr>
            <a:lvl8pPr marL="4023863">
              <a:defRPr>
                <a:solidFill>
                  <a:schemeClr val="dk1"/>
                </a:solidFill>
                <a:latin typeface="+mn-lt"/>
                <a:ea typeface="+mn-ea"/>
                <a:cs typeface="+mn-cs"/>
              </a:defRPr>
            </a:lvl8pPr>
            <a:lvl9pPr marL="4598700">
              <a:defRPr>
                <a:solidFill>
                  <a:schemeClr val="dk1"/>
                </a:solidFill>
                <a:latin typeface="+mn-lt"/>
                <a:ea typeface="+mn-ea"/>
                <a:cs typeface="+mn-cs"/>
              </a:defRPr>
            </a:lvl9pPr>
          </a:lstStyle>
          <a:p>
            <a:pPr marL="342900" indent="-342900" algn="just">
              <a:buClr>
                <a:schemeClr val="accent5">
                  <a:lumMod val="75000"/>
                </a:schemeClr>
              </a:buClr>
              <a:buFont typeface="Wingdings" panose="05000000000000000000" pitchFamily="2" charset="2"/>
              <a:buChar char="v"/>
            </a:pPr>
            <a:endParaRPr lang="fr-FR" sz="2000" kern="0" dirty="0">
              <a:solidFill>
                <a:srgbClr val="002060"/>
              </a:solidFill>
            </a:endParaRPr>
          </a:p>
          <a:p>
            <a:pPr marL="457200" indent="-457200">
              <a:buClr>
                <a:schemeClr val="accent5">
                  <a:lumMod val="75000"/>
                </a:schemeClr>
              </a:buClr>
              <a:buFont typeface="Wingdings" panose="05000000000000000000" pitchFamily="2" charset="2"/>
              <a:buChar char="v"/>
            </a:pPr>
            <a:endParaRPr lang="fr-FR" sz="2800" kern="0" dirty="0">
              <a:solidFill>
                <a:schemeClr val="tx2"/>
              </a:solidFill>
              <a:latin typeface="Calibri" panose="020F0502020204030204" pitchFamily="34" charset="0"/>
            </a:endParaRPr>
          </a:p>
          <a:p>
            <a:pPr marL="457200" indent="-457200">
              <a:buClr>
                <a:schemeClr val="accent5">
                  <a:lumMod val="75000"/>
                </a:schemeClr>
              </a:buClr>
              <a:buFont typeface="Wingdings" panose="05000000000000000000" pitchFamily="2" charset="2"/>
              <a:buChar char="v"/>
            </a:pPr>
            <a:r>
              <a:rPr lang="fr-FR" sz="2800" kern="0" dirty="0">
                <a:solidFill>
                  <a:schemeClr val="tx1"/>
                </a:solidFill>
                <a:latin typeface="+mn-lt"/>
              </a:rPr>
              <a:t>Aucune préférence nationale</a:t>
            </a:r>
          </a:p>
          <a:p>
            <a:pPr marL="457200" indent="-457200">
              <a:buClr>
                <a:schemeClr val="accent5">
                  <a:lumMod val="75000"/>
                </a:schemeClr>
              </a:buClr>
              <a:buFont typeface="Wingdings" panose="05000000000000000000" pitchFamily="2" charset="2"/>
              <a:buChar char="v"/>
            </a:pPr>
            <a:endParaRPr lang="fr-FR" sz="2800" kern="0" dirty="0">
              <a:solidFill>
                <a:schemeClr val="tx1"/>
              </a:solidFill>
              <a:latin typeface="+mn-lt"/>
            </a:endParaRPr>
          </a:p>
          <a:p>
            <a:pPr marL="457200" indent="-457200">
              <a:buClr>
                <a:schemeClr val="accent5">
                  <a:lumMod val="75000"/>
                </a:schemeClr>
              </a:buClr>
              <a:buFont typeface="Wingdings" panose="05000000000000000000" pitchFamily="2" charset="2"/>
              <a:buChar char="v"/>
            </a:pPr>
            <a:endParaRPr lang="fr-FR" sz="2800" kern="0" dirty="0">
              <a:solidFill>
                <a:schemeClr val="tx1"/>
              </a:solidFill>
              <a:latin typeface="+mn-lt"/>
            </a:endParaRPr>
          </a:p>
          <a:p>
            <a:pPr marL="457200" indent="-457200">
              <a:buClr>
                <a:schemeClr val="accent5">
                  <a:lumMod val="75000"/>
                </a:schemeClr>
              </a:buClr>
              <a:buFont typeface="Wingdings" panose="05000000000000000000" pitchFamily="2" charset="2"/>
              <a:buChar char="v"/>
            </a:pPr>
            <a:r>
              <a:rPr lang="fr-FR" altLang="fr-FR" sz="2800" kern="0" dirty="0">
                <a:solidFill>
                  <a:schemeClr val="tx1"/>
                </a:solidFill>
                <a:latin typeface="+mn-lt"/>
              </a:rPr>
              <a:t>Pays objet de sanctions ou de restrictions en vertu des lois ou des  politiques des États-Unis: Cuba, Iran, Corée du Nord, Soudan et Syrie</a:t>
            </a:r>
          </a:p>
          <a:p>
            <a:pPr marL="457200" indent="-457200" algn="just">
              <a:buClr>
                <a:schemeClr val="accent5">
                  <a:lumMod val="75000"/>
                </a:schemeClr>
              </a:buClr>
              <a:buFont typeface="Wingdings" panose="05000000000000000000" pitchFamily="2" charset="2"/>
              <a:buChar char="v"/>
            </a:pPr>
            <a:endParaRPr lang="fr-FR" sz="2800" kern="0" dirty="0">
              <a:solidFill>
                <a:srgbClr val="002060"/>
              </a:solidFill>
              <a:latin typeface="Calibri" panose="020F0502020204030204" pitchFamily="34" charset="0"/>
            </a:endParaRPr>
          </a:p>
          <a:p>
            <a:pPr marL="342900" indent="-342900" algn="just">
              <a:buClr>
                <a:schemeClr val="accent5">
                  <a:lumMod val="75000"/>
                </a:schemeClr>
              </a:buClr>
              <a:buFont typeface="Wingdings" panose="05000000000000000000" pitchFamily="2" charset="2"/>
              <a:buChar char="v"/>
            </a:pPr>
            <a:endParaRPr lang="fr-FR" sz="2000" kern="0" dirty="0">
              <a:solidFill>
                <a:srgbClr val="002060"/>
              </a:solidFill>
            </a:endParaRPr>
          </a:p>
        </p:txBody>
      </p:sp>
      <p:sp>
        <p:nvSpPr>
          <p:cNvPr id="7" name="Chevron 6"/>
          <p:cNvSpPr/>
          <p:nvPr/>
        </p:nvSpPr>
        <p:spPr>
          <a:xfrm>
            <a:off x="1991544" y="1052736"/>
            <a:ext cx="8208912" cy="504056"/>
          </a:xfrm>
          <a:prstGeom prst="chevron">
            <a:avLst/>
          </a:prstGeom>
          <a:noFill/>
        </p:spPr>
        <p:style>
          <a:lnRef idx="0">
            <a:schemeClr val="accent2"/>
          </a:lnRef>
          <a:fillRef idx="3">
            <a:schemeClr val="accent2"/>
          </a:fillRef>
          <a:effectRef idx="3">
            <a:schemeClr val="accent2"/>
          </a:effectRef>
          <a:fontRef idx="minor">
            <a:schemeClr val="lt1"/>
          </a:fontRef>
        </p:style>
        <p:txBody>
          <a:bodyPr rtlCol="0" anchor="ctr"/>
          <a:lstStyle/>
          <a:p>
            <a:pPr algn="ctr"/>
            <a:r>
              <a:rPr lang="fr-FR" sz="2800" b="1" dirty="0">
                <a:solidFill>
                  <a:srgbClr val="C00000"/>
                </a:solidFill>
              </a:rPr>
              <a:t>Directives particulières à MCC</a:t>
            </a:r>
          </a:p>
        </p:txBody>
      </p:sp>
      <p:sp>
        <p:nvSpPr>
          <p:cNvPr id="3" name="Rectangle 2"/>
          <p:cNvSpPr/>
          <p:nvPr/>
        </p:nvSpPr>
        <p:spPr>
          <a:xfrm>
            <a:off x="1846458" y="2123850"/>
            <a:ext cx="8499083" cy="3678082"/>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p>
        </p:txBody>
      </p:sp>
    </p:spTree>
    <p:extLst>
      <p:ext uri="{BB962C8B-B14F-4D97-AF65-F5344CB8AC3E}">
        <p14:creationId xmlns:p14="http://schemas.microsoft.com/office/powerpoint/2010/main" val="1785570547"/>
      </p:ext>
    </p:extLst>
  </p:cSld>
  <p:clrMapOvr>
    <a:overrideClrMapping bg1="lt1" tx1="dk1" bg2="lt2" tx2="dk2" accent1="accent1" accent2="accent2" accent3="accent3" accent4="accent4" accent5="accent5" accent6="accent6" hlink="hlink" folHlink="folHlink"/>
  </p:clrMapOvr>
</p:sld>
</file>

<file path=ppt/slides/slide19.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3">
            <a:extLst/>
          </a:blip>
          <a:srcRect t="33898" r="24347"/>
          <a:stretch/>
        </p:blipFill>
        <p:spPr>
          <a:xfrm>
            <a:off x="8594751" y="4632553"/>
            <a:ext cx="3597010" cy="2225447"/>
          </a:xfrm>
          <a:prstGeom prst="rect">
            <a:avLst/>
          </a:prstGeom>
        </p:spPr>
      </p:pic>
      <p:sp>
        <p:nvSpPr>
          <p:cNvPr id="2" name="Slide Number Placeholder 1"/>
          <p:cNvSpPr>
            <a:spLocks noGrp="1"/>
          </p:cNvSpPr>
          <p:nvPr>
            <p:ph type="sldNum" sz="quarter" idx="7"/>
          </p:nvPr>
        </p:nvSpPr>
        <p:spPr>
          <a:xfrm>
            <a:off x="9205421" y="6607519"/>
            <a:ext cx="2804050" cy="195438"/>
          </a:xfrm>
        </p:spPr>
        <p:txBody>
          <a:bodyPr/>
          <a:lstStyle/>
          <a:p>
            <a:r>
              <a:rPr lang="fr-FR" sz="1270" b="1" dirty="0">
                <a:solidFill>
                  <a:schemeClr val="accent2">
                    <a:lumMod val="50000"/>
                  </a:schemeClr>
                </a:solidFill>
              </a:rPr>
              <a:t>-</a:t>
            </a:r>
            <a:fld id="{B6F15528-21DE-4FAA-801E-634DDDAF4B2B}" type="slidenum">
              <a:rPr lang="fr-FR" sz="1270" b="1">
                <a:solidFill>
                  <a:schemeClr val="accent2">
                    <a:lumMod val="50000"/>
                  </a:schemeClr>
                </a:solidFill>
              </a:rPr>
              <a:t>19</a:t>
            </a:fld>
            <a:r>
              <a:rPr lang="fr-FR" sz="1270" b="1" dirty="0">
                <a:solidFill>
                  <a:schemeClr val="accent2">
                    <a:lumMod val="50000"/>
                  </a:schemeClr>
                </a:solidFill>
              </a:rPr>
              <a:t>-</a:t>
            </a:r>
          </a:p>
        </p:txBody>
      </p:sp>
      <p:sp>
        <p:nvSpPr>
          <p:cNvPr id="5" name="Rectangle 4"/>
          <p:cNvSpPr/>
          <p:nvPr/>
        </p:nvSpPr>
        <p:spPr>
          <a:xfrm>
            <a:off x="240" y="0"/>
            <a:ext cx="12191521" cy="803267"/>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algn="ctr"/>
            <a:r>
              <a:rPr lang="fr-FR" sz="2902" b="1" dirty="0"/>
              <a:t>2. Volet Administratif : </a:t>
            </a:r>
            <a:r>
              <a:rPr lang="fr-FR" sz="2902" b="1" dirty="0">
                <a:solidFill>
                  <a:srgbClr val="FFC000"/>
                </a:solidFill>
              </a:rPr>
              <a:t>Élaboration des propositions</a:t>
            </a:r>
          </a:p>
        </p:txBody>
      </p:sp>
      <p:sp>
        <p:nvSpPr>
          <p:cNvPr id="7" name="Chevron 6"/>
          <p:cNvSpPr/>
          <p:nvPr/>
        </p:nvSpPr>
        <p:spPr>
          <a:xfrm>
            <a:off x="1933560" y="1846126"/>
            <a:ext cx="8208912" cy="3379428"/>
          </a:xfrm>
          <a:prstGeom prst="chevron">
            <a:avLst/>
          </a:prstGeom>
          <a:solidFill>
            <a:schemeClr val="accent2">
              <a:lumMod val="40000"/>
              <a:lumOff val="60000"/>
            </a:schemeClr>
          </a:solidFill>
        </p:spPr>
        <p:style>
          <a:lnRef idx="0">
            <a:schemeClr val="accent2"/>
          </a:lnRef>
          <a:fillRef idx="3">
            <a:schemeClr val="accent2"/>
          </a:fillRef>
          <a:effectRef idx="3">
            <a:schemeClr val="accent2"/>
          </a:effectRef>
          <a:fontRef idx="minor">
            <a:schemeClr val="lt1"/>
          </a:fontRef>
        </p:style>
        <p:txBody>
          <a:bodyPr rtlCol="0" anchor="ctr"/>
          <a:lstStyle/>
          <a:p>
            <a:pPr algn="ctr"/>
            <a:r>
              <a:rPr lang="fr-FR" sz="2800" b="1" dirty="0">
                <a:solidFill>
                  <a:srgbClr val="FFFFFF"/>
                </a:solidFill>
              </a:rPr>
              <a:t>TYPES DE SOUMISSION: </a:t>
            </a:r>
          </a:p>
          <a:p>
            <a:pPr algn="ctr"/>
            <a:endParaRPr lang="fr-FR" sz="2800" b="1" dirty="0">
              <a:solidFill>
                <a:srgbClr val="FFFFFF"/>
              </a:solidFill>
            </a:endParaRPr>
          </a:p>
          <a:p>
            <a:pPr algn="ctr"/>
            <a:endParaRPr lang="fr-FR" sz="2800" b="1" dirty="0">
              <a:solidFill>
                <a:schemeClr val="tx1"/>
              </a:solidFill>
            </a:endParaRPr>
          </a:p>
          <a:p>
            <a:pPr algn="ctr"/>
            <a:r>
              <a:rPr lang="fr-FR" sz="2800" b="1" dirty="0">
                <a:solidFill>
                  <a:schemeClr val="tx1"/>
                </a:solidFill>
              </a:rPr>
              <a:t> par voie électronique</a:t>
            </a:r>
          </a:p>
          <a:p>
            <a:pPr algn="ctr"/>
            <a:r>
              <a:rPr lang="fr-FR" sz="2800" b="1" dirty="0">
                <a:solidFill>
                  <a:srgbClr val="FF0000"/>
                </a:solidFill>
              </a:rPr>
              <a:t>Les soumissions sous format papier ne seront pas acceptées</a:t>
            </a:r>
            <a:r>
              <a:rPr lang="fr-FR" sz="2800" b="1" dirty="0">
                <a:solidFill>
                  <a:srgbClr val="FFFFFF"/>
                </a:solidFill>
              </a:rPr>
              <a:t>.</a:t>
            </a:r>
          </a:p>
          <a:p>
            <a:pPr algn="ctr"/>
            <a:endParaRPr lang="fr-FR" sz="2800" b="1" dirty="0">
              <a:solidFill>
                <a:srgbClr val="FFFFFF"/>
              </a:solidFill>
              <a:latin typeface="Calibri" panose="020F0502020204030204" pitchFamily="34" charset="0"/>
            </a:endParaRPr>
          </a:p>
        </p:txBody>
      </p:sp>
    </p:spTree>
    <p:extLst>
      <p:ext uri="{BB962C8B-B14F-4D97-AF65-F5344CB8AC3E}">
        <p14:creationId xmlns:p14="http://schemas.microsoft.com/office/powerpoint/2010/main" val="3055578209"/>
      </p:ext>
    </p:extLst>
  </p:cSld>
  <p:clrMapOvr>
    <a:overrideClrMapping bg1="lt1" tx1="dk1" bg2="lt2" tx2="dk2" accent1="accent1" accent2="accent2" accent3="accent3" accent4="accent4" accent5="accent5" accent6="accent6" hlink="hlink" folHlink="folHlink"/>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extLst/>
          </a:blip>
          <a:srcRect t="33898" r="24347"/>
          <a:stretch/>
        </p:blipFill>
        <p:spPr>
          <a:xfrm>
            <a:off x="8594751" y="4632553"/>
            <a:ext cx="3597010" cy="2225447"/>
          </a:xfrm>
          <a:prstGeom prst="rect">
            <a:avLst/>
          </a:prstGeom>
        </p:spPr>
      </p:pic>
      <p:sp>
        <p:nvSpPr>
          <p:cNvPr id="2" name="Slide Number Placeholder 1"/>
          <p:cNvSpPr>
            <a:spLocks noGrp="1"/>
          </p:cNvSpPr>
          <p:nvPr>
            <p:ph type="sldNum" sz="quarter" idx="7"/>
          </p:nvPr>
        </p:nvSpPr>
        <p:spPr>
          <a:xfrm>
            <a:off x="9205421" y="6607519"/>
            <a:ext cx="2804050" cy="195365"/>
          </a:xfrm>
        </p:spPr>
        <p:txBody>
          <a:bodyPr/>
          <a:lstStyle/>
          <a:p>
            <a:r>
              <a:rPr lang="fr-FR" sz="1270" b="1" dirty="0">
                <a:solidFill>
                  <a:schemeClr val="accent2">
                    <a:lumMod val="50000"/>
                  </a:schemeClr>
                </a:solidFill>
              </a:rPr>
              <a:t>-</a:t>
            </a:r>
            <a:fld id="{B6F15528-21DE-4FAA-801E-634DDDAF4B2B}" type="slidenum">
              <a:rPr lang="fr-FR" sz="1270" b="1">
                <a:solidFill>
                  <a:schemeClr val="accent2">
                    <a:lumMod val="50000"/>
                  </a:schemeClr>
                </a:solidFill>
              </a:rPr>
              <a:t>2</a:t>
            </a:fld>
            <a:r>
              <a:rPr lang="fr-FR" sz="1270" b="1" dirty="0">
                <a:solidFill>
                  <a:schemeClr val="accent2">
                    <a:lumMod val="50000"/>
                  </a:schemeClr>
                </a:solidFill>
              </a:rPr>
              <a:t>-</a:t>
            </a:r>
          </a:p>
        </p:txBody>
      </p:sp>
      <p:sp>
        <p:nvSpPr>
          <p:cNvPr id="5" name="Rectangle 4"/>
          <p:cNvSpPr/>
          <p:nvPr/>
        </p:nvSpPr>
        <p:spPr>
          <a:xfrm>
            <a:off x="240" y="0"/>
            <a:ext cx="12191521" cy="1079660"/>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algn="ctr"/>
            <a:r>
              <a:rPr lang="fr-FR" sz="4897" b="1" dirty="0">
                <a:solidFill>
                  <a:schemeClr val="bg1"/>
                </a:solidFill>
                <a:latin typeface="Corbel" panose="020B0503020204020204" pitchFamily="34" charset="0"/>
                <a:cs typeface="Sakkal Majalla" panose="02000000000000000000" pitchFamily="2" charset="-78"/>
              </a:rPr>
              <a:t>Plan</a:t>
            </a:r>
            <a:endParaRPr lang="ar-SA" sz="4897" b="1" dirty="0">
              <a:solidFill>
                <a:schemeClr val="bg1"/>
              </a:solidFill>
              <a:latin typeface="Corbel" panose="020B0503020204020204" pitchFamily="34" charset="0"/>
              <a:cs typeface="Sakkal Majalla" panose="02000000000000000000" pitchFamily="2" charset="-78"/>
            </a:endParaRPr>
          </a:p>
        </p:txBody>
      </p:sp>
      <p:grpSp>
        <p:nvGrpSpPr>
          <p:cNvPr id="78" name="Groupe 77"/>
          <p:cNvGrpSpPr/>
          <p:nvPr/>
        </p:nvGrpSpPr>
        <p:grpSpPr>
          <a:xfrm>
            <a:off x="1215267" y="1744472"/>
            <a:ext cx="9392179" cy="1264387"/>
            <a:chOff x="526358" y="986563"/>
            <a:chExt cx="10357486" cy="1394337"/>
          </a:xfrm>
        </p:grpSpPr>
        <p:grpSp>
          <p:nvGrpSpPr>
            <p:cNvPr id="79" name="Groupe 78"/>
            <p:cNvGrpSpPr/>
            <p:nvPr/>
          </p:nvGrpSpPr>
          <p:grpSpPr>
            <a:xfrm>
              <a:off x="526358" y="1457509"/>
              <a:ext cx="688412" cy="923391"/>
              <a:chOff x="1907704" y="1527351"/>
              <a:chExt cx="688412" cy="923391"/>
            </a:xfrm>
          </p:grpSpPr>
          <p:sp>
            <p:nvSpPr>
              <p:cNvPr id="81" name="Parallélogramme 80"/>
              <p:cNvSpPr/>
              <p:nvPr/>
            </p:nvSpPr>
            <p:spPr>
              <a:xfrm rot="19219040">
                <a:off x="1907704" y="1697884"/>
                <a:ext cx="688412" cy="698376"/>
              </a:xfrm>
              <a:prstGeom prst="parallelogram">
                <a:avLst>
                  <a:gd name="adj" fmla="val 17064"/>
                </a:avLst>
              </a:prstGeom>
              <a:solidFill>
                <a:schemeClr val="bg1"/>
              </a:solidFill>
              <a:ln>
                <a:solidFill>
                  <a:srgbClr val="FF000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dirty="0"/>
              </a:p>
            </p:txBody>
          </p:sp>
          <p:sp>
            <p:nvSpPr>
              <p:cNvPr id="82" name="Rectangle 81"/>
              <p:cNvSpPr/>
              <p:nvPr/>
            </p:nvSpPr>
            <p:spPr>
              <a:xfrm>
                <a:off x="1988104" y="1527351"/>
                <a:ext cx="527611" cy="923391"/>
              </a:xfrm>
              <a:prstGeom prst="rect">
                <a:avLst/>
              </a:prstGeom>
              <a:noFill/>
            </p:spPr>
            <p:txBody>
              <a:bodyPr wrap="none" lIns="82918" tIns="41459" rIns="82918" bIns="41459">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r-FR" sz="4897" b="1" dirty="0">
                    <a:ln w="11430"/>
                    <a:solidFill>
                      <a:srgbClr val="0070C0"/>
                    </a:solidFill>
                    <a:effectLst>
                      <a:outerShdw blurRad="50800" dist="39000" dir="5460000" algn="tl">
                        <a:srgbClr val="000000">
                          <a:alpha val="38000"/>
                        </a:srgbClr>
                      </a:outerShdw>
                    </a:effectLst>
                  </a:rPr>
                  <a:t>1</a:t>
                </a:r>
              </a:p>
            </p:txBody>
          </p:sp>
        </p:grpSp>
        <p:sp>
          <p:nvSpPr>
            <p:cNvPr id="80" name="Rogner un rectangle avec un coin du même côté 19"/>
            <p:cNvSpPr/>
            <p:nvPr/>
          </p:nvSpPr>
          <p:spPr>
            <a:xfrm>
              <a:off x="1294662" y="986563"/>
              <a:ext cx="9589182" cy="1379762"/>
            </a:xfrm>
            <a:prstGeom prst="snip2SameRect">
              <a:avLst>
                <a:gd name="adj1" fmla="val 19842"/>
                <a:gd name="adj2" fmla="val 19048"/>
              </a:avLst>
            </a:prstGeom>
            <a:solidFill>
              <a:schemeClr val="bg1"/>
            </a:solidFill>
            <a:ln>
              <a:solidFill>
                <a:srgbClr val="FF000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dirty="0"/>
            </a:p>
          </p:txBody>
        </p:sp>
      </p:grpSp>
      <p:grpSp>
        <p:nvGrpSpPr>
          <p:cNvPr id="83" name="Groupe 82"/>
          <p:cNvGrpSpPr/>
          <p:nvPr/>
        </p:nvGrpSpPr>
        <p:grpSpPr>
          <a:xfrm>
            <a:off x="1171762" y="3236494"/>
            <a:ext cx="9392179" cy="1265573"/>
            <a:chOff x="526358" y="2596706"/>
            <a:chExt cx="10357486" cy="1395645"/>
          </a:xfrm>
        </p:grpSpPr>
        <p:grpSp>
          <p:nvGrpSpPr>
            <p:cNvPr id="84" name="Groupe 83"/>
            <p:cNvGrpSpPr/>
            <p:nvPr/>
          </p:nvGrpSpPr>
          <p:grpSpPr>
            <a:xfrm>
              <a:off x="526358" y="3068960"/>
              <a:ext cx="688412" cy="923391"/>
              <a:chOff x="1907704" y="1527351"/>
              <a:chExt cx="688412" cy="923391"/>
            </a:xfrm>
          </p:grpSpPr>
          <p:sp>
            <p:nvSpPr>
              <p:cNvPr id="86" name="Parallélogramme 85"/>
              <p:cNvSpPr/>
              <p:nvPr/>
            </p:nvSpPr>
            <p:spPr>
              <a:xfrm rot="19219040">
                <a:off x="1907704" y="1697884"/>
                <a:ext cx="688412" cy="698376"/>
              </a:xfrm>
              <a:prstGeom prst="parallelogram">
                <a:avLst>
                  <a:gd name="adj" fmla="val 17064"/>
                </a:avLst>
              </a:prstGeom>
              <a:solidFill>
                <a:schemeClr val="bg1"/>
              </a:solidFill>
              <a:ln>
                <a:solidFill>
                  <a:srgbClr val="0070C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dirty="0"/>
              </a:p>
            </p:txBody>
          </p:sp>
          <p:sp>
            <p:nvSpPr>
              <p:cNvPr id="87" name="Rectangle 86"/>
              <p:cNvSpPr/>
              <p:nvPr/>
            </p:nvSpPr>
            <p:spPr>
              <a:xfrm>
                <a:off x="1987220" y="1527351"/>
                <a:ext cx="529379" cy="923391"/>
              </a:xfrm>
              <a:prstGeom prst="rect">
                <a:avLst/>
              </a:prstGeom>
              <a:noFill/>
            </p:spPr>
            <p:txBody>
              <a:bodyPr wrap="none" lIns="82918" tIns="41459" rIns="82918" bIns="41459">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r-FR" sz="4897" b="1" dirty="0">
                    <a:ln w="11430"/>
                    <a:solidFill>
                      <a:srgbClr val="0070C0"/>
                    </a:solidFill>
                    <a:effectLst>
                      <a:outerShdw blurRad="50800" dist="39000" dir="5460000" algn="tl">
                        <a:srgbClr val="000000">
                          <a:alpha val="38000"/>
                        </a:srgbClr>
                      </a:outerShdw>
                    </a:effectLst>
                  </a:rPr>
                  <a:t>2</a:t>
                </a:r>
              </a:p>
            </p:txBody>
          </p:sp>
        </p:grpSp>
        <p:sp>
          <p:nvSpPr>
            <p:cNvPr id="85" name="Rogner un rectangle avec un coin du même côté 20"/>
            <p:cNvSpPr/>
            <p:nvPr/>
          </p:nvSpPr>
          <p:spPr>
            <a:xfrm>
              <a:off x="1294662" y="2596706"/>
              <a:ext cx="9589182" cy="1379762"/>
            </a:xfrm>
            <a:prstGeom prst="snip2SameRect">
              <a:avLst>
                <a:gd name="adj1" fmla="val 19842"/>
                <a:gd name="adj2" fmla="val 19048"/>
              </a:avLst>
            </a:prstGeom>
            <a:solidFill>
              <a:schemeClr val="bg1"/>
            </a:solidFill>
            <a:ln>
              <a:solidFill>
                <a:srgbClr val="0070C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dirty="0"/>
            </a:p>
          </p:txBody>
        </p:sp>
      </p:grpSp>
      <p:grpSp>
        <p:nvGrpSpPr>
          <p:cNvPr id="88" name="Groupe 87"/>
          <p:cNvGrpSpPr/>
          <p:nvPr/>
        </p:nvGrpSpPr>
        <p:grpSpPr>
          <a:xfrm>
            <a:off x="1166581" y="4632553"/>
            <a:ext cx="9397360" cy="1264387"/>
            <a:chOff x="520644" y="4194964"/>
            <a:chExt cx="10363200" cy="1394337"/>
          </a:xfrm>
        </p:grpSpPr>
        <p:grpSp>
          <p:nvGrpSpPr>
            <p:cNvPr id="89" name="Groupe 88"/>
            <p:cNvGrpSpPr/>
            <p:nvPr/>
          </p:nvGrpSpPr>
          <p:grpSpPr>
            <a:xfrm>
              <a:off x="520644" y="4665910"/>
              <a:ext cx="688412" cy="923391"/>
              <a:chOff x="1907704" y="1527351"/>
              <a:chExt cx="688412" cy="923391"/>
            </a:xfrm>
          </p:grpSpPr>
          <p:sp>
            <p:nvSpPr>
              <p:cNvPr id="91" name="Parallélogramme 90"/>
              <p:cNvSpPr/>
              <p:nvPr/>
            </p:nvSpPr>
            <p:spPr>
              <a:xfrm rot="19219040">
                <a:off x="1907704" y="1697884"/>
                <a:ext cx="688412" cy="698376"/>
              </a:xfrm>
              <a:prstGeom prst="parallelogram">
                <a:avLst>
                  <a:gd name="adj" fmla="val 17064"/>
                </a:avLst>
              </a:prstGeom>
              <a:solidFill>
                <a:schemeClr val="bg1"/>
              </a:solidFill>
              <a:ln>
                <a:solidFill>
                  <a:srgbClr val="0070C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dirty="0"/>
              </a:p>
            </p:txBody>
          </p:sp>
          <p:sp>
            <p:nvSpPr>
              <p:cNvPr id="92" name="Rectangle 91"/>
              <p:cNvSpPr/>
              <p:nvPr/>
            </p:nvSpPr>
            <p:spPr>
              <a:xfrm>
                <a:off x="1990755" y="1527351"/>
                <a:ext cx="522308" cy="923391"/>
              </a:xfrm>
              <a:prstGeom prst="rect">
                <a:avLst/>
              </a:prstGeom>
              <a:noFill/>
            </p:spPr>
            <p:txBody>
              <a:bodyPr wrap="none" lIns="82918" tIns="41459" rIns="82918" bIns="41459">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r-FR" sz="4897" b="1" dirty="0">
                    <a:ln w="11430"/>
                    <a:solidFill>
                      <a:srgbClr val="0070C0"/>
                    </a:solidFill>
                    <a:effectLst>
                      <a:outerShdw blurRad="50800" dist="39000" dir="5460000" algn="tl">
                        <a:srgbClr val="000000">
                          <a:alpha val="38000"/>
                        </a:srgbClr>
                      </a:outerShdw>
                    </a:effectLst>
                  </a:rPr>
                  <a:t>3</a:t>
                </a:r>
              </a:p>
            </p:txBody>
          </p:sp>
        </p:grpSp>
        <p:sp>
          <p:nvSpPr>
            <p:cNvPr id="90" name="Rogner un rectangle avec un coin du même côté 21"/>
            <p:cNvSpPr/>
            <p:nvPr/>
          </p:nvSpPr>
          <p:spPr>
            <a:xfrm>
              <a:off x="1294662" y="4194964"/>
              <a:ext cx="9589182" cy="1379762"/>
            </a:xfrm>
            <a:prstGeom prst="snip2SameRect">
              <a:avLst>
                <a:gd name="adj1" fmla="val 19842"/>
                <a:gd name="adj2" fmla="val 19048"/>
              </a:avLst>
            </a:prstGeom>
            <a:solidFill>
              <a:schemeClr val="bg1"/>
            </a:solidFill>
            <a:ln>
              <a:solidFill>
                <a:srgbClr val="0070C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dirty="0"/>
            </a:p>
          </p:txBody>
        </p:sp>
      </p:grpSp>
      <p:sp>
        <p:nvSpPr>
          <p:cNvPr id="93" name="Rectangle 92"/>
          <p:cNvSpPr/>
          <p:nvPr/>
        </p:nvSpPr>
        <p:spPr>
          <a:xfrm>
            <a:off x="2177775" y="1791056"/>
            <a:ext cx="1819729" cy="315599"/>
          </a:xfrm>
          <a:prstGeom prst="rect">
            <a:avLst/>
          </a:prstGeom>
        </p:spPr>
        <p:txBody>
          <a:bodyPr wrap="none">
            <a:spAutoFit/>
          </a:bodyPr>
          <a:lstStyle/>
          <a:p>
            <a:r>
              <a:rPr lang="en-US" sz="1451" b="1" u="sng" kern="0" dirty="0">
                <a:solidFill>
                  <a:srgbClr val="002060"/>
                </a:solidFill>
                <a:latin typeface="Berlin Sans FB Demi" pitchFamily="34" charset="0"/>
                <a:cs typeface="Arial" panose="020B0604020202020204" pitchFamily="34" charset="0"/>
              </a:rPr>
              <a:t>VOLET TECHNIQUE</a:t>
            </a:r>
            <a:endParaRPr lang="en-US" sz="1451" b="1" u="sng" dirty="0">
              <a:solidFill>
                <a:srgbClr val="002060"/>
              </a:solidFill>
              <a:latin typeface="Berlin Sans FB Demi" pitchFamily="34" charset="0"/>
            </a:endParaRPr>
          </a:p>
        </p:txBody>
      </p:sp>
      <p:sp>
        <p:nvSpPr>
          <p:cNvPr id="94" name="Rectangle 93"/>
          <p:cNvSpPr/>
          <p:nvPr/>
        </p:nvSpPr>
        <p:spPr>
          <a:xfrm>
            <a:off x="2172232" y="3251039"/>
            <a:ext cx="2143536" cy="315599"/>
          </a:xfrm>
          <a:prstGeom prst="rect">
            <a:avLst/>
          </a:prstGeom>
        </p:spPr>
        <p:txBody>
          <a:bodyPr wrap="none">
            <a:spAutoFit/>
          </a:bodyPr>
          <a:lstStyle/>
          <a:p>
            <a:r>
              <a:rPr lang="en-US" sz="1451" b="1" u="sng" kern="0" dirty="0">
                <a:solidFill>
                  <a:srgbClr val="002060"/>
                </a:solidFill>
                <a:latin typeface="Berlin Sans FB Demi" pitchFamily="34" charset="0"/>
                <a:cs typeface="Arial" panose="020B0604020202020204" pitchFamily="34" charset="0"/>
              </a:rPr>
              <a:t>VOLET ADMINISTRATIF</a:t>
            </a:r>
          </a:p>
        </p:txBody>
      </p:sp>
      <p:sp>
        <p:nvSpPr>
          <p:cNvPr id="95" name="Rectangle 94"/>
          <p:cNvSpPr/>
          <p:nvPr/>
        </p:nvSpPr>
        <p:spPr>
          <a:xfrm>
            <a:off x="2172232" y="4735607"/>
            <a:ext cx="1380506" cy="315599"/>
          </a:xfrm>
          <a:prstGeom prst="rect">
            <a:avLst/>
          </a:prstGeom>
        </p:spPr>
        <p:txBody>
          <a:bodyPr wrap="none">
            <a:spAutoFit/>
          </a:bodyPr>
          <a:lstStyle/>
          <a:p>
            <a:r>
              <a:rPr lang="en-US" sz="1451" b="1" u="sng" kern="0" dirty="0">
                <a:solidFill>
                  <a:srgbClr val="002060"/>
                </a:solidFill>
                <a:latin typeface="Berlin Sans FB Demi" pitchFamily="34" charset="0"/>
                <a:cs typeface="Arial" panose="020B0604020202020204" pitchFamily="34" charset="0"/>
              </a:rPr>
              <a:t>VOLET FISCAL</a:t>
            </a:r>
          </a:p>
        </p:txBody>
      </p:sp>
      <p:sp>
        <p:nvSpPr>
          <p:cNvPr id="96" name="Rectangle 95"/>
          <p:cNvSpPr/>
          <p:nvPr/>
        </p:nvSpPr>
        <p:spPr>
          <a:xfrm>
            <a:off x="2154630" y="2095480"/>
            <a:ext cx="8308227" cy="707886"/>
          </a:xfrm>
          <a:prstGeom prst="rect">
            <a:avLst/>
          </a:prstGeom>
        </p:spPr>
        <p:txBody>
          <a:bodyPr wrap="square">
            <a:spAutoFit/>
          </a:bodyPr>
          <a:lstStyle/>
          <a:p>
            <a:r>
              <a:rPr lang="fr-FR" sz="2000" b="1" dirty="0">
                <a:latin typeface="Corbel" panose="020B0503020204020204" pitchFamily="34" charset="0"/>
              </a:rPr>
              <a:t>Présentation des termes de référence : contexte, objectif et étendue de la mission.</a:t>
            </a:r>
            <a:endParaRPr lang="en-US" sz="2000" b="1" dirty="0">
              <a:latin typeface="Corbel" panose="020B0503020204020204" pitchFamily="34" charset="0"/>
            </a:endParaRPr>
          </a:p>
        </p:txBody>
      </p:sp>
      <p:sp>
        <p:nvSpPr>
          <p:cNvPr id="97" name="Rectangle 96"/>
          <p:cNvSpPr/>
          <p:nvPr/>
        </p:nvSpPr>
        <p:spPr>
          <a:xfrm>
            <a:off x="2177775" y="3613664"/>
            <a:ext cx="8285083" cy="1323439"/>
          </a:xfrm>
          <a:prstGeom prst="rect">
            <a:avLst/>
          </a:prstGeom>
        </p:spPr>
        <p:txBody>
          <a:bodyPr wrap="square">
            <a:spAutoFit/>
          </a:bodyPr>
          <a:lstStyle/>
          <a:p>
            <a:pPr algn="just"/>
            <a:r>
              <a:rPr lang="fr-FR" sz="2000" b="1" dirty="0">
                <a:latin typeface="Corbel" panose="020B0503020204020204" pitchFamily="34" charset="0"/>
              </a:rPr>
              <a:t>Description</a:t>
            </a:r>
            <a:r>
              <a:rPr lang="fr-FR" sz="1632" b="1" kern="0" dirty="0">
                <a:cs typeface="Arial" panose="020B0604020202020204" pitchFamily="34" charset="0"/>
              </a:rPr>
              <a:t> </a:t>
            </a:r>
            <a:r>
              <a:rPr lang="fr-FR" sz="2000" b="1" dirty="0">
                <a:latin typeface="Corbel" panose="020B0503020204020204" pitchFamily="34" charset="0"/>
              </a:rPr>
              <a:t>du processus de passation des marchés selon les lignes directrices de MCC.</a:t>
            </a:r>
          </a:p>
          <a:p>
            <a:pPr algn="just"/>
            <a:endParaRPr lang="fr-FR" sz="2000" b="1" dirty="0">
              <a:solidFill>
                <a:schemeClr val="tx2"/>
              </a:solidFill>
              <a:latin typeface="Corbel" panose="020B0503020204020204" pitchFamily="34" charset="0"/>
            </a:endParaRPr>
          </a:p>
          <a:p>
            <a:pPr algn="just"/>
            <a:endParaRPr lang="fr-FR" sz="2000" b="1" dirty="0">
              <a:solidFill>
                <a:schemeClr val="tx2"/>
              </a:solidFill>
              <a:latin typeface="Corbel" panose="020B0503020204020204" pitchFamily="34" charset="0"/>
            </a:endParaRPr>
          </a:p>
        </p:txBody>
      </p:sp>
      <p:sp>
        <p:nvSpPr>
          <p:cNvPr id="98" name="Rectangle 97"/>
          <p:cNvSpPr/>
          <p:nvPr/>
        </p:nvSpPr>
        <p:spPr>
          <a:xfrm>
            <a:off x="2154631" y="5097938"/>
            <a:ext cx="6777849" cy="400110"/>
          </a:xfrm>
          <a:prstGeom prst="rect">
            <a:avLst/>
          </a:prstGeom>
        </p:spPr>
        <p:txBody>
          <a:bodyPr wrap="square">
            <a:spAutoFit/>
          </a:bodyPr>
          <a:lstStyle/>
          <a:p>
            <a:pPr algn="just"/>
            <a:r>
              <a:rPr lang="fr-FR" sz="2000" b="1" dirty="0">
                <a:latin typeface="Corbel" panose="020B0503020204020204" pitchFamily="34" charset="0"/>
              </a:rPr>
              <a:t>Présentation des dispositions fiscales pour les consultants</a:t>
            </a:r>
            <a:r>
              <a:rPr lang="fr-FR" sz="1632" b="1" kern="0" dirty="0">
                <a:cs typeface="Arial" panose="020B0604020202020204" pitchFamily="34" charset="0"/>
              </a:rPr>
              <a:t>.</a:t>
            </a:r>
          </a:p>
        </p:txBody>
      </p:sp>
    </p:spTree>
    <p:extLst>
      <p:ext uri="{BB962C8B-B14F-4D97-AF65-F5344CB8AC3E}">
        <p14:creationId xmlns:p14="http://schemas.microsoft.com/office/powerpoint/2010/main" val="81595527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3">
            <a:extLst/>
          </a:blip>
          <a:srcRect t="33898" r="24347"/>
          <a:stretch/>
        </p:blipFill>
        <p:spPr>
          <a:xfrm>
            <a:off x="8594751" y="4632553"/>
            <a:ext cx="3597010" cy="2225447"/>
          </a:xfrm>
          <a:prstGeom prst="rect">
            <a:avLst/>
          </a:prstGeom>
        </p:spPr>
      </p:pic>
      <p:sp>
        <p:nvSpPr>
          <p:cNvPr id="2" name="Slide Number Placeholder 1"/>
          <p:cNvSpPr>
            <a:spLocks noGrp="1"/>
          </p:cNvSpPr>
          <p:nvPr>
            <p:ph type="sldNum" sz="quarter" idx="7"/>
          </p:nvPr>
        </p:nvSpPr>
        <p:spPr>
          <a:xfrm>
            <a:off x="9205421" y="6607519"/>
            <a:ext cx="2804050" cy="195438"/>
          </a:xfrm>
        </p:spPr>
        <p:txBody>
          <a:bodyPr/>
          <a:lstStyle/>
          <a:p>
            <a:r>
              <a:rPr lang="fr-FR" sz="1270" b="1" dirty="0">
                <a:solidFill>
                  <a:schemeClr val="accent2">
                    <a:lumMod val="50000"/>
                  </a:schemeClr>
                </a:solidFill>
              </a:rPr>
              <a:t>-</a:t>
            </a:r>
            <a:fld id="{B6F15528-21DE-4FAA-801E-634DDDAF4B2B}" type="slidenum">
              <a:rPr lang="fr-FR" sz="1270" b="1">
                <a:solidFill>
                  <a:schemeClr val="accent2">
                    <a:lumMod val="50000"/>
                  </a:schemeClr>
                </a:solidFill>
              </a:rPr>
              <a:t>20</a:t>
            </a:fld>
            <a:r>
              <a:rPr lang="fr-FR" sz="1270" b="1" dirty="0">
                <a:solidFill>
                  <a:schemeClr val="accent2">
                    <a:lumMod val="50000"/>
                  </a:schemeClr>
                </a:solidFill>
              </a:rPr>
              <a:t>-</a:t>
            </a:r>
          </a:p>
        </p:txBody>
      </p:sp>
      <p:sp>
        <p:nvSpPr>
          <p:cNvPr id="5" name="Rectangle 4"/>
          <p:cNvSpPr/>
          <p:nvPr/>
        </p:nvSpPr>
        <p:spPr>
          <a:xfrm>
            <a:off x="240" y="0"/>
            <a:ext cx="12191521" cy="803267"/>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algn="ctr"/>
            <a:r>
              <a:rPr lang="fr-FR" sz="2902" b="1" dirty="0"/>
              <a:t>2. Volet Administratif : </a:t>
            </a:r>
            <a:r>
              <a:rPr lang="fr-FR" sz="2902" b="1" dirty="0">
                <a:solidFill>
                  <a:srgbClr val="FFC000"/>
                </a:solidFill>
              </a:rPr>
              <a:t>Élaboration</a:t>
            </a:r>
            <a:r>
              <a:rPr lang="fr-FR" sz="2902" b="1" dirty="0"/>
              <a:t> </a:t>
            </a:r>
            <a:r>
              <a:rPr lang="fr-FR" sz="2902" b="1" dirty="0">
                <a:solidFill>
                  <a:srgbClr val="FFC000"/>
                </a:solidFill>
              </a:rPr>
              <a:t>des propositions</a:t>
            </a:r>
          </a:p>
        </p:txBody>
      </p:sp>
      <p:sp>
        <p:nvSpPr>
          <p:cNvPr id="9" name="Content Placeholder 2"/>
          <p:cNvSpPr txBox="1">
            <a:spLocks/>
          </p:cNvSpPr>
          <p:nvPr/>
        </p:nvSpPr>
        <p:spPr>
          <a:xfrm>
            <a:off x="1987782" y="1513829"/>
            <a:ext cx="8229600" cy="4525963"/>
          </a:xfrm>
          <a:prstGeom prst="rect">
            <a:avLst/>
          </a:prstGeom>
          <a:ln>
            <a:noFill/>
          </a:ln>
        </p:spPr>
        <p:style>
          <a:lnRef idx="2">
            <a:schemeClr val="accent1"/>
          </a:lnRef>
          <a:fillRef idx="1">
            <a:schemeClr val="lt1"/>
          </a:fillRef>
          <a:effectRef idx="0">
            <a:schemeClr val="accent1"/>
          </a:effectRef>
          <a:fontRef idx="minor">
            <a:schemeClr val="dk1"/>
          </a:fontRef>
        </p:style>
        <p:txBody>
          <a:bodyPr wrap="square" lIns="0" tIns="0" rIns="0" bIns="0">
            <a:normAutofit/>
          </a:bodyPr>
          <a:lstStyle>
            <a:lvl1pPr marL="0">
              <a:defRPr sz="9900" b="1" i="0">
                <a:solidFill>
                  <a:srgbClr val="184578"/>
                </a:solidFill>
                <a:latin typeface="Trebuchet MS"/>
                <a:ea typeface="+mn-ea"/>
                <a:cs typeface="Trebuchet MS"/>
              </a:defRPr>
            </a:lvl1pPr>
            <a:lvl2pPr marL="574838">
              <a:defRPr>
                <a:solidFill>
                  <a:schemeClr val="dk1"/>
                </a:solidFill>
                <a:latin typeface="+mn-lt"/>
                <a:ea typeface="+mn-ea"/>
                <a:cs typeface="+mn-cs"/>
              </a:defRPr>
            </a:lvl2pPr>
            <a:lvl3pPr marL="1149675">
              <a:defRPr>
                <a:solidFill>
                  <a:schemeClr val="dk1"/>
                </a:solidFill>
                <a:latin typeface="+mn-lt"/>
                <a:ea typeface="+mn-ea"/>
                <a:cs typeface="+mn-cs"/>
              </a:defRPr>
            </a:lvl3pPr>
            <a:lvl4pPr marL="1724513">
              <a:defRPr>
                <a:solidFill>
                  <a:schemeClr val="dk1"/>
                </a:solidFill>
                <a:latin typeface="+mn-lt"/>
                <a:ea typeface="+mn-ea"/>
                <a:cs typeface="+mn-cs"/>
              </a:defRPr>
            </a:lvl4pPr>
            <a:lvl5pPr marL="2299350">
              <a:defRPr>
                <a:solidFill>
                  <a:schemeClr val="dk1"/>
                </a:solidFill>
                <a:latin typeface="+mn-lt"/>
                <a:ea typeface="+mn-ea"/>
                <a:cs typeface="+mn-cs"/>
              </a:defRPr>
            </a:lvl5pPr>
            <a:lvl6pPr marL="2874188">
              <a:defRPr>
                <a:solidFill>
                  <a:schemeClr val="dk1"/>
                </a:solidFill>
                <a:latin typeface="+mn-lt"/>
                <a:ea typeface="+mn-ea"/>
                <a:cs typeface="+mn-cs"/>
              </a:defRPr>
            </a:lvl6pPr>
            <a:lvl7pPr marL="3449025">
              <a:defRPr>
                <a:solidFill>
                  <a:schemeClr val="dk1"/>
                </a:solidFill>
                <a:latin typeface="+mn-lt"/>
                <a:ea typeface="+mn-ea"/>
                <a:cs typeface="+mn-cs"/>
              </a:defRPr>
            </a:lvl7pPr>
            <a:lvl8pPr marL="4023863">
              <a:defRPr>
                <a:solidFill>
                  <a:schemeClr val="dk1"/>
                </a:solidFill>
                <a:latin typeface="+mn-lt"/>
                <a:ea typeface="+mn-ea"/>
                <a:cs typeface="+mn-cs"/>
              </a:defRPr>
            </a:lvl8pPr>
            <a:lvl9pPr marL="4598700">
              <a:defRPr>
                <a:solidFill>
                  <a:schemeClr val="dk1"/>
                </a:solidFill>
                <a:latin typeface="+mn-lt"/>
                <a:ea typeface="+mn-ea"/>
                <a:cs typeface="+mn-cs"/>
              </a:defRPr>
            </a:lvl9pPr>
          </a:lstStyle>
          <a:p>
            <a:pPr marL="342900" indent="-342900" algn="just">
              <a:buClr>
                <a:schemeClr val="accent5">
                  <a:lumMod val="75000"/>
                </a:schemeClr>
              </a:buClr>
              <a:buFont typeface="Wingdings" panose="05000000000000000000" pitchFamily="2" charset="2"/>
              <a:buChar char="v"/>
            </a:pPr>
            <a:endParaRPr lang="fr-FR" sz="2000" kern="0" dirty="0">
              <a:solidFill>
                <a:schemeClr val="tx1"/>
              </a:solidFill>
            </a:endParaRPr>
          </a:p>
          <a:p>
            <a:pPr marL="342900" indent="-342900">
              <a:buClr>
                <a:schemeClr val="accent5">
                  <a:lumMod val="75000"/>
                </a:schemeClr>
              </a:buClr>
              <a:buFont typeface="Wingdings" panose="05000000000000000000" pitchFamily="2" charset="2"/>
              <a:buChar char="v"/>
            </a:pPr>
            <a:r>
              <a:rPr lang="fr-FR" sz="2000" kern="0" dirty="0">
                <a:solidFill>
                  <a:schemeClr val="tx1"/>
                </a:solidFill>
                <a:latin typeface="+mn-lt"/>
              </a:rPr>
              <a:t>Via le lien ci-dessous uniquement: </a:t>
            </a:r>
            <a:r>
              <a:rPr lang="fr-FR" sz="2000" u="sng" dirty="0">
                <a:solidFill>
                  <a:srgbClr val="0000FF"/>
                </a:solidFill>
                <a:latin typeface="+mn-lt"/>
                <a:ea typeface="SimSun" panose="02010600030101010101" pitchFamily="2" charset="-122"/>
                <a:hlinkClick r:id="rId4"/>
              </a:rPr>
              <a:t>https://www.dropbox.com/request/Rb1GQyvwVkFBAcFIUfXU</a:t>
            </a:r>
            <a:endParaRPr lang="fr-FR" sz="2000" kern="0" dirty="0">
              <a:solidFill>
                <a:schemeClr val="accent3"/>
              </a:solidFill>
              <a:latin typeface="+mn-lt"/>
            </a:endParaRPr>
          </a:p>
          <a:p>
            <a:pPr marL="342900" indent="-342900">
              <a:buClr>
                <a:schemeClr val="accent5">
                  <a:lumMod val="75000"/>
                </a:schemeClr>
              </a:buClr>
              <a:buFont typeface="Wingdings" panose="05000000000000000000" pitchFamily="2" charset="2"/>
              <a:buChar char="v"/>
            </a:pPr>
            <a:endParaRPr lang="fr-FR" sz="2000" kern="0" dirty="0">
              <a:solidFill>
                <a:schemeClr val="tx1"/>
              </a:solidFill>
              <a:latin typeface="+mn-lt"/>
            </a:endParaRPr>
          </a:p>
          <a:p>
            <a:pPr marL="342900" indent="-342900">
              <a:buClr>
                <a:schemeClr val="accent5">
                  <a:lumMod val="75000"/>
                </a:schemeClr>
              </a:buClr>
              <a:buFont typeface="Wingdings" panose="05000000000000000000" pitchFamily="2" charset="2"/>
              <a:buChar char="v"/>
            </a:pPr>
            <a:endParaRPr lang="fr-FR" sz="2000" kern="0" dirty="0">
              <a:solidFill>
                <a:schemeClr val="tx1"/>
              </a:solidFill>
              <a:latin typeface="+mn-lt"/>
            </a:endParaRPr>
          </a:p>
          <a:p>
            <a:pPr marL="342900" indent="-342900" algn="just">
              <a:buClr>
                <a:schemeClr val="accent5">
                  <a:lumMod val="75000"/>
                </a:schemeClr>
              </a:buClr>
              <a:buFont typeface="Wingdings" panose="05000000000000000000" pitchFamily="2" charset="2"/>
              <a:buChar char="v"/>
            </a:pPr>
            <a:r>
              <a:rPr lang="fr-FR" sz="2000" kern="0" dirty="0">
                <a:solidFill>
                  <a:schemeClr val="tx1"/>
                </a:solidFill>
                <a:latin typeface="+mn-lt"/>
              </a:rPr>
              <a:t>Prière de lancer le processus de téléchargement en temps utile avant l’expiration de la date et l’heure limites de soumission des propositions</a:t>
            </a:r>
          </a:p>
          <a:p>
            <a:pPr marL="342900" indent="-342900" algn="just">
              <a:buClr>
                <a:schemeClr val="accent5">
                  <a:lumMod val="75000"/>
                </a:schemeClr>
              </a:buClr>
              <a:buFont typeface="Wingdings" panose="05000000000000000000" pitchFamily="2" charset="2"/>
              <a:buChar char="v"/>
            </a:pPr>
            <a:endParaRPr lang="fr-FR" sz="2000" kern="0" dirty="0">
              <a:solidFill>
                <a:schemeClr val="tx1"/>
              </a:solidFill>
              <a:latin typeface="+mn-lt"/>
            </a:endParaRPr>
          </a:p>
          <a:p>
            <a:pPr marL="342900" indent="-342900" algn="ctr">
              <a:buClr>
                <a:schemeClr val="accent5">
                  <a:lumMod val="75000"/>
                </a:schemeClr>
              </a:buClr>
              <a:buFont typeface="Wingdings" panose="05000000000000000000" pitchFamily="2" charset="2"/>
              <a:buChar char="v"/>
            </a:pPr>
            <a:r>
              <a:rPr lang="fr-FR" sz="2000" kern="0" dirty="0">
                <a:solidFill>
                  <a:schemeClr val="tx1"/>
                </a:solidFill>
                <a:latin typeface="+mn-lt"/>
              </a:rPr>
              <a:t>Soumission d’une PROPOSITION COMPLÈTE:</a:t>
            </a:r>
          </a:p>
          <a:p>
            <a:pPr marL="342900" indent="-342900" algn="ctr">
              <a:buClr>
                <a:schemeClr val="accent5">
                  <a:lumMod val="75000"/>
                </a:schemeClr>
              </a:buClr>
              <a:buFont typeface="Wingdings" panose="05000000000000000000" pitchFamily="2" charset="2"/>
              <a:buChar char="v"/>
            </a:pPr>
            <a:endParaRPr lang="fr-FR" sz="2000" kern="0" dirty="0">
              <a:solidFill>
                <a:schemeClr val="accent2">
                  <a:lumMod val="50000"/>
                </a:schemeClr>
              </a:solidFill>
              <a:latin typeface="+mn-lt"/>
            </a:endParaRPr>
          </a:p>
          <a:p>
            <a:pPr marL="342900" indent="-342900" algn="ctr">
              <a:buClr>
                <a:schemeClr val="accent5">
                  <a:lumMod val="75000"/>
                </a:schemeClr>
              </a:buClr>
              <a:buFont typeface="Wingdings" panose="05000000000000000000" pitchFamily="2" charset="2"/>
              <a:buChar char="v"/>
            </a:pPr>
            <a:r>
              <a:rPr lang="fr-FR" sz="2000" kern="0" dirty="0">
                <a:solidFill>
                  <a:schemeClr val="accent2">
                    <a:lumMod val="50000"/>
                  </a:schemeClr>
                </a:solidFill>
                <a:latin typeface="+mn-lt"/>
              </a:rPr>
              <a:t> </a:t>
            </a:r>
          </a:p>
          <a:p>
            <a:pPr marL="342900" indent="-342900" algn="just">
              <a:buClr>
                <a:schemeClr val="accent5">
                  <a:lumMod val="75000"/>
                </a:schemeClr>
              </a:buClr>
              <a:buFont typeface="Wingdings" panose="05000000000000000000" pitchFamily="2" charset="2"/>
              <a:buChar char="v"/>
            </a:pPr>
            <a:endParaRPr lang="fr-FR" sz="1814" dirty="0">
              <a:latin typeface="+mn-lt"/>
            </a:endParaRPr>
          </a:p>
          <a:p>
            <a:pPr marL="342900" indent="-342900" algn="just">
              <a:buClr>
                <a:schemeClr val="accent5">
                  <a:lumMod val="75000"/>
                </a:schemeClr>
              </a:buClr>
              <a:buFont typeface="Wingdings" panose="05000000000000000000" pitchFamily="2" charset="2"/>
              <a:buChar char="v"/>
            </a:pPr>
            <a:endParaRPr lang="fr-FR" sz="1814" dirty="0">
              <a:latin typeface="+mn-lt"/>
            </a:endParaRPr>
          </a:p>
          <a:p>
            <a:pPr marL="342900" indent="-342900" algn="just">
              <a:buClr>
                <a:schemeClr val="accent5">
                  <a:lumMod val="75000"/>
                </a:schemeClr>
              </a:buClr>
              <a:buFont typeface="Wingdings" panose="05000000000000000000" pitchFamily="2" charset="2"/>
              <a:buChar char="v"/>
            </a:pPr>
            <a:r>
              <a:rPr lang="fr-FR" sz="2000" kern="0" dirty="0">
                <a:solidFill>
                  <a:schemeClr val="tx1"/>
                </a:solidFill>
                <a:latin typeface="+mn-lt"/>
              </a:rPr>
              <a:t>Joindre un sommaire de tous les documents à la première page de chaque proposition</a:t>
            </a:r>
          </a:p>
          <a:p>
            <a:pPr marL="342900" indent="-342900" algn="just">
              <a:buClr>
                <a:schemeClr val="accent5">
                  <a:lumMod val="75000"/>
                </a:schemeClr>
              </a:buClr>
              <a:buFont typeface="Wingdings" panose="05000000000000000000" pitchFamily="2" charset="2"/>
              <a:buChar char="v"/>
            </a:pPr>
            <a:endParaRPr lang="fr-FR" sz="1814" dirty="0"/>
          </a:p>
          <a:p>
            <a:pPr marL="342900" indent="-342900" algn="just">
              <a:buClr>
                <a:schemeClr val="accent5">
                  <a:lumMod val="75000"/>
                </a:schemeClr>
              </a:buClr>
              <a:buFont typeface="Wingdings" panose="05000000000000000000" pitchFamily="2" charset="2"/>
              <a:buChar char="v"/>
            </a:pPr>
            <a:endParaRPr lang="fr-FR" sz="1814" kern="0" dirty="0">
              <a:solidFill>
                <a:schemeClr val="tx1"/>
              </a:solidFill>
            </a:endParaRPr>
          </a:p>
        </p:txBody>
      </p:sp>
      <p:sp>
        <p:nvSpPr>
          <p:cNvPr id="3" name="Rectangle 2"/>
          <p:cNvSpPr/>
          <p:nvPr/>
        </p:nvSpPr>
        <p:spPr>
          <a:xfrm>
            <a:off x="1811910" y="1286954"/>
            <a:ext cx="8581345" cy="5265448"/>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p>
        </p:txBody>
      </p:sp>
      <p:sp>
        <p:nvSpPr>
          <p:cNvPr id="10" name="Chevron 9"/>
          <p:cNvSpPr/>
          <p:nvPr/>
        </p:nvSpPr>
        <p:spPr>
          <a:xfrm>
            <a:off x="2008470" y="774344"/>
            <a:ext cx="8208912" cy="504056"/>
          </a:xfrm>
          <a:prstGeom prst="chevron">
            <a:avLst/>
          </a:prstGeom>
          <a:noFill/>
        </p:spPr>
        <p:style>
          <a:lnRef idx="0">
            <a:schemeClr val="accent2"/>
          </a:lnRef>
          <a:fillRef idx="3">
            <a:schemeClr val="accent2"/>
          </a:fillRef>
          <a:effectRef idx="3">
            <a:schemeClr val="accent2"/>
          </a:effectRef>
          <a:fontRef idx="minor">
            <a:schemeClr val="lt1"/>
          </a:fontRef>
        </p:style>
        <p:txBody>
          <a:bodyPr rtlCol="0" anchor="ctr"/>
          <a:lstStyle/>
          <a:p>
            <a:pPr algn="ctr"/>
            <a:r>
              <a:rPr lang="fr-FR" sz="2800" b="1" dirty="0">
                <a:solidFill>
                  <a:srgbClr val="C00000"/>
                </a:solidFill>
              </a:rPr>
              <a:t>PAR VOIE ELECTRONIQUE</a:t>
            </a:r>
          </a:p>
        </p:txBody>
      </p:sp>
      <p:sp>
        <p:nvSpPr>
          <p:cNvPr id="4" name="Rounded Rectangle 3"/>
          <p:cNvSpPr/>
          <p:nvPr/>
        </p:nvSpPr>
        <p:spPr>
          <a:xfrm>
            <a:off x="3403137" y="4416778"/>
            <a:ext cx="5582469" cy="591088"/>
          </a:xfrm>
          <a:prstGeom prst="roundRect">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kern="0" dirty="0">
                <a:solidFill>
                  <a:srgbClr val="C00000"/>
                </a:solidFill>
                <a:latin typeface="Calibri" panose="020F0502020204030204" pitchFamily="34" charset="0"/>
              </a:rPr>
              <a:t>Proposition Complète = Proposition Technique + </a:t>
            </a:r>
          </a:p>
          <a:p>
            <a:pPr algn="ctr"/>
            <a:r>
              <a:rPr lang="fr-FR" kern="0" dirty="0">
                <a:solidFill>
                  <a:srgbClr val="C00000"/>
                </a:solidFill>
                <a:latin typeface="Calibri" panose="020F0502020204030204" pitchFamily="34" charset="0"/>
              </a:rPr>
              <a:t>Proposition Financière verrouillée avec mot de passe</a:t>
            </a:r>
          </a:p>
        </p:txBody>
      </p:sp>
    </p:spTree>
    <p:extLst>
      <p:ext uri="{BB962C8B-B14F-4D97-AF65-F5344CB8AC3E}">
        <p14:creationId xmlns:p14="http://schemas.microsoft.com/office/powerpoint/2010/main" val="3843386083"/>
      </p:ext>
    </p:extLst>
  </p:cSld>
  <p:clrMapOvr>
    <a:overrideClrMapping bg1="lt1" tx1="dk1" bg2="lt2" tx2="dk2" accent1="accent1" accent2="accent2" accent3="accent3" accent4="accent4" accent5="accent5" accent6="accent6" hlink="hlink" folHlink="folHlink"/>
  </p:clrMapOvr>
</p:sld>
</file>

<file path=ppt/slides/slide21.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3">
            <a:extLst/>
          </a:blip>
          <a:srcRect t="33898" r="24347"/>
          <a:stretch/>
        </p:blipFill>
        <p:spPr>
          <a:xfrm>
            <a:off x="8594751" y="4632553"/>
            <a:ext cx="3597010" cy="2225447"/>
          </a:xfrm>
          <a:prstGeom prst="rect">
            <a:avLst/>
          </a:prstGeom>
        </p:spPr>
      </p:pic>
      <p:sp>
        <p:nvSpPr>
          <p:cNvPr id="2" name="Slide Number Placeholder 1"/>
          <p:cNvSpPr>
            <a:spLocks noGrp="1"/>
          </p:cNvSpPr>
          <p:nvPr>
            <p:ph type="sldNum" sz="quarter" idx="7"/>
          </p:nvPr>
        </p:nvSpPr>
        <p:spPr>
          <a:xfrm>
            <a:off x="9205421" y="6607519"/>
            <a:ext cx="2804050" cy="195438"/>
          </a:xfrm>
        </p:spPr>
        <p:txBody>
          <a:bodyPr/>
          <a:lstStyle/>
          <a:p>
            <a:r>
              <a:rPr lang="fr-FR" sz="1270" b="1" dirty="0">
                <a:solidFill>
                  <a:schemeClr val="accent2">
                    <a:lumMod val="50000"/>
                  </a:schemeClr>
                </a:solidFill>
              </a:rPr>
              <a:t>-</a:t>
            </a:r>
            <a:fld id="{B6F15528-21DE-4FAA-801E-634DDDAF4B2B}" type="slidenum">
              <a:rPr lang="fr-FR" sz="1270" b="1">
                <a:solidFill>
                  <a:schemeClr val="accent2">
                    <a:lumMod val="50000"/>
                  </a:schemeClr>
                </a:solidFill>
              </a:rPr>
              <a:t>21</a:t>
            </a:fld>
            <a:r>
              <a:rPr lang="fr-FR" sz="1270" b="1" dirty="0">
                <a:solidFill>
                  <a:schemeClr val="accent2">
                    <a:lumMod val="50000"/>
                  </a:schemeClr>
                </a:solidFill>
              </a:rPr>
              <a:t>-</a:t>
            </a:r>
          </a:p>
        </p:txBody>
      </p:sp>
      <p:sp>
        <p:nvSpPr>
          <p:cNvPr id="5" name="Rectangle 4"/>
          <p:cNvSpPr/>
          <p:nvPr/>
        </p:nvSpPr>
        <p:spPr>
          <a:xfrm>
            <a:off x="240" y="0"/>
            <a:ext cx="12191521" cy="803267"/>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algn="ctr"/>
            <a:r>
              <a:rPr lang="fr-FR" sz="2902" b="1" dirty="0"/>
              <a:t>2. Volet Administratif : </a:t>
            </a:r>
            <a:r>
              <a:rPr lang="fr-FR" sz="2902" b="1" dirty="0">
                <a:solidFill>
                  <a:srgbClr val="FFC000"/>
                </a:solidFill>
              </a:rPr>
              <a:t>Élaboration</a:t>
            </a:r>
            <a:r>
              <a:rPr lang="fr-FR" sz="2902" b="1" dirty="0"/>
              <a:t> </a:t>
            </a:r>
            <a:r>
              <a:rPr lang="fr-FR" sz="2902" b="1" dirty="0">
                <a:solidFill>
                  <a:srgbClr val="FFC000"/>
                </a:solidFill>
              </a:rPr>
              <a:t>des propositions</a:t>
            </a:r>
          </a:p>
        </p:txBody>
      </p:sp>
      <p:sp>
        <p:nvSpPr>
          <p:cNvPr id="9" name="Content Placeholder 2"/>
          <p:cNvSpPr txBox="1">
            <a:spLocks/>
          </p:cNvSpPr>
          <p:nvPr/>
        </p:nvSpPr>
        <p:spPr>
          <a:xfrm>
            <a:off x="1981200" y="1563348"/>
            <a:ext cx="8229600" cy="4525963"/>
          </a:xfrm>
          <a:prstGeom prst="rect">
            <a:avLst/>
          </a:prstGeom>
          <a:ln>
            <a:noFill/>
          </a:ln>
        </p:spPr>
        <p:style>
          <a:lnRef idx="2">
            <a:schemeClr val="accent1"/>
          </a:lnRef>
          <a:fillRef idx="1">
            <a:schemeClr val="lt1"/>
          </a:fillRef>
          <a:effectRef idx="0">
            <a:schemeClr val="accent1"/>
          </a:effectRef>
          <a:fontRef idx="minor">
            <a:schemeClr val="dk1"/>
          </a:fontRef>
        </p:style>
        <p:txBody>
          <a:bodyPr wrap="square" lIns="0" tIns="0" rIns="0" bIns="0">
            <a:normAutofit/>
          </a:bodyPr>
          <a:lstStyle>
            <a:lvl1pPr marL="0">
              <a:defRPr sz="9900" b="1" i="0">
                <a:solidFill>
                  <a:srgbClr val="184578"/>
                </a:solidFill>
                <a:latin typeface="Trebuchet MS"/>
                <a:ea typeface="+mn-ea"/>
                <a:cs typeface="Trebuchet MS"/>
              </a:defRPr>
            </a:lvl1pPr>
            <a:lvl2pPr marL="574838">
              <a:defRPr>
                <a:solidFill>
                  <a:schemeClr val="dk1"/>
                </a:solidFill>
                <a:latin typeface="+mn-lt"/>
                <a:ea typeface="+mn-ea"/>
                <a:cs typeface="+mn-cs"/>
              </a:defRPr>
            </a:lvl2pPr>
            <a:lvl3pPr marL="1149675">
              <a:defRPr>
                <a:solidFill>
                  <a:schemeClr val="dk1"/>
                </a:solidFill>
                <a:latin typeface="+mn-lt"/>
                <a:ea typeface="+mn-ea"/>
                <a:cs typeface="+mn-cs"/>
              </a:defRPr>
            </a:lvl3pPr>
            <a:lvl4pPr marL="1724513">
              <a:defRPr>
                <a:solidFill>
                  <a:schemeClr val="dk1"/>
                </a:solidFill>
                <a:latin typeface="+mn-lt"/>
                <a:ea typeface="+mn-ea"/>
                <a:cs typeface="+mn-cs"/>
              </a:defRPr>
            </a:lvl4pPr>
            <a:lvl5pPr marL="2299350">
              <a:defRPr>
                <a:solidFill>
                  <a:schemeClr val="dk1"/>
                </a:solidFill>
                <a:latin typeface="+mn-lt"/>
                <a:ea typeface="+mn-ea"/>
                <a:cs typeface="+mn-cs"/>
              </a:defRPr>
            </a:lvl5pPr>
            <a:lvl6pPr marL="2874188">
              <a:defRPr>
                <a:solidFill>
                  <a:schemeClr val="dk1"/>
                </a:solidFill>
                <a:latin typeface="+mn-lt"/>
                <a:ea typeface="+mn-ea"/>
                <a:cs typeface="+mn-cs"/>
              </a:defRPr>
            </a:lvl6pPr>
            <a:lvl7pPr marL="3449025">
              <a:defRPr>
                <a:solidFill>
                  <a:schemeClr val="dk1"/>
                </a:solidFill>
                <a:latin typeface="+mn-lt"/>
                <a:ea typeface="+mn-ea"/>
                <a:cs typeface="+mn-cs"/>
              </a:defRPr>
            </a:lvl7pPr>
            <a:lvl8pPr marL="4023863">
              <a:defRPr>
                <a:solidFill>
                  <a:schemeClr val="dk1"/>
                </a:solidFill>
                <a:latin typeface="+mn-lt"/>
                <a:ea typeface="+mn-ea"/>
                <a:cs typeface="+mn-cs"/>
              </a:defRPr>
            </a:lvl8pPr>
            <a:lvl9pPr marL="4598700">
              <a:defRPr>
                <a:solidFill>
                  <a:schemeClr val="dk1"/>
                </a:solidFill>
                <a:latin typeface="+mn-lt"/>
                <a:ea typeface="+mn-ea"/>
                <a:cs typeface="+mn-cs"/>
              </a:defRPr>
            </a:lvl9pPr>
          </a:lstStyle>
          <a:p>
            <a:pPr marL="342900" indent="-342900" algn="just">
              <a:buClr>
                <a:schemeClr val="accent5">
                  <a:lumMod val="75000"/>
                </a:schemeClr>
              </a:buClr>
              <a:buFont typeface="Wingdings" panose="05000000000000000000" pitchFamily="2" charset="2"/>
              <a:buChar char="v"/>
            </a:pPr>
            <a:r>
              <a:rPr lang="fr-FR" sz="2000" kern="0" dirty="0">
                <a:solidFill>
                  <a:schemeClr val="tx1"/>
                </a:solidFill>
                <a:latin typeface="+mn-lt"/>
              </a:rPr>
              <a:t>La proposition ainsi que toute correspondance doivent être rédigées en français</a:t>
            </a:r>
          </a:p>
          <a:p>
            <a:pPr marL="342900" indent="-342900" algn="just">
              <a:buClr>
                <a:schemeClr val="accent5">
                  <a:lumMod val="75000"/>
                </a:schemeClr>
              </a:buClr>
              <a:buFont typeface="Wingdings" panose="05000000000000000000" pitchFamily="2" charset="2"/>
              <a:buChar char="v"/>
            </a:pPr>
            <a:endParaRPr lang="fr-FR" sz="1814" kern="0" dirty="0">
              <a:solidFill>
                <a:schemeClr val="tx1"/>
              </a:solidFill>
              <a:latin typeface="+mn-lt"/>
            </a:endParaRPr>
          </a:p>
          <a:p>
            <a:pPr marL="342900" indent="-342900" algn="just">
              <a:buClr>
                <a:schemeClr val="accent5">
                  <a:lumMod val="75000"/>
                </a:schemeClr>
              </a:buClr>
              <a:buFont typeface="Wingdings" panose="05000000000000000000" pitchFamily="2" charset="2"/>
              <a:buChar char="v"/>
            </a:pPr>
            <a:r>
              <a:rPr lang="fr-FR" sz="2000" kern="0" dirty="0">
                <a:solidFill>
                  <a:schemeClr val="tx1"/>
                </a:solidFill>
                <a:latin typeface="+mn-lt"/>
              </a:rPr>
              <a:t>La date limite de dépôt des Propositions est le 19 février 2019 à 14h00min (GMT+1), heure locale du Maroc</a:t>
            </a:r>
          </a:p>
          <a:p>
            <a:pPr marL="342900" indent="-342900" algn="just">
              <a:buClr>
                <a:schemeClr val="accent5">
                  <a:lumMod val="75000"/>
                </a:schemeClr>
              </a:buClr>
              <a:buFont typeface="Wingdings" panose="05000000000000000000" pitchFamily="2" charset="2"/>
              <a:buChar char="v"/>
            </a:pPr>
            <a:endParaRPr lang="fr-FR" sz="2000" kern="0" dirty="0">
              <a:solidFill>
                <a:schemeClr val="tx1"/>
              </a:solidFill>
              <a:latin typeface="+mn-lt"/>
            </a:endParaRPr>
          </a:p>
          <a:p>
            <a:pPr marL="342900" indent="-342900" algn="just">
              <a:buClr>
                <a:schemeClr val="accent5">
                  <a:lumMod val="75000"/>
                </a:schemeClr>
              </a:buClr>
              <a:buFont typeface="Wingdings" panose="05000000000000000000" pitchFamily="2" charset="2"/>
              <a:buChar char="v"/>
            </a:pPr>
            <a:r>
              <a:rPr lang="fr-FR" sz="2000" kern="0" dirty="0">
                <a:solidFill>
                  <a:schemeClr val="tx1"/>
                </a:solidFill>
                <a:latin typeface="+mn-lt"/>
              </a:rPr>
              <a:t>Des clarifications peuvent être demandées par courriel dans un délai ne dépassant pas le 28 janvier 2019 </a:t>
            </a:r>
            <a:r>
              <a:rPr lang="fr-FR" altLang="fr-FR" sz="2000" kern="0" dirty="0">
                <a:solidFill>
                  <a:schemeClr val="tx1"/>
                </a:solidFill>
                <a:latin typeface="+mn-lt"/>
              </a:rPr>
              <a:t>à 17 heures</a:t>
            </a:r>
            <a:r>
              <a:rPr lang="fr-FR" sz="2000" kern="0" dirty="0">
                <a:solidFill>
                  <a:schemeClr val="tx1"/>
                </a:solidFill>
                <a:latin typeface="+mn-lt"/>
              </a:rPr>
              <a:t> (GMT+1)</a:t>
            </a:r>
          </a:p>
          <a:p>
            <a:pPr marL="342900" indent="-342900" algn="just">
              <a:buClr>
                <a:schemeClr val="accent5">
                  <a:lumMod val="75000"/>
                </a:schemeClr>
              </a:buClr>
              <a:buFont typeface="Wingdings" panose="05000000000000000000" pitchFamily="2" charset="2"/>
              <a:buChar char="v"/>
            </a:pPr>
            <a:endParaRPr lang="fr-FR" sz="2000" kern="0" dirty="0">
              <a:solidFill>
                <a:schemeClr val="tx1"/>
              </a:solidFill>
              <a:latin typeface="+mn-lt"/>
            </a:endParaRPr>
          </a:p>
          <a:p>
            <a:pPr marL="342900" indent="-342900" algn="just">
              <a:buClr>
                <a:schemeClr val="accent5">
                  <a:lumMod val="75000"/>
                </a:schemeClr>
              </a:buClr>
              <a:buFont typeface="Wingdings" panose="05000000000000000000" pitchFamily="2" charset="2"/>
              <a:buChar char="v"/>
            </a:pPr>
            <a:r>
              <a:rPr lang="fr-FR" sz="2000" kern="0" dirty="0">
                <a:solidFill>
                  <a:schemeClr val="tx1"/>
                </a:solidFill>
                <a:latin typeface="+mn-lt"/>
              </a:rPr>
              <a:t>L’Agence MCA-Morocco fournira des réponses à tous les Consultants dans un délai ne dépassant pas le 04 février 2019</a:t>
            </a:r>
          </a:p>
          <a:p>
            <a:pPr marL="342900" indent="-342900" algn="just">
              <a:buClr>
                <a:schemeClr val="accent5">
                  <a:lumMod val="75000"/>
                </a:schemeClr>
              </a:buClr>
              <a:buFont typeface="Wingdings" panose="05000000000000000000" pitchFamily="2" charset="2"/>
              <a:buChar char="v"/>
            </a:pPr>
            <a:endParaRPr lang="fr-FR" sz="2000" kern="0" dirty="0">
              <a:solidFill>
                <a:schemeClr val="tx1"/>
              </a:solidFill>
              <a:latin typeface="+mn-lt"/>
            </a:endParaRPr>
          </a:p>
          <a:p>
            <a:pPr marL="342900" indent="-342900" algn="just">
              <a:buClr>
                <a:schemeClr val="accent5">
                  <a:lumMod val="75000"/>
                </a:schemeClr>
              </a:buClr>
              <a:buFont typeface="Wingdings" panose="05000000000000000000" pitchFamily="2" charset="2"/>
              <a:buChar char="v"/>
            </a:pPr>
            <a:r>
              <a:rPr lang="fr-FR" sz="2000" kern="0" dirty="0">
                <a:solidFill>
                  <a:schemeClr val="tx1"/>
                </a:solidFill>
                <a:latin typeface="+mn-lt"/>
              </a:rPr>
              <a:t>Dans le cas d’une sous-traitance : préciser le(s) nom(s) des sous-traitants et les tâches à sous-traiter.</a:t>
            </a:r>
          </a:p>
        </p:txBody>
      </p:sp>
      <p:sp>
        <p:nvSpPr>
          <p:cNvPr id="3" name="Rectangle 2"/>
          <p:cNvSpPr/>
          <p:nvPr/>
        </p:nvSpPr>
        <p:spPr>
          <a:xfrm>
            <a:off x="1811910" y="1286954"/>
            <a:ext cx="8581345" cy="5265448"/>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p>
        </p:txBody>
      </p:sp>
    </p:spTree>
    <p:extLst>
      <p:ext uri="{BB962C8B-B14F-4D97-AF65-F5344CB8AC3E}">
        <p14:creationId xmlns:p14="http://schemas.microsoft.com/office/powerpoint/2010/main" val="3402386091"/>
      </p:ext>
    </p:extLst>
  </p:cSld>
  <p:clrMapOvr>
    <a:overrideClrMapping bg1="lt1" tx1="dk1" bg2="lt2" tx2="dk2" accent1="accent1" accent2="accent2" accent3="accent3" accent4="accent4" accent5="accent5" accent6="accent6" hlink="hlink" folHlink="folHlink"/>
  </p:clrMapOvr>
</p:sld>
</file>

<file path=ppt/slides/slide22.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3">
            <a:extLst/>
          </a:blip>
          <a:srcRect t="33898" r="24347"/>
          <a:stretch/>
        </p:blipFill>
        <p:spPr>
          <a:xfrm>
            <a:off x="8594751" y="4632553"/>
            <a:ext cx="3597010" cy="2225447"/>
          </a:xfrm>
          <a:prstGeom prst="rect">
            <a:avLst/>
          </a:prstGeom>
        </p:spPr>
      </p:pic>
      <p:sp>
        <p:nvSpPr>
          <p:cNvPr id="2" name="Slide Number Placeholder 1"/>
          <p:cNvSpPr>
            <a:spLocks noGrp="1"/>
          </p:cNvSpPr>
          <p:nvPr>
            <p:ph type="sldNum" sz="quarter" idx="7"/>
          </p:nvPr>
        </p:nvSpPr>
        <p:spPr>
          <a:xfrm>
            <a:off x="9205421" y="6607519"/>
            <a:ext cx="2804050" cy="195438"/>
          </a:xfrm>
        </p:spPr>
        <p:txBody>
          <a:bodyPr/>
          <a:lstStyle/>
          <a:p>
            <a:r>
              <a:rPr lang="fr-FR" sz="1270" b="1" dirty="0">
                <a:solidFill>
                  <a:schemeClr val="accent2">
                    <a:lumMod val="50000"/>
                  </a:schemeClr>
                </a:solidFill>
              </a:rPr>
              <a:t>-</a:t>
            </a:r>
            <a:fld id="{B6F15528-21DE-4FAA-801E-634DDDAF4B2B}" type="slidenum">
              <a:rPr lang="fr-FR" sz="1270" b="1">
                <a:solidFill>
                  <a:schemeClr val="accent2">
                    <a:lumMod val="50000"/>
                  </a:schemeClr>
                </a:solidFill>
              </a:rPr>
              <a:t>22</a:t>
            </a:fld>
            <a:r>
              <a:rPr lang="fr-FR" sz="1270" b="1" dirty="0">
                <a:solidFill>
                  <a:schemeClr val="accent2">
                    <a:lumMod val="50000"/>
                  </a:schemeClr>
                </a:solidFill>
              </a:rPr>
              <a:t>-</a:t>
            </a:r>
          </a:p>
        </p:txBody>
      </p:sp>
      <p:sp>
        <p:nvSpPr>
          <p:cNvPr id="5" name="Rectangle 4"/>
          <p:cNvSpPr/>
          <p:nvPr/>
        </p:nvSpPr>
        <p:spPr>
          <a:xfrm>
            <a:off x="240" y="0"/>
            <a:ext cx="12191521" cy="803267"/>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algn="ctr"/>
            <a:r>
              <a:rPr lang="fr-FR" sz="2902" b="1" dirty="0"/>
              <a:t>2. Volet Administratif : </a:t>
            </a:r>
            <a:r>
              <a:rPr lang="fr-FR" sz="2902" b="1" dirty="0">
                <a:solidFill>
                  <a:srgbClr val="FFC000"/>
                </a:solidFill>
              </a:rPr>
              <a:t>Méthode de sélection</a:t>
            </a:r>
            <a:endParaRPr lang="fr-FR" sz="2539" b="1" dirty="0">
              <a:solidFill>
                <a:srgbClr val="FFC000"/>
              </a:solidFill>
            </a:endParaRPr>
          </a:p>
        </p:txBody>
      </p:sp>
      <p:sp>
        <p:nvSpPr>
          <p:cNvPr id="9" name="Content Placeholder 2"/>
          <p:cNvSpPr txBox="1">
            <a:spLocks/>
          </p:cNvSpPr>
          <p:nvPr/>
        </p:nvSpPr>
        <p:spPr>
          <a:xfrm>
            <a:off x="1987782" y="1407862"/>
            <a:ext cx="8229600" cy="4525963"/>
          </a:xfrm>
          <a:prstGeom prst="rect">
            <a:avLst/>
          </a:prstGeom>
          <a:ln>
            <a:noFill/>
          </a:ln>
        </p:spPr>
        <p:style>
          <a:lnRef idx="2">
            <a:schemeClr val="accent1"/>
          </a:lnRef>
          <a:fillRef idx="1">
            <a:schemeClr val="lt1"/>
          </a:fillRef>
          <a:effectRef idx="0">
            <a:schemeClr val="accent1"/>
          </a:effectRef>
          <a:fontRef idx="minor">
            <a:schemeClr val="dk1"/>
          </a:fontRef>
        </p:style>
        <p:txBody>
          <a:bodyPr wrap="square" lIns="0" tIns="0" rIns="0" bIns="0">
            <a:normAutofit/>
          </a:bodyPr>
          <a:lstStyle>
            <a:lvl1pPr marL="0">
              <a:defRPr sz="9900" b="1" i="0">
                <a:solidFill>
                  <a:srgbClr val="184578"/>
                </a:solidFill>
                <a:latin typeface="Trebuchet MS"/>
                <a:ea typeface="+mn-ea"/>
                <a:cs typeface="Trebuchet MS"/>
              </a:defRPr>
            </a:lvl1pPr>
            <a:lvl2pPr marL="574838">
              <a:defRPr>
                <a:solidFill>
                  <a:schemeClr val="dk1"/>
                </a:solidFill>
                <a:latin typeface="+mn-lt"/>
                <a:ea typeface="+mn-ea"/>
                <a:cs typeface="+mn-cs"/>
              </a:defRPr>
            </a:lvl2pPr>
            <a:lvl3pPr marL="1149675">
              <a:defRPr>
                <a:solidFill>
                  <a:schemeClr val="dk1"/>
                </a:solidFill>
                <a:latin typeface="+mn-lt"/>
                <a:ea typeface="+mn-ea"/>
                <a:cs typeface="+mn-cs"/>
              </a:defRPr>
            </a:lvl3pPr>
            <a:lvl4pPr marL="1724513">
              <a:defRPr>
                <a:solidFill>
                  <a:schemeClr val="dk1"/>
                </a:solidFill>
                <a:latin typeface="+mn-lt"/>
                <a:ea typeface="+mn-ea"/>
                <a:cs typeface="+mn-cs"/>
              </a:defRPr>
            </a:lvl4pPr>
            <a:lvl5pPr marL="2299350">
              <a:defRPr>
                <a:solidFill>
                  <a:schemeClr val="dk1"/>
                </a:solidFill>
                <a:latin typeface="+mn-lt"/>
                <a:ea typeface="+mn-ea"/>
                <a:cs typeface="+mn-cs"/>
              </a:defRPr>
            </a:lvl5pPr>
            <a:lvl6pPr marL="2874188">
              <a:defRPr>
                <a:solidFill>
                  <a:schemeClr val="dk1"/>
                </a:solidFill>
                <a:latin typeface="+mn-lt"/>
                <a:ea typeface="+mn-ea"/>
                <a:cs typeface="+mn-cs"/>
              </a:defRPr>
            </a:lvl6pPr>
            <a:lvl7pPr marL="3449025">
              <a:defRPr>
                <a:solidFill>
                  <a:schemeClr val="dk1"/>
                </a:solidFill>
                <a:latin typeface="+mn-lt"/>
                <a:ea typeface="+mn-ea"/>
                <a:cs typeface="+mn-cs"/>
              </a:defRPr>
            </a:lvl7pPr>
            <a:lvl8pPr marL="4023863">
              <a:defRPr>
                <a:solidFill>
                  <a:schemeClr val="dk1"/>
                </a:solidFill>
                <a:latin typeface="+mn-lt"/>
                <a:ea typeface="+mn-ea"/>
                <a:cs typeface="+mn-cs"/>
              </a:defRPr>
            </a:lvl8pPr>
            <a:lvl9pPr marL="4598700">
              <a:defRPr>
                <a:solidFill>
                  <a:schemeClr val="dk1"/>
                </a:solidFill>
                <a:latin typeface="+mn-lt"/>
                <a:ea typeface="+mn-ea"/>
                <a:cs typeface="+mn-cs"/>
              </a:defRPr>
            </a:lvl9pPr>
          </a:lstStyle>
          <a:p>
            <a:pPr algn="just">
              <a:lnSpc>
                <a:spcPct val="150000"/>
              </a:lnSpc>
            </a:pPr>
            <a:r>
              <a:rPr lang="fr-FR" altLang="fr-FR" sz="2000" dirty="0">
                <a:solidFill>
                  <a:schemeClr val="tx1"/>
                </a:solidFill>
                <a:latin typeface="+mn-lt"/>
              </a:rPr>
              <a:t>Sélection Basée sur la Qualité et le Coût (SBQC/QCBS) avec une pondération de points techniques et du prix. La procédure d’évaluation consiste à : </a:t>
            </a:r>
          </a:p>
          <a:p>
            <a:pPr algn="just">
              <a:lnSpc>
                <a:spcPct val="150000"/>
              </a:lnSpc>
            </a:pPr>
            <a:endParaRPr lang="fr-FR" altLang="fr-FR" sz="2000" dirty="0">
              <a:solidFill>
                <a:schemeClr val="tx1"/>
              </a:solidFill>
              <a:latin typeface="+mn-lt"/>
            </a:endParaRPr>
          </a:p>
          <a:p>
            <a:pPr marL="914417" lvl="1" indent="-457209" algn="just">
              <a:buClr>
                <a:schemeClr val="accent5">
                  <a:lumMod val="75000"/>
                </a:schemeClr>
              </a:buClr>
              <a:buFont typeface="Times New Roman" panose="02020603050405020304" pitchFamily="18" charset="0"/>
              <a:buAutoNum type="arabicPeriod"/>
            </a:pPr>
            <a:r>
              <a:rPr lang="fr-FR" altLang="fr-FR" sz="2000" dirty="0">
                <a:solidFill>
                  <a:schemeClr val="tx1"/>
                </a:solidFill>
              </a:rPr>
              <a:t>Analyse des documents administratifs et de la capacité financière.</a:t>
            </a:r>
          </a:p>
          <a:p>
            <a:pPr marL="914417" lvl="1" indent="-457209" algn="just">
              <a:buClr>
                <a:schemeClr val="accent5">
                  <a:lumMod val="75000"/>
                </a:schemeClr>
              </a:buClr>
              <a:buFont typeface="Times New Roman" panose="02020603050405020304" pitchFamily="18" charset="0"/>
              <a:buAutoNum type="arabicPeriod"/>
            </a:pPr>
            <a:r>
              <a:rPr lang="fr-FR" altLang="fr-FR" sz="2000" dirty="0">
                <a:solidFill>
                  <a:schemeClr val="tx1"/>
                </a:solidFill>
              </a:rPr>
              <a:t>Analyse des propositions techniques.</a:t>
            </a:r>
          </a:p>
          <a:p>
            <a:pPr marL="914417" lvl="1" indent="-457209" algn="just">
              <a:buClr>
                <a:schemeClr val="accent5">
                  <a:lumMod val="75000"/>
                </a:schemeClr>
              </a:buClr>
              <a:buFont typeface="Times New Roman" panose="02020603050405020304" pitchFamily="18" charset="0"/>
              <a:buAutoNum type="arabicPeriod"/>
            </a:pPr>
            <a:r>
              <a:rPr lang="fr-FR" altLang="fr-FR" sz="2000" dirty="0">
                <a:solidFill>
                  <a:schemeClr val="tx1"/>
                </a:solidFill>
              </a:rPr>
              <a:t>Entretien avec le(s) prestataire(s) qualifié(s).</a:t>
            </a:r>
          </a:p>
          <a:p>
            <a:pPr marL="914417" lvl="1" indent="-457209" algn="just">
              <a:buClr>
                <a:schemeClr val="accent5">
                  <a:lumMod val="75000"/>
                </a:schemeClr>
              </a:buClr>
              <a:buFont typeface="Times New Roman" panose="02020603050405020304" pitchFamily="18" charset="0"/>
              <a:buAutoNum type="arabicPeriod"/>
            </a:pPr>
            <a:r>
              <a:rPr lang="fr-FR" altLang="fr-FR" sz="2000" dirty="0">
                <a:solidFill>
                  <a:schemeClr val="tx1"/>
                </a:solidFill>
              </a:rPr>
              <a:t>Approbation du rapport technique par MCC.</a:t>
            </a:r>
          </a:p>
          <a:p>
            <a:pPr marL="914417" lvl="1" indent="-457209" algn="just">
              <a:buClr>
                <a:schemeClr val="accent5">
                  <a:lumMod val="75000"/>
                </a:schemeClr>
              </a:buClr>
              <a:buFont typeface="Times New Roman" panose="02020603050405020304" pitchFamily="18" charset="0"/>
              <a:buAutoNum type="arabicPeriod"/>
            </a:pPr>
            <a:r>
              <a:rPr lang="fr-FR" altLang="fr-FR" sz="2000" dirty="0">
                <a:solidFill>
                  <a:schemeClr val="tx1"/>
                </a:solidFill>
              </a:rPr>
              <a:t>Ouverture des propositions financières.</a:t>
            </a:r>
          </a:p>
          <a:p>
            <a:pPr marL="914417" lvl="1" indent="-457209" algn="just">
              <a:buClr>
                <a:schemeClr val="accent5">
                  <a:lumMod val="75000"/>
                </a:schemeClr>
              </a:buClr>
              <a:buFont typeface="Times New Roman" panose="02020603050405020304" pitchFamily="18" charset="0"/>
              <a:buAutoNum type="arabicPeriod"/>
            </a:pPr>
            <a:r>
              <a:rPr lang="fr-FR" altLang="fr-FR" sz="2000" dirty="0">
                <a:solidFill>
                  <a:schemeClr val="tx1"/>
                </a:solidFill>
              </a:rPr>
              <a:t>Analyse des propositions financières.</a:t>
            </a:r>
          </a:p>
          <a:p>
            <a:pPr marL="914417" lvl="1" indent="-457209" algn="just">
              <a:buClr>
                <a:schemeClr val="accent5">
                  <a:lumMod val="75000"/>
                </a:schemeClr>
              </a:buClr>
              <a:buFont typeface="Times New Roman" panose="02020603050405020304" pitchFamily="18" charset="0"/>
              <a:buAutoNum type="arabicPeriod"/>
            </a:pPr>
            <a:r>
              <a:rPr lang="fr-FR" altLang="fr-FR" sz="2000" dirty="0">
                <a:solidFill>
                  <a:schemeClr val="tx1"/>
                </a:solidFill>
              </a:rPr>
              <a:t>Pondération :  </a:t>
            </a:r>
            <a:r>
              <a:rPr lang="fr-FR" altLang="fr-FR" sz="2000" b="1" dirty="0">
                <a:solidFill>
                  <a:schemeClr val="tx1"/>
                </a:solidFill>
              </a:rPr>
              <a:t>80%</a:t>
            </a:r>
            <a:r>
              <a:rPr lang="fr-FR" altLang="fr-FR" sz="2000" dirty="0">
                <a:solidFill>
                  <a:schemeClr val="tx1"/>
                </a:solidFill>
              </a:rPr>
              <a:t> Qualité, </a:t>
            </a:r>
            <a:r>
              <a:rPr lang="fr-FR" altLang="fr-FR" sz="2000" b="1" dirty="0">
                <a:solidFill>
                  <a:schemeClr val="tx1"/>
                </a:solidFill>
              </a:rPr>
              <a:t>20%</a:t>
            </a:r>
            <a:r>
              <a:rPr lang="fr-FR" altLang="fr-FR" sz="2000" dirty="0">
                <a:solidFill>
                  <a:schemeClr val="tx1"/>
                </a:solidFill>
              </a:rPr>
              <a:t> Prix.</a:t>
            </a:r>
          </a:p>
          <a:p>
            <a:pPr marL="914417" lvl="1" indent="-457209" algn="just">
              <a:buClr>
                <a:schemeClr val="accent5">
                  <a:lumMod val="75000"/>
                </a:schemeClr>
              </a:buClr>
              <a:buFont typeface="Times New Roman" panose="02020603050405020304" pitchFamily="18" charset="0"/>
              <a:buAutoNum type="arabicPeriod"/>
            </a:pPr>
            <a:r>
              <a:rPr lang="fr-FR" altLang="fr-FR" sz="2000" dirty="0">
                <a:solidFill>
                  <a:schemeClr val="tx1"/>
                </a:solidFill>
              </a:rPr>
              <a:t>Approbation du rapport d’évaluation combiné par MCC</a:t>
            </a:r>
            <a:r>
              <a:rPr lang="fr-FR" altLang="fr-FR" sz="2000" dirty="0">
                <a:solidFill>
                  <a:schemeClr val="tx2"/>
                </a:solidFill>
              </a:rPr>
              <a:t>.</a:t>
            </a:r>
          </a:p>
        </p:txBody>
      </p:sp>
      <p:sp>
        <p:nvSpPr>
          <p:cNvPr id="3" name="Rectangle 2"/>
          <p:cNvSpPr/>
          <p:nvPr/>
        </p:nvSpPr>
        <p:spPr>
          <a:xfrm>
            <a:off x="1773250" y="1166047"/>
            <a:ext cx="8581345" cy="4767778"/>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p>
        </p:txBody>
      </p:sp>
    </p:spTree>
    <p:extLst>
      <p:ext uri="{BB962C8B-B14F-4D97-AF65-F5344CB8AC3E}">
        <p14:creationId xmlns:p14="http://schemas.microsoft.com/office/powerpoint/2010/main" val="4213963524"/>
      </p:ext>
    </p:extLst>
  </p:cSld>
  <p:clrMapOvr>
    <a:overrideClrMapping bg1="lt1" tx1="dk1" bg2="lt2" tx2="dk2" accent1="accent1" accent2="accent2" accent3="accent3" accent4="accent4" accent5="accent5" accent6="accent6" hlink="hlink" folHlink="folHlink"/>
  </p:clrMapOvr>
</p:sld>
</file>

<file path=ppt/slides/slide23.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3">
            <a:extLst/>
          </a:blip>
          <a:srcRect t="33898" r="24347"/>
          <a:stretch/>
        </p:blipFill>
        <p:spPr>
          <a:xfrm>
            <a:off x="8594751" y="4632553"/>
            <a:ext cx="3597010" cy="2225447"/>
          </a:xfrm>
          <a:prstGeom prst="rect">
            <a:avLst/>
          </a:prstGeom>
        </p:spPr>
      </p:pic>
      <p:sp>
        <p:nvSpPr>
          <p:cNvPr id="2" name="Slide Number Placeholder 1"/>
          <p:cNvSpPr>
            <a:spLocks noGrp="1"/>
          </p:cNvSpPr>
          <p:nvPr>
            <p:ph type="sldNum" sz="quarter" idx="7"/>
          </p:nvPr>
        </p:nvSpPr>
        <p:spPr>
          <a:xfrm>
            <a:off x="9205421" y="6607519"/>
            <a:ext cx="2804050" cy="195438"/>
          </a:xfrm>
        </p:spPr>
        <p:txBody>
          <a:bodyPr/>
          <a:lstStyle/>
          <a:p>
            <a:r>
              <a:rPr lang="fr-FR" sz="1270" b="1" dirty="0">
                <a:solidFill>
                  <a:schemeClr val="accent2">
                    <a:lumMod val="50000"/>
                  </a:schemeClr>
                </a:solidFill>
              </a:rPr>
              <a:t>-</a:t>
            </a:r>
            <a:fld id="{B6F15528-21DE-4FAA-801E-634DDDAF4B2B}" type="slidenum">
              <a:rPr lang="fr-FR" sz="1270" b="1">
                <a:solidFill>
                  <a:schemeClr val="accent2">
                    <a:lumMod val="50000"/>
                  </a:schemeClr>
                </a:solidFill>
              </a:rPr>
              <a:t>23</a:t>
            </a:fld>
            <a:r>
              <a:rPr lang="fr-FR" sz="1270" b="1" dirty="0">
                <a:solidFill>
                  <a:schemeClr val="accent2">
                    <a:lumMod val="50000"/>
                  </a:schemeClr>
                </a:solidFill>
              </a:rPr>
              <a:t>-</a:t>
            </a:r>
          </a:p>
        </p:txBody>
      </p:sp>
      <p:sp>
        <p:nvSpPr>
          <p:cNvPr id="5" name="Rectangle 4"/>
          <p:cNvSpPr/>
          <p:nvPr/>
        </p:nvSpPr>
        <p:spPr>
          <a:xfrm>
            <a:off x="240" y="0"/>
            <a:ext cx="12191521" cy="803267"/>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algn="ctr"/>
            <a:r>
              <a:rPr lang="fr-FR" sz="2902" b="1" dirty="0"/>
              <a:t>2. Volet Administratif : </a:t>
            </a:r>
            <a:r>
              <a:rPr lang="fr-FR" sz="2902" b="1" dirty="0">
                <a:solidFill>
                  <a:srgbClr val="FFC000"/>
                </a:solidFill>
              </a:rPr>
              <a:t>Forme et contenu</a:t>
            </a:r>
          </a:p>
        </p:txBody>
      </p:sp>
      <p:sp>
        <p:nvSpPr>
          <p:cNvPr id="9" name="Content Placeholder 2"/>
          <p:cNvSpPr txBox="1">
            <a:spLocks/>
          </p:cNvSpPr>
          <p:nvPr/>
        </p:nvSpPr>
        <p:spPr>
          <a:xfrm>
            <a:off x="1981199" y="2844984"/>
            <a:ext cx="8229600" cy="2643022"/>
          </a:xfrm>
          <a:prstGeom prst="rect">
            <a:avLst/>
          </a:prstGeom>
          <a:ln>
            <a:noFill/>
          </a:ln>
        </p:spPr>
        <p:style>
          <a:lnRef idx="2">
            <a:schemeClr val="accent1"/>
          </a:lnRef>
          <a:fillRef idx="1">
            <a:schemeClr val="lt1"/>
          </a:fillRef>
          <a:effectRef idx="0">
            <a:schemeClr val="accent1"/>
          </a:effectRef>
          <a:fontRef idx="minor">
            <a:schemeClr val="dk1"/>
          </a:fontRef>
        </p:style>
        <p:txBody>
          <a:bodyPr wrap="square" lIns="0" tIns="0" rIns="0" bIns="0">
            <a:normAutofit lnSpcReduction="10000"/>
          </a:bodyPr>
          <a:lstStyle>
            <a:lvl1pPr marL="0">
              <a:defRPr sz="9900" b="1" i="0">
                <a:solidFill>
                  <a:srgbClr val="184578"/>
                </a:solidFill>
                <a:latin typeface="Trebuchet MS"/>
                <a:ea typeface="+mn-ea"/>
                <a:cs typeface="Trebuchet MS"/>
              </a:defRPr>
            </a:lvl1pPr>
            <a:lvl2pPr marL="574838">
              <a:defRPr>
                <a:solidFill>
                  <a:schemeClr val="dk1"/>
                </a:solidFill>
                <a:latin typeface="+mn-lt"/>
                <a:ea typeface="+mn-ea"/>
                <a:cs typeface="+mn-cs"/>
              </a:defRPr>
            </a:lvl2pPr>
            <a:lvl3pPr marL="1149675">
              <a:defRPr>
                <a:solidFill>
                  <a:schemeClr val="dk1"/>
                </a:solidFill>
                <a:latin typeface="+mn-lt"/>
                <a:ea typeface="+mn-ea"/>
                <a:cs typeface="+mn-cs"/>
              </a:defRPr>
            </a:lvl3pPr>
            <a:lvl4pPr marL="1724513">
              <a:defRPr>
                <a:solidFill>
                  <a:schemeClr val="dk1"/>
                </a:solidFill>
                <a:latin typeface="+mn-lt"/>
                <a:ea typeface="+mn-ea"/>
                <a:cs typeface="+mn-cs"/>
              </a:defRPr>
            </a:lvl4pPr>
            <a:lvl5pPr marL="2299350">
              <a:defRPr>
                <a:solidFill>
                  <a:schemeClr val="dk1"/>
                </a:solidFill>
                <a:latin typeface="+mn-lt"/>
                <a:ea typeface="+mn-ea"/>
                <a:cs typeface="+mn-cs"/>
              </a:defRPr>
            </a:lvl5pPr>
            <a:lvl6pPr marL="2874188">
              <a:defRPr>
                <a:solidFill>
                  <a:schemeClr val="dk1"/>
                </a:solidFill>
                <a:latin typeface="+mn-lt"/>
                <a:ea typeface="+mn-ea"/>
                <a:cs typeface="+mn-cs"/>
              </a:defRPr>
            </a:lvl6pPr>
            <a:lvl7pPr marL="3449025">
              <a:defRPr>
                <a:solidFill>
                  <a:schemeClr val="dk1"/>
                </a:solidFill>
                <a:latin typeface="+mn-lt"/>
                <a:ea typeface="+mn-ea"/>
                <a:cs typeface="+mn-cs"/>
              </a:defRPr>
            </a:lvl7pPr>
            <a:lvl8pPr marL="4023863">
              <a:defRPr>
                <a:solidFill>
                  <a:schemeClr val="dk1"/>
                </a:solidFill>
                <a:latin typeface="+mn-lt"/>
                <a:ea typeface="+mn-ea"/>
                <a:cs typeface="+mn-cs"/>
              </a:defRPr>
            </a:lvl8pPr>
            <a:lvl9pPr marL="4598700">
              <a:defRPr>
                <a:solidFill>
                  <a:schemeClr val="dk1"/>
                </a:solidFill>
                <a:latin typeface="+mn-lt"/>
                <a:ea typeface="+mn-ea"/>
                <a:cs typeface="+mn-cs"/>
              </a:defRPr>
            </a:lvl9pPr>
          </a:lstStyle>
          <a:p>
            <a:pPr algn="just">
              <a:buClr>
                <a:schemeClr val="accent5">
                  <a:lumMod val="75000"/>
                </a:schemeClr>
              </a:buClr>
            </a:pPr>
            <a:r>
              <a:rPr lang="fr-FR" altLang="fr-FR" sz="2200" dirty="0">
                <a:solidFill>
                  <a:schemeClr val="tx1"/>
                </a:solidFill>
                <a:latin typeface="Calibri" panose="020F0502020204030204" pitchFamily="34" charset="0"/>
              </a:rPr>
              <a:t>Il est demandé aux Consultants de soumettre une Proposition technique qui doit contenir les informations sur:</a:t>
            </a:r>
          </a:p>
          <a:p>
            <a:pPr marL="342900" indent="-342900" algn="just">
              <a:buClr>
                <a:schemeClr val="accent5">
                  <a:lumMod val="75000"/>
                </a:schemeClr>
              </a:buClr>
              <a:buFont typeface="Wingdings" panose="05000000000000000000" pitchFamily="2" charset="2"/>
              <a:buChar char="v"/>
            </a:pPr>
            <a:endParaRPr lang="fr-FR" altLang="fr-FR" sz="2200" dirty="0">
              <a:solidFill>
                <a:schemeClr val="tx1"/>
              </a:solidFill>
              <a:latin typeface="Calibri" panose="020F0502020204030204" pitchFamily="34" charset="0"/>
            </a:endParaRPr>
          </a:p>
          <a:p>
            <a:pPr marL="917738" lvl="1" indent="-342900" algn="just">
              <a:buClr>
                <a:schemeClr val="accent5">
                  <a:lumMod val="75000"/>
                </a:schemeClr>
              </a:buClr>
              <a:buFont typeface="Wingdings" panose="05000000000000000000" pitchFamily="2" charset="2"/>
              <a:buChar char="v"/>
            </a:pPr>
            <a:r>
              <a:rPr lang="fr-FR" altLang="fr-FR" sz="2200" dirty="0">
                <a:solidFill>
                  <a:schemeClr val="tx1"/>
                </a:solidFill>
                <a:latin typeface="Calibri" panose="020F0502020204030204" pitchFamily="34" charset="0"/>
              </a:rPr>
              <a:t> </a:t>
            </a:r>
            <a:r>
              <a:rPr lang="fr-FR" sz="2200" dirty="0">
                <a:solidFill>
                  <a:schemeClr val="tx1"/>
                </a:solidFill>
                <a:latin typeface="Calibri" panose="020F0502020204030204" pitchFamily="34" charset="0"/>
              </a:rPr>
              <a:t>Capacités et expériences </a:t>
            </a:r>
            <a:r>
              <a:rPr lang="fr-FR" altLang="fr-FR" sz="2200" dirty="0">
                <a:solidFill>
                  <a:schemeClr val="tx1"/>
                </a:solidFill>
                <a:latin typeface="Calibri" panose="020F0502020204030204" pitchFamily="34" charset="0"/>
              </a:rPr>
              <a:t> </a:t>
            </a:r>
            <a:r>
              <a:rPr lang="fr-FR" altLang="fr-FR" sz="2200" b="1" dirty="0">
                <a:solidFill>
                  <a:schemeClr val="tx1"/>
                </a:solidFill>
                <a:latin typeface="Calibri" panose="020F0502020204030204" pitchFamily="34" charset="0"/>
              </a:rPr>
              <a:t>(30 points).</a:t>
            </a:r>
          </a:p>
          <a:p>
            <a:pPr marL="917738" lvl="1" indent="-342900" algn="just">
              <a:buClr>
                <a:schemeClr val="accent5">
                  <a:lumMod val="75000"/>
                </a:schemeClr>
              </a:buClr>
              <a:buFont typeface="Wingdings" panose="05000000000000000000" pitchFamily="2" charset="2"/>
              <a:buChar char="v"/>
            </a:pPr>
            <a:r>
              <a:rPr lang="fr-FR" altLang="fr-FR" sz="2200" dirty="0">
                <a:solidFill>
                  <a:schemeClr val="tx1"/>
                </a:solidFill>
                <a:latin typeface="Calibri" panose="020F0502020204030204" pitchFamily="34" charset="0"/>
              </a:rPr>
              <a:t> </a:t>
            </a:r>
            <a:r>
              <a:rPr lang="fr-FR" sz="2200" dirty="0">
                <a:solidFill>
                  <a:schemeClr val="tx1"/>
                </a:solidFill>
                <a:latin typeface="Calibri" panose="020F0502020204030204" pitchFamily="34" charset="0"/>
              </a:rPr>
              <a:t>Approche, méthodologie et plan de travail </a:t>
            </a:r>
            <a:r>
              <a:rPr lang="fr-FR" altLang="fr-FR" sz="2200" b="1" dirty="0">
                <a:solidFill>
                  <a:schemeClr val="tx1"/>
                </a:solidFill>
                <a:latin typeface="Calibri" panose="020F0502020204030204" pitchFamily="34" charset="0"/>
              </a:rPr>
              <a:t>(30 points).</a:t>
            </a:r>
          </a:p>
          <a:p>
            <a:pPr marL="917738" lvl="1" indent="-342900" algn="just">
              <a:buClr>
                <a:schemeClr val="accent5">
                  <a:lumMod val="75000"/>
                </a:schemeClr>
              </a:buClr>
              <a:buFont typeface="Wingdings" panose="05000000000000000000" pitchFamily="2" charset="2"/>
              <a:buChar char="v"/>
            </a:pPr>
            <a:r>
              <a:rPr lang="fr-FR" altLang="fr-FR" sz="2200" dirty="0">
                <a:solidFill>
                  <a:schemeClr val="tx1"/>
                </a:solidFill>
                <a:latin typeface="Calibri" panose="020F0502020204030204" pitchFamily="34" charset="0"/>
              </a:rPr>
              <a:t> Qualifications du personnel clé de la prestation </a:t>
            </a:r>
            <a:r>
              <a:rPr lang="fr-FR" altLang="fr-FR" sz="2200" b="1" dirty="0">
                <a:solidFill>
                  <a:schemeClr val="tx1"/>
                </a:solidFill>
                <a:latin typeface="Calibri" panose="020F0502020204030204" pitchFamily="34" charset="0"/>
              </a:rPr>
              <a:t>(40 points).</a:t>
            </a:r>
          </a:p>
          <a:p>
            <a:pPr marL="917738" lvl="1" indent="-342900" algn="just">
              <a:buClr>
                <a:schemeClr val="accent5">
                  <a:lumMod val="75000"/>
                </a:schemeClr>
              </a:buClr>
              <a:buFont typeface="Wingdings" panose="05000000000000000000" pitchFamily="2" charset="2"/>
              <a:buChar char="v"/>
            </a:pPr>
            <a:r>
              <a:rPr lang="fr-FR" altLang="fr-FR" sz="2200" dirty="0">
                <a:solidFill>
                  <a:schemeClr val="tx1"/>
                </a:solidFill>
                <a:latin typeface="Calibri" panose="020F0502020204030204" pitchFamily="34" charset="0"/>
              </a:rPr>
              <a:t>Le score technique minimum exigé pour se qualifier est de </a:t>
            </a:r>
            <a:r>
              <a:rPr lang="fr-FR" altLang="fr-FR" sz="2200" b="1" dirty="0">
                <a:solidFill>
                  <a:schemeClr val="tx1"/>
                </a:solidFill>
                <a:latin typeface="Calibri" panose="020F0502020204030204" pitchFamily="34" charset="0"/>
              </a:rPr>
              <a:t>80</a:t>
            </a:r>
            <a:r>
              <a:rPr lang="fr-FR" altLang="fr-FR" sz="2200" dirty="0">
                <a:solidFill>
                  <a:schemeClr val="tx1"/>
                </a:solidFill>
                <a:latin typeface="Calibri" panose="020F0502020204030204" pitchFamily="34" charset="0"/>
              </a:rPr>
              <a:t> points sur 100.</a:t>
            </a:r>
          </a:p>
        </p:txBody>
      </p:sp>
      <p:sp>
        <p:nvSpPr>
          <p:cNvPr id="3" name="Rectangle 2"/>
          <p:cNvSpPr/>
          <p:nvPr/>
        </p:nvSpPr>
        <p:spPr>
          <a:xfrm>
            <a:off x="1805328" y="2225071"/>
            <a:ext cx="8581345" cy="3662207"/>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gn="ctr">
              <a:buClr>
                <a:schemeClr val="accent5">
                  <a:lumMod val="75000"/>
                </a:schemeClr>
              </a:buClr>
              <a:buFont typeface="Wingdings" panose="05000000000000000000" pitchFamily="2" charset="2"/>
              <a:buChar char="v"/>
            </a:pPr>
            <a:endParaRPr lang="fr-FR" sz="1632" dirty="0"/>
          </a:p>
        </p:txBody>
      </p:sp>
      <p:sp>
        <p:nvSpPr>
          <p:cNvPr id="10" name="Chevron 9"/>
          <p:cNvSpPr/>
          <p:nvPr/>
        </p:nvSpPr>
        <p:spPr>
          <a:xfrm>
            <a:off x="2026976" y="1298215"/>
            <a:ext cx="8208912" cy="504056"/>
          </a:xfrm>
          <a:prstGeom prst="chevron">
            <a:avLst/>
          </a:prstGeom>
          <a:noFill/>
        </p:spPr>
        <p:style>
          <a:lnRef idx="0">
            <a:schemeClr val="accent2"/>
          </a:lnRef>
          <a:fillRef idx="3">
            <a:schemeClr val="accent2"/>
          </a:fillRef>
          <a:effectRef idx="3">
            <a:schemeClr val="accent2"/>
          </a:effectRef>
          <a:fontRef idx="minor">
            <a:schemeClr val="lt1"/>
          </a:fontRef>
        </p:style>
        <p:txBody>
          <a:bodyPr rtlCol="0" anchor="ctr"/>
          <a:lstStyle/>
          <a:p>
            <a:pPr algn="ctr"/>
            <a:r>
              <a:rPr lang="fr-FR" sz="2800" b="1" dirty="0">
                <a:solidFill>
                  <a:srgbClr val="C00000"/>
                </a:solidFill>
              </a:rPr>
              <a:t>Dossier technique</a:t>
            </a:r>
          </a:p>
        </p:txBody>
      </p:sp>
    </p:spTree>
    <p:extLst>
      <p:ext uri="{BB962C8B-B14F-4D97-AF65-F5344CB8AC3E}">
        <p14:creationId xmlns:p14="http://schemas.microsoft.com/office/powerpoint/2010/main" val="1702344259"/>
      </p:ext>
    </p:extLst>
  </p:cSld>
  <p:clrMapOvr>
    <a:overrideClrMapping bg1="lt1" tx1="dk1" bg2="lt2" tx2="dk2" accent1="accent1" accent2="accent2" accent3="accent3" accent4="accent4" accent5="accent5" accent6="accent6" hlink="hlink" folHlink="folHlink"/>
  </p:clrMapOvr>
</p:sld>
</file>

<file path=ppt/slides/slide24.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3">
            <a:extLst/>
          </a:blip>
          <a:srcRect t="33898" r="24347"/>
          <a:stretch/>
        </p:blipFill>
        <p:spPr>
          <a:xfrm>
            <a:off x="8594751" y="4632553"/>
            <a:ext cx="3597010" cy="2225447"/>
          </a:xfrm>
          <a:prstGeom prst="rect">
            <a:avLst/>
          </a:prstGeom>
        </p:spPr>
      </p:pic>
      <p:sp>
        <p:nvSpPr>
          <p:cNvPr id="2" name="Slide Number Placeholder 1"/>
          <p:cNvSpPr>
            <a:spLocks noGrp="1"/>
          </p:cNvSpPr>
          <p:nvPr>
            <p:ph type="sldNum" sz="quarter" idx="7"/>
          </p:nvPr>
        </p:nvSpPr>
        <p:spPr>
          <a:xfrm>
            <a:off x="9205421" y="6607519"/>
            <a:ext cx="2804050" cy="195438"/>
          </a:xfrm>
        </p:spPr>
        <p:txBody>
          <a:bodyPr/>
          <a:lstStyle/>
          <a:p>
            <a:r>
              <a:rPr lang="fr-FR" sz="1270" b="1" dirty="0">
                <a:solidFill>
                  <a:schemeClr val="accent2">
                    <a:lumMod val="50000"/>
                  </a:schemeClr>
                </a:solidFill>
              </a:rPr>
              <a:t>-</a:t>
            </a:r>
            <a:fld id="{B6F15528-21DE-4FAA-801E-634DDDAF4B2B}" type="slidenum">
              <a:rPr lang="fr-FR" sz="1270" b="1">
                <a:solidFill>
                  <a:schemeClr val="accent2">
                    <a:lumMod val="50000"/>
                  </a:schemeClr>
                </a:solidFill>
              </a:rPr>
              <a:t>24</a:t>
            </a:fld>
            <a:r>
              <a:rPr lang="fr-FR" sz="1270" b="1" dirty="0">
                <a:solidFill>
                  <a:schemeClr val="accent2">
                    <a:lumMod val="50000"/>
                  </a:schemeClr>
                </a:solidFill>
              </a:rPr>
              <a:t>-</a:t>
            </a:r>
          </a:p>
        </p:txBody>
      </p:sp>
      <p:sp>
        <p:nvSpPr>
          <p:cNvPr id="5" name="Rectangle 4"/>
          <p:cNvSpPr/>
          <p:nvPr/>
        </p:nvSpPr>
        <p:spPr>
          <a:xfrm>
            <a:off x="240" y="0"/>
            <a:ext cx="12191521" cy="803267"/>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algn="ctr"/>
            <a:r>
              <a:rPr lang="fr-FR" sz="2902" b="1" dirty="0"/>
              <a:t>2. Volet Administratif : </a:t>
            </a:r>
            <a:r>
              <a:rPr lang="fr-FR" sz="2902" b="1" dirty="0">
                <a:solidFill>
                  <a:srgbClr val="FFC000"/>
                </a:solidFill>
              </a:rPr>
              <a:t>Contrat</a:t>
            </a:r>
          </a:p>
        </p:txBody>
      </p:sp>
      <p:sp>
        <p:nvSpPr>
          <p:cNvPr id="3" name="Rectangle 2"/>
          <p:cNvSpPr/>
          <p:nvPr/>
        </p:nvSpPr>
        <p:spPr>
          <a:xfrm>
            <a:off x="2157401" y="1153467"/>
            <a:ext cx="7877198" cy="4031873"/>
          </a:xfrm>
          <a:prstGeom prst="rect">
            <a:avLst/>
          </a:prstGeom>
        </p:spPr>
        <p:txBody>
          <a:bodyPr wrap="square">
            <a:spAutoFit/>
          </a:bodyPr>
          <a:lstStyle/>
          <a:p>
            <a:pPr algn="just"/>
            <a:r>
              <a:rPr lang="fr-FR" sz="3200" dirty="0"/>
              <a:t>Le contrat sera pour une durée de </a:t>
            </a:r>
            <a:r>
              <a:rPr lang="fr-FR" sz="3200" b="1" dirty="0"/>
              <a:t>trente-six</a:t>
            </a:r>
            <a:r>
              <a:rPr lang="fr-FR" sz="3200" dirty="0"/>
              <a:t> </a:t>
            </a:r>
            <a:r>
              <a:rPr lang="fr-FR" sz="3200" b="1" dirty="0"/>
              <a:t>(36) mois maximum sans toutefois dépasser la fin de la période du Compact : 30 juin 2022</a:t>
            </a:r>
            <a:r>
              <a:rPr lang="fr-FR" sz="3200" dirty="0"/>
              <a:t>, avec des missions et prestations, de base et optionnelles (à la demande), qui peuvent se chevaucher dans le temps et qui seront activées à la discrétion de l’Agence MCA-Morocco. </a:t>
            </a:r>
          </a:p>
        </p:txBody>
      </p:sp>
      <p:sp>
        <p:nvSpPr>
          <p:cNvPr id="9" name="Rectangle 8"/>
          <p:cNvSpPr/>
          <p:nvPr/>
        </p:nvSpPr>
        <p:spPr>
          <a:xfrm>
            <a:off x="1656395" y="1012372"/>
            <a:ext cx="8587062" cy="4365172"/>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p>
        </p:txBody>
      </p:sp>
    </p:spTree>
    <p:extLst>
      <p:ext uri="{BB962C8B-B14F-4D97-AF65-F5344CB8AC3E}">
        <p14:creationId xmlns:p14="http://schemas.microsoft.com/office/powerpoint/2010/main" val="2132932455"/>
      </p:ext>
    </p:extLst>
  </p:cSld>
  <p:clrMapOvr>
    <a:overrideClrMapping bg1="lt1" tx1="dk1" bg2="lt2" tx2="dk2" accent1="accent1" accent2="accent2" accent3="accent3" accent4="accent4" accent5="accent5" accent6="accent6" hlink="hlink" folHlink="folHlink"/>
  </p:clrMapOvr>
</p:sld>
</file>

<file path=ppt/slides/slide25.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3">
            <a:extLst/>
          </a:blip>
          <a:srcRect t="33898" r="24347"/>
          <a:stretch/>
        </p:blipFill>
        <p:spPr>
          <a:xfrm>
            <a:off x="8594751" y="4632553"/>
            <a:ext cx="3597010" cy="2225447"/>
          </a:xfrm>
          <a:prstGeom prst="rect">
            <a:avLst/>
          </a:prstGeom>
        </p:spPr>
      </p:pic>
      <p:sp>
        <p:nvSpPr>
          <p:cNvPr id="2" name="Slide Number Placeholder 1"/>
          <p:cNvSpPr>
            <a:spLocks noGrp="1"/>
          </p:cNvSpPr>
          <p:nvPr>
            <p:ph type="sldNum" sz="quarter" idx="7"/>
          </p:nvPr>
        </p:nvSpPr>
        <p:spPr>
          <a:xfrm>
            <a:off x="9205421" y="6607519"/>
            <a:ext cx="2804050" cy="195438"/>
          </a:xfrm>
        </p:spPr>
        <p:txBody>
          <a:bodyPr/>
          <a:lstStyle/>
          <a:p>
            <a:r>
              <a:rPr lang="fr-FR" sz="1270" b="1" dirty="0">
                <a:solidFill>
                  <a:schemeClr val="accent2">
                    <a:lumMod val="50000"/>
                  </a:schemeClr>
                </a:solidFill>
              </a:rPr>
              <a:t>-</a:t>
            </a:r>
            <a:fld id="{B6F15528-21DE-4FAA-801E-634DDDAF4B2B}" type="slidenum">
              <a:rPr lang="fr-FR" sz="1270" b="1">
                <a:solidFill>
                  <a:schemeClr val="accent2">
                    <a:lumMod val="50000"/>
                  </a:schemeClr>
                </a:solidFill>
              </a:rPr>
              <a:t>25</a:t>
            </a:fld>
            <a:r>
              <a:rPr lang="fr-FR" sz="1270" b="1" dirty="0">
                <a:solidFill>
                  <a:schemeClr val="accent2">
                    <a:lumMod val="50000"/>
                  </a:schemeClr>
                </a:solidFill>
              </a:rPr>
              <a:t>-</a:t>
            </a:r>
          </a:p>
        </p:txBody>
      </p:sp>
      <p:sp>
        <p:nvSpPr>
          <p:cNvPr id="5" name="Rectangle 4"/>
          <p:cNvSpPr/>
          <p:nvPr/>
        </p:nvSpPr>
        <p:spPr>
          <a:xfrm>
            <a:off x="240" y="0"/>
            <a:ext cx="12191521" cy="107966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algn="ctr"/>
            <a:r>
              <a:rPr lang="fr-FR" sz="4897" b="1" dirty="0">
                <a:solidFill>
                  <a:schemeClr val="bg1"/>
                </a:solidFill>
                <a:cs typeface="Sakkal Majalla" panose="02000000000000000000" pitchFamily="2" charset="-78"/>
              </a:rPr>
              <a:t>Plan</a:t>
            </a:r>
            <a:endParaRPr lang="ar-SA" sz="4897" b="1" dirty="0">
              <a:solidFill>
                <a:schemeClr val="bg1"/>
              </a:solidFill>
              <a:cs typeface="Sakkal Majalla" panose="02000000000000000000" pitchFamily="2" charset="-78"/>
            </a:endParaRPr>
          </a:p>
        </p:txBody>
      </p:sp>
      <p:grpSp>
        <p:nvGrpSpPr>
          <p:cNvPr id="78" name="Groupe 77"/>
          <p:cNvGrpSpPr/>
          <p:nvPr/>
        </p:nvGrpSpPr>
        <p:grpSpPr>
          <a:xfrm>
            <a:off x="1264305" y="1681127"/>
            <a:ext cx="9392179" cy="1264387"/>
            <a:chOff x="526358" y="986563"/>
            <a:chExt cx="10357486" cy="1394337"/>
          </a:xfrm>
        </p:grpSpPr>
        <p:grpSp>
          <p:nvGrpSpPr>
            <p:cNvPr id="79" name="Groupe 78"/>
            <p:cNvGrpSpPr/>
            <p:nvPr/>
          </p:nvGrpSpPr>
          <p:grpSpPr>
            <a:xfrm>
              <a:off x="526358" y="1457509"/>
              <a:ext cx="688412" cy="923391"/>
              <a:chOff x="1907704" y="1527351"/>
              <a:chExt cx="688412" cy="923391"/>
            </a:xfrm>
          </p:grpSpPr>
          <p:sp>
            <p:nvSpPr>
              <p:cNvPr id="81" name="Parallélogramme 80"/>
              <p:cNvSpPr/>
              <p:nvPr/>
            </p:nvSpPr>
            <p:spPr>
              <a:xfrm rot="19219040">
                <a:off x="1907704" y="1697884"/>
                <a:ext cx="688412" cy="698376"/>
              </a:xfrm>
              <a:prstGeom prst="parallelogram">
                <a:avLst>
                  <a:gd name="adj" fmla="val 17064"/>
                </a:avLst>
              </a:prstGeom>
              <a:solidFill>
                <a:schemeClr val="bg1"/>
              </a:solidFill>
              <a:ln>
                <a:solidFill>
                  <a:srgbClr val="0070C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p>
            </p:txBody>
          </p:sp>
          <p:sp>
            <p:nvSpPr>
              <p:cNvPr id="82" name="Rectangle 81"/>
              <p:cNvSpPr/>
              <p:nvPr/>
            </p:nvSpPr>
            <p:spPr>
              <a:xfrm>
                <a:off x="1983684" y="1527351"/>
                <a:ext cx="536450" cy="923391"/>
              </a:xfrm>
              <a:prstGeom prst="rect">
                <a:avLst/>
              </a:prstGeom>
              <a:noFill/>
            </p:spPr>
            <p:txBody>
              <a:bodyPr wrap="none" lIns="82918" tIns="41459" rIns="82918" bIns="41459">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r-FR" sz="4897" b="1" dirty="0">
                    <a:ln w="11430"/>
                    <a:solidFill>
                      <a:srgbClr val="0070C0"/>
                    </a:solidFill>
                    <a:effectLst>
                      <a:outerShdw blurRad="50800" dist="39000" dir="5460000" algn="tl">
                        <a:srgbClr val="000000">
                          <a:alpha val="38000"/>
                        </a:srgbClr>
                      </a:outerShdw>
                    </a:effectLst>
                  </a:rPr>
                  <a:t>1</a:t>
                </a:r>
              </a:p>
            </p:txBody>
          </p:sp>
        </p:grpSp>
        <p:sp>
          <p:nvSpPr>
            <p:cNvPr id="80" name="Rogner un rectangle avec un coin du même côté 19"/>
            <p:cNvSpPr/>
            <p:nvPr/>
          </p:nvSpPr>
          <p:spPr>
            <a:xfrm>
              <a:off x="1294662" y="986563"/>
              <a:ext cx="9589182" cy="1379762"/>
            </a:xfrm>
            <a:prstGeom prst="snip2SameRect">
              <a:avLst>
                <a:gd name="adj1" fmla="val 19842"/>
                <a:gd name="adj2" fmla="val 19048"/>
              </a:avLst>
            </a:prstGeom>
            <a:solidFill>
              <a:schemeClr val="bg1"/>
            </a:solidFill>
            <a:ln>
              <a:solidFill>
                <a:srgbClr val="0070C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p>
          </p:txBody>
        </p:sp>
      </p:grpSp>
      <p:grpSp>
        <p:nvGrpSpPr>
          <p:cNvPr id="83" name="Groupe 82"/>
          <p:cNvGrpSpPr/>
          <p:nvPr/>
        </p:nvGrpSpPr>
        <p:grpSpPr>
          <a:xfrm>
            <a:off x="1264305" y="3141208"/>
            <a:ext cx="9392179" cy="1265573"/>
            <a:chOff x="526358" y="2596706"/>
            <a:chExt cx="10357486" cy="1395645"/>
          </a:xfrm>
        </p:grpSpPr>
        <p:grpSp>
          <p:nvGrpSpPr>
            <p:cNvPr id="84" name="Groupe 83"/>
            <p:cNvGrpSpPr/>
            <p:nvPr/>
          </p:nvGrpSpPr>
          <p:grpSpPr>
            <a:xfrm>
              <a:off x="526358" y="3068960"/>
              <a:ext cx="688412" cy="923391"/>
              <a:chOff x="1907704" y="1527351"/>
              <a:chExt cx="688412" cy="923391"/>
            </a:xfrm>
          </p:grpSpPr>
          <p:sp>
            <p:nvSpPr>
              <p:cNvPr id="86" name="Parallélogramme 85"/>
              <p:cNvSpPr/>
              <p:nvPr/>
            </p:nvSpPr>
            <p:spPr>
              <a:xfrm rot="19219040">
                <a:off x="1907704" y="1697884"/>
                <a:ext cx="688412" cy="698376"/>
              </a:xfrm>
              <a:prstGeom prst="parallelogram">
                <a:avLst>
                  <a:gd name="adj" fmla="val 17064"/>
                </a:avLst>
              </a:prstGeom>
              <a:solidFill>
                <a:schemeClr val="bg1"/>
              </a:solidFill>
              <a:ln>
                <a:solidFill>
                  <a:srgbClr val="0070C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p>
            </p:txBody>
          </p:sp>
          <p:sp>
            <p:nvSpPr>
              <p:cNvPr id="87" name="Rectangle 86"/>
              <p:cNvSpPr/>
              <p:nvPr/>
            </p:nvSpPr>
            <p:spPr>
              <a:xfrm>
                <a:off x="1983684" y="1527351"/>
                <a:ext cx="536450" cy="923391"/>
              </a:xfrm>
              <a:prstGeom prst="rect">
                <a:avLst/>
              </a:prstGeom>
              <a:noFill/>
            </p:spPr>
            <p:txBody>
              <a:bodyPr wrap="none" lIns="82918" tIns="41459" rIns="82918" bIns="41459">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r-FR" sz="4897" b="1" dirty="0">
                    <a:ln w="11430"/>
                    <a:solidFill>
                      <a:srgbClr val="0070C0"/>
                    </a:solidFill>
                    <a:effectLst>
                      <a:outerShdw blurRad="50800" dist="39000" dir="5460000" algn="tl">
                        <a:srgbClr val="000000">
                          <a:alpha val="38000"/>
                        </a:srgbClr>
                      </a:outerShdw>
                    </a:effectLst>
                  </a:rPr>
                  <a:t>2</a:t>
                </a:r>
              </a:p>
            </p:txBody>
          </p:sp>
        </p:grpSp>
        <p:sp>
          <p:nvSpPr>
            <p:cNvPr id="85" name="Rogner un rectangle avec un coin du même côté 20"/>
            <p:cNvSpPr/>
            <p:nvPr/>
          </p:nvSpPr>
          <p:spPr>
            <a:xfrm>
              <a:off x="1294662" y="2596706"/>
              <a:ext cx="9589182" cy="1379762"/>
            </a:xfrm>
            <a:prstGeom prst="snip2SameRect">
              <a:avLst>
                <a:gd name="adj1" fmla="val 19842"/>
                <a:gd name="adj2" fmla="val 19048"/>
              </a:avLst>
            </a:prstGeom>
            <a:solidFill>
              <a:schemeClr val="bg1"/>
            </a:solidFill>
            <a:ln>
              <a:solidFill>
                <a:srgbClr val="0070C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p>
          </p:txBody>
        </p:sp>
      </p:grpSp>
      <p:grpSp>
        <p:nvGrpSpPr>
          <p:cNvPr id="88" name="Groupe 87"/>
          <p:cNvGrpSpPr/>
          <p:nvPr/>
        </p:nvGrpSpPr>
        <p:grpSpPr>
          <a:xfrm>
            <a:off x="1259124" y="4632553"/>
            <a:ext cx="9397360" cy="1264387"/>
            <a:chOff x="520644" y="4194964"/>
            <a:chExt cx="10363200" cy="1394337"/>
          </a:xfrm>
        </p:grpSpPr>
        <p:grpSp>
          <p:nvGrpSpPr>
            <p:cNvPr id="89" name="Groupe 88"/>
            <p:cNvGrpSpPr/>
            <p:nvPr/>
          </p:nvGrpSpPr>
          <p:grpSpPr>
            <a:xfrm>
              <a:off x="520644" y="4665910"/>
              <a:ext cx="688412" cy="923391"/>
              <a:chOff x="1907704" y="1527351"/>
              <a:chExt cx="688412" cy="923391"/>
            </a:xfrm>
          </p:grpSpPr>
          <p:sp>
            <p:nvSpPr>
              <p:cNvPr id="91" name="Parallélogramme 90"/>
              <p:cNvSpPr/>
              <p:nvPr/>
            </p:nvSpPr>
            <p:spPr>
              <a:xfrm rot="19219040">
                <a:off x="1907704" y="1697884"/>
                <a:ext cx="688412" cy="698376"/>
              </a:xfrm>
              <a:prstGeom prst="parallelogram">
                <a:avLst>
                  <a:gd name="adj" fmla="val 17064"/>
                </a:avLst>
              </a:prstGeom>
              <a:solidFill>
                <a:schemeClr val="bg1"/>
              </a:solidFill>
              <a:ln>
                <a:solidFill>
                  <a:srgbClr val="FF000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p>
            </p:txBody>
          </p:sp>
          <p:sp>
            <p:nvSpPr>
              <p:cNvPr id="92" name="Rectangle 91"/>
              <p:cNvSpPr/>
              <p:nvPr/>
            </p:nvSpPr>
            <p:spPr>
              <a:xfrm>
                <a:off x="1983684" y="1527351"/>
                <a:ext cx="536450" cy="923391"/>
              </a:xfrm>
              <a:prstGeom prst="rect">
                <a:avLst/>
              </a:prstGeom>
              <a:noFill/>
            </p:spPr>
            <p:txBody>
              <a:bodyPr wrap="none" lIns="82918" tIns="41459" rIns="82918" bIns="41459">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r-FR" sz="4897" b="1" dirty="0">
                    <a:ln w="11430"/>
                    <a:solidFill>
                      <a:srgbClr val="0070C0"/>
                    </a:solidFill>
                    <a:effectLst>
                      <a:outerShdw blurRad="50800" dist="39000" dir="5460000" algn="tl">
                        <a:srgbClr val="000000">
                          <a:alpha val="38000"/>
                        </a:srgbClr>
                      </a:outerShdw>
                    </a:effectLst>
                  </a:rPr>
                  <a:t>3</a:t>
                </a:r>
              </a:p>
            </p:txBody>
          </p:sp>
        </p:grpSp>
        <p:sp>
          <p:nvSpPr>
            <p:cNvPr id="90" name="Rogner un rectangle avec un coin du même côté 21"/>
            <p:cNvSpPr/>
            <p:nvPr/>
          </p:nvSpPr>
          <p:spPr>
            <a:xfrm>
              <a:off x="1294662" y="4194964"/>
              <a:ext cx="9589182" cy="1379762"/>
            </a:xfrm>
            <a:prstGeom prst="snip2SameRect">
              <a:avLst>
                <a:gd name="adj1" fmla="val 19842"/>
                <a:gd name="adj2" fmla="val 19048"/>
              </a:avLst>
            </a:prstGeom>
            <a:solidFill>
              <a:schemeClr val="bg1"/>
            </a:solidFill>
            <a:ln>
              <a:solidFill>
                <a:srgbClr val="FF000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p>
          </p:txBody>
        </p:sp>
      </p:grpSp>
      <p:sp>
        <p:nvSpPr>
          <p:cNvPr id="93" name="Rectangle 92"/>
          <p:cNvSpPr/>
          <p:nvPr/>
        </p:nvSpPr>
        <p:spPr>
          <a:xfrm>
            <a:off x="2177775" y="1791056"/>
            <a:ext cx="1819729" cy="315599"/>
          </a:xfrm>
          <a:prstGeom prst="rect">
            <a:avLst/>
          </a:prstGeom>
        </p:spPr>
        <p:txBody>
          <a:bodyPr wrap="none">
            <a:spAutoFit/>
          </a:bodyPr>
          <a:lstStyle/>
          <a:p>
            <a:r>
              <a:rPr lang="en-US" sz="1451" b="1" u="sng" kern="0" dirty="0">
                <a:solidFill>
                  <a:srgbClr val="002060"/>
                </a:solidFill>
                <a:latin typeface="Berlin Sans FB Demi" pitchFamily="34" charset="0"/>
                <a:cs typeface="Arial" panose="020B0604020202020204" pitchFamily="34" charset="0"/>
              </a:rPr>
              <a:t>VOLET TECHNIQUE</a:t>
            </a:r>
            <a:endParaRPr lang="en-US" sz="1451" b="1" u="sng" dirty="0">
              <a:solidFill>
                <a:srgbClr val="002060"/>
              </a:solidFill>
              <a:latin typeface="Berlin Sans FB Demi" pitchFamily="34" charset="0"/>
            </a:endParaRPr>
          </a:p>
        </p:txBody>
      </p:sp>
      <p:sp>
        <p:nvSpPr>
          <p:cNvPr id="94" name="Rectangle 93"/>
          <p:cNvSpPr/>
          <p:nvPr/>
        </p:nvSpPr>
        <p:spPr>
          <a:xfrm>
            <a:off x="2172232" y="3251039"/>
            <a:ext cx="2143536" cy="315599"/>
          </a:xfrm>
          <a:prstGeom prst="rect">
            <a:avLst/>
          </a:prstGeom>
        </p:spPr>
        <p:txBody>
          <a:bodyPr wrap="none">
            <a:spAutoFit/>
          </a:bodyPr>
          <a:lstStyle/>
          <a:p>
            <a:r>
              <a:rPr lang="en-US" sz="1451" b="1" u="sng" kern="0" dirty="0">
                <a:solidFill>
                  <a:srgbClr val="002060"/>
                </a:solidFill>
                <a:latin typeface="Berlin Sans FB Demi" pitchFamily="34" charset="0"/>
                <a:cs typeface="Arial" panose="020B0604020202020204" pitchFamily="34" charset="0"/>
              </a:rPr>
              <a:t>VOLET ADMINISTRATIF</a:t>
            </a:r>
          </a:p>
        </p:txBody>
      </p:sp>
      <p:sp>
        <p:nvSpPr>
          <p:cNvPr id="95" name="Rectangle 94"/>
          <p:cNvSpPr/>
          <p:nvPr/>
        </p:nvSpPr>
        <p:spPr>
          <a:xfrm>
            <a:off x="2172232" y="4735607"/>
            <a:ext cx="1380506" cy="315599"/>
          </a:xfrm>
          <a:prstGeom prst="rect">
            <a:avLst/>
          </a:prstGeom>
        </p:spPr>
        <p:txBody>
          <a:bodyPr wrap="none">
            <a:spAutoFit/>
          </a:bodyPr>
          <a:lstStyle/>
          <a:p>
            <a:r>
              <a:rPr lang="en-US" sz="1451" b="1" u="sng" kern="0" dirty="0">
                <a:solidFill>
                  <a:srgbClr val="002060"/>
                </a:solidFill>
                <a:latin typeface="Berlin Sans FB Demi" pitchFamily="34" charset="0"/>
                <a:cs typeface="Arial" panose="020B0604020202020204" pitchFamily="34" charset="0"/>
              </a:rPr>
              <a:t>VOLET FISCAL</a:t>
            </a:r>
          </a:p>
        </p:txBody>
      </p:sp>
      <p:sp>
        <p:nvSpPr>
          <p:cNvPr id="96" name="Rectangle 95"/>
          <p:cNvSpPr/>
          <p:nvPr/>
        </p:nvSpPr>
        <p:spPr>
          <a:xfrm>
            <a:off x="2154630" y="2095480"/>
            <a:ext cx="8308227" cy="707886"/>
          </a:xfrm>
          <a:prstGeom prst="rect">
            <a:avLst/>
          </a:prstGeom>
        </p:spPr>
        <p:txBody>
          <a:bodyPr wrap="square">
            <a:spAutoFit/>
          </a:bodyPr>
          <a:lstStyle/>
          <a:p>
            <a:pPr algn="just"/>
            <a:r>
              <a:rPr lang="fr-FR" sz="2000" b="1" kern="0" dirty="0">
                <a:cs typeface="Arial" panose="020B0604020202020204" pitchFamily="34" charset="0"/>
              </a:rPr>
              <a:t>Présentation des termes de référence : contexte, objectif et étendue de la mission</a:t>
            </a:r>
            <a:r>
              <a:rPr lang="fr-MA" sz="1632" b="1" kern="0" dirty="0">
                <a:cs typeface="Arial" panose="020B0604020202020204" pitchFamily="34" charset="0"/>
              </a:rPr>
              <a:t>.</a:t>
            </a:r>
            <a:endParaRPr lang="en-US" sz="1632" b="1" dirty="0"/>
          </a:p>
        </p:txBody>
      </p:sp>
      <p:sp>
        <p:nvSpPr>
          <p:cNvPr id="97" name="Rectangle 96"/>
          <p:cNvSpPr/>
          <p:nvPr/>
        </p:nvSpPr>
        <p:spPr>
          <a:xfrm>
            <a:off x="2177775" y="3613664"/>
            <a:ext cx="8285083" cy="707886"/>
          </a:xfrm>
          <a:prstGeom prst="rect">
            <a:avLst/>
          </a:prstGeom>
        </p:spPr>
        <p:txBody>
          <a:bodyPr wrap="square">
            <a:spAutoFit/>
          </a:bodyPr>
          <a:lstStyle/>
          <a:p>
            <a:pPr algn="just"/>
            <a:r>
              <a:rPr lang="fr-FR" sz="2000" b="1" kern="0" dirty="0">
                <a:cs typeface="Arial" panose="020B0604020202020204" pitchFamily="34" charset="0"/>
              </a:rPr>
              <a:t>Description du processus de passation des marchés selon les lignes directrices de MCC.</a:t>
            </a:r>
          </a:p>
        </p:txBody>
      </p:sp>
      <p:sp>
        <p:nvSpPr>
          <p:cNvPr id="98" name="Rectangle 97"/>
          <p:cNvSpPr/>
          <p:nvPr/>
        </p:nvSpPr>
        <p:spPr>
          <a:xfrm>
            <a:off x="2154631" y="5097938"/>
            <a:ext cx="6777849" cy="400110"/>
          </a:xfrm>
          <a:prstGeom prst="rect">
            <a:avLst/>
          </a:prstGeom>
        </p:spPr>
        <p:txBody>
          <a:bodyPr wrap="square">
            <a:spAutoFit/>
          </a:bodyPr>
          <a:lstStyle/>
          <a:p>
            <a:pPr algn="just"/>
            <a:r>
              <a:rPr lang="fr-FR" sz="2000" b="1" kern="0" dirty="0">
                <a:cs typeface="Arial" panose="020B0604020202020204" pitchFamily="34" charset="0"/>
              </a:rPr>
              <a:t>Présentation des dispositions fiscales pour les consultants.</a:t>
            </a:r>
          </a:p>
        </p:txBody>
      </p:sp>
    </p:spTree>
    <p:extLst>
      <p:ext uri="{BB962C8B-B14F-4D97-AF65-F5344CB8AC3E}">
        <p14:creationId xmlns:p14="http://schemas.microsoft.com/office/powerpoint/2010/main" val="627048053"/>
      </p:ext>
    </p:extLst>
  </p:cSld>
  <p:clrMapOvr>
    <a:overrideClrMapping bg1="lt1" tx1="dk1" bg2="lt2" tx2="dk2" accent1="accent1" accent2="accent2" accent3="accent3" accent4="accent4" accent5="accent5" accent6="accent6" hlink="hlink" folHlink="folHlink"/>
  </p:clrMapOvr>
</p:sld>
</file>

<file path=ppt/slides/slide26.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3">
            <a:extLst/>
          </a:blip>
          <a:srcRect t="33898" r="24347"/>
          <a:stretch/>
        </p:blipFill>
        <p:spPr>
          <a:xfrm>
            <a:off x="8594751" y="4632553"/>
            <a:ext cx="3597010" cy="2225447"/>
          </a:xfrm>
          <a:prstGeom prst="rect">
            <a:avLst/>
          </a:prstGeom>
        </p:spPr>
      </p:pic>
      <p:sp>
        <p:nvSpPr>
          <p:cNvPr id="2" name="Slide Number Placeholder 1"/>
          <p:cNvSpPr>
            <a:spLocks noGrp="1"/>
          </p:cNvSpPr>
          <p:nvPr>
            <p:ph type="sldNum" sz="quarter" idx="7"/>
          </p:nvPr>
        </p:nvSpPr>
        <p:spPr>
          <a:xfrm>
            <a:off x="9205421" y="6607519"/>
            <a:ext cx="2804050" cy="195438"/>
          </a:xfrm>
        </p:spPr>
        <p:txBody>
          <a:bodyPr/>
          <a:lstStyle/>
          <a:p>
            <a:r>
              <a:rPr lang="fr-FR" sz="1270" b="1" dirty="0">
                <a:solidFill>
                  <a:schemeClr val="accent2">
                    <a:lumMod val="50000"/>
                  </a:schemeClr>
                </a:solidFill>
              </a:rPr>
              <a:t>-</a:t>
            </a:r>
            <a:fld id="{B6F15528-21DE-4FAA-801E-634DDDAF4B2B}" type="slidenum">
              <a:rPr lang="fr-FR" sz="1270" b="1">
                <a:solidFill>
                  <a:schemeClr val="accent2">
                    <a:lumMod val="50000"/>
                  </a:schemeClr>
                </a:solidFill>
              </a:rPr>
              <a:t>26</a:t>
            </a:fld>
            <a:r>
              <a:rPr lang="fr-FR" sz="1270" b="1" dirty="0">
                <a:solidFill>
                  <a:schemeClr val="accent2">
                    <a:lumMod val="50000"/>
                  </a:schemeClr>
                </a:solidFill>
              </a:rPr>
              <a:t>-</a:t>
            </a:r>
          </a:p>
        </p:txBody>
      </p:sp>
      <p:sp>
        <p:nvSpPr>
          <p:cNvPr id="5" name="Rectangle 4"/>
          <p:cNvSpPr/>
          <p:nvPr/>
        </p:nvSpPr>
        <p:spPr>
          <a:xfrm>
            <a:off x="240" y="0"/>
            <a:ext cx="12191521" cy="803267"/>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algn="ctr"/>
            <a:r>
              <a:rPr lang="fr-FR" sz="2902" b="1" dirty="0"/>
              <a:t>3. Volet Fiscal : </a:t>
            </a:r>
            <a:r>
              <a:rPr lang="fr-FR" sz="2902" b="1" dirty="0">
                <a:solidFill>
                  <a:srgbClr val="FFC000"/>
                </a:solidFill>
              </a:rPr>
              <a:t>Dispositions fiscales</a:t>
            </a:r>
          </a:p>
        </p:txBody>
      </p:sp>
      <p:sp>
        <p:nvSpPr>
          <p:cNvPr id="3" name="Rectangle 2"/>
          <p:cNvSpPr/>
          <p:nvPr/>
        </p:nvSpPr>
        <p:spPr>
          <a:xfrm>
            <a:off x="1289344" y="1354639"/>
            <a:ext cx="10019244" cy="5078313"/>
          </a:xfrm>
          <a:prstGeom prst="rect">
            <a:avLst/>
          </a:prstGeom>
        </p:spPr>
        <p:txBody>
          <a:bodyPr wrap="square">
            <a:spAutoFit/>
          </a:bodyPr>
          <a:lstStyle/>
          <a:p>
            <a:pPr marL="221852" lvl="1" algn="ctr">
              <a:lnSpc>
                <a:spcPct val="150000"/>
              </a:lnSpc>
              <a:buClr>
                <a:schemeClr val="accent5">
                  <a:lumMod val="75000"/>
                </a:schemeClr>
              </a:buClr>
            </a:pPr>
            <a:r>
              <a:rPr lang="fr-FR" sz="2000" b="1" dirty="0">
                <a:solidFill>
                  <a:srgbClr val="C00000"/>
                </a:solidFill>
              </a:rPr>
              <a:t>Taxe sur la valeur ajoutée / droits et taxes à l’importation </a:t>
            </a:r>
          </a:p>
          <a:p>
            <a:pPr marL="507602" lvl="1" indent="-285750" algn="just">
              <a:lnSpc>
                <a:spcPct val="150000"/>
              </a:lnSpc>
              <a:buClr>
                <a:schemeClr val="accent5">
                  <a:lumMod val="75000"/>
                </a:schemeClr>
              </a:buClr>
              <a:buFont typeface="Wingdings" panose="05000000000000000000" pitchFamily="2" charset="2"/>
              <a:buChar char="v"/>
            </a:pPr>
            <a:r>
              <a:rPr lang="fr-FR" sz="1600" dirty="0"/>
              <a:t>Les prestations financées dans le cadre de l’Accord 609(g) ou du Compact sont exonérées de la taxe sur la valeur ajoutée, y compris la TVA et les droits à l’importation.</a:t>
            </a:r>
          </a:p>
          <a:p>
            <a:pPr marL="507602" lvl="1" indent="-285750" algn="just">
              <a:lnSpc>
                <a:spcPct val="150000"/>
              </a:lnSpc>
              <a:buClr>
                <a:schemeClr val="accent5">
                  <a:lumMod val="75000"/>
                </a:schemeClr>
              </a:buClr>
              <a:buFont typeface="Wingdings" panose="05000000000000000000" pitchFamily="2" charset="2"/>
              <a:buChar char="v"/>
            </a:pPr>
            <a:r>
              <a:rPr lang="fr-FR" sz="1600" dirty="0"/>
              <a:t>Afin de bénéficier de l’exonération de TVA, les fournisseurs ne disposant pas d’un identifiant fiscal au Maroc doivent demander un IF auprès du service des impôts.</a:t>
            </a:r>
          </a:p>
          <a:p>
            <a:pPr marL="507602" lvl="1" indent="-285750" algn="just">
              <a:lnSpc>
                <a:spcPct val="150000"/>
              </a:lnSpc>
              <a:buClr>
                <a:schemeClr val="accent5">
                  <a:lumMod val="75000"/>
                </a:schemeClr>
              </a:buClr>
              <a:buFont typeface="Wingdings" panose="05000000000000000000" pitchFamily="2" charset="2"/>
              <a:buChar char="v"/>
            </a:pPr>
            <a:r>
              <a:rPr lang="fr-FR" sz="1600" dirty="0"/>
              <a:t>L’Agence MCA-Morocco se chargera de formuler les demandes pour l’obtention des exonérations fiscales auprès des administrations compétentes.</a:t>
            </a:r>
          </a:p>
          <a:p>
            <a:pPr marL="221852" lvl="1" algn="ctr">
              <a:lnSpc>
                <a:spcPct val="150000"/>
              </a:lnSpc>
              <a:buClr>
                <a:schemeClr val="accent5">
                  <a:lumMod val="75000"/>
                </a:schemeClr>
              </a:buClr>
            </a:pPr>
            <a:r>
              <a:rPr lang="fr-FR" sz="2000" b="1" dirty="0">
                <a:solidFill>
                  <a:srgbClr val="C00000"/>
                </a:solidFill>
              </a:rPr>
              <a:t>Impôt sur les bénéfices / revenus </a:t>
            </a:r>
          </a:p>
          <a:p>
            <a:pPr marL="507602" lvl="1" indent="-285750" algn="just">
              <a:lnSpc>
                <a:spcPct val="150000"/>
              </a:lnSpc>
              <a:buClr>
                <a:schemeClr val="accent5">
                  <a:lumMod val="75000"/>
                </a:schemeClr>
              </a:buClr>
              <a:buFont typeface="Wingdings" panose="05000000000000000000" pitchFamily="2" charset="2"/>
              <a:buChar char="v"/>
            </a:pPr>
            <a:r>
              <a:rPr lang="fr-FR" sz="1600" dirty="0"/>
              <a:t>L’Agence MCA-Morocco procèdera à la retenue à la source de l’impôt sur les sociétés (IS) de 10% sur tous les montants bruts réglés (HT), en contrepartie de prestations de services, en faveur des entreprises non résidentes ne disposant pas d’un identifiant fiscal à la signature des contrats.</a:t>
            </a:r>
          </a:p>
          <a:p>
            <a:pPr marL="507602" lvl="1" indent="-285750" algn="just">
              <a:lnSpc>
                <a:spcPct val="150000"/>
              </a:lnSpc>
              <a:buClr>
                <a:schemeClr val="accent5">
                  <a:lumMod val="75000"/>
                </a:schemeClr>
              </a:buClr>
              <a:buFont typeface="Wingdings" panose="05000000000000000000" pitchFamily="2" charset="2"/>
              <a:buChar char="v"/>
            </a:pPr>
            <a:r>
              <a:rPr lang="fr-FR" sz="1600" dirty="0"/>
              <a:t>Pour tous les impôts sur les bénéfices, patrimoine, biens, taxes ad valorem, les retenues d'impôt, les entreprises concernées recevront du gouvernement du Maroc la preuve de paiement pour leur éviter la double imposition.</a:t>
            </a:r>
          </a:p>
        </p:txBody>
      </p:sp>
      <p:sp>
        <p:nvSpPr>
          <p:cNvPr id="6" name="Rectangle 5"/>
          <p:cNvSpPr/>
          <p:nvPr/>
        </p:nvSpPr>
        <p:spPr>
          <a:xfrm>
            <a:off x="1120927" y="1299596"/>
            <a:ext cx="10387901" cy="5307923"/>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p>
        </p:txBody>
      </p:sp>
    </p:spTree>
    <p:extLst>
      <p:ext uri="{BB962C8B-B14F-4D97-AF65-F5344CB8AC3E}">
        <p14:creationId xmlns:p14="http://schemas.microsoft.com/office/powerpoint/2010/main" val="4165021243"/>
      </p:ext>
    </p:extLst>
  </p:cSld>
  <p:clrMapOvr>
    <a:overrideClrMapping bg1="lt1" tx1="dk1" bg2="lt2" tx2="dk2" accent1="accent1" accent2="accent2" accent3="accent3" accent4="accent4" accent5="accent5" accent6="accent6" hlink="hlink" folHlink="folHlink"/>
  </p:clrMapOvr>
</p:sld>
</file>

<file path=ppt/slides/slide27.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3">
            <a:extLst/>
          </a:blip>
          <a:srcRect t="33898" r="24347"/>
          <a:stretch/>
        </p:blipFill>
        <p:spPr>
          <a:xfrm>
            <a:off x="8594751" y="4632553"/>
            <a:ext cx="3597010" cy="2225447"/>
          </a:xfrm>
          <a:prstGeom prst="rect">
            <a:avLst/>
          </a:prstGeom>
        </p:spPr>
      </p:pic>
      <p:sp>
        <p:nvSpPr>
          <p:cNvPr id="2" name="Slide Number Placeholder 1"/>
          <p:cNvSpPr>
            <a:spLocks noGrp="1"/>
          </p:cNvSpPr>
          <p:nvPr>
            <p:ph type="sldNum" sz="quarter" idx="7"/>
          </p:nvPr>
        </p:nvSpPr>
        <p:spPr>
          <a:xfrm>
            <a:off x="9205421" y="6607519"/>
            <a:ext cx="2804050" cy="195438"/>
          </a:xfrm>
        </p:spPr>
        <p:txBody>
          <a:bodyPr/>
          <a:lstStyle/>
          <a:p>
            <a:r>
              <a:rPr lang="fr-FR" sz="1270" b="1" dirty="0">
                <a:solidFill>
                  <a:schemeClr val="accent2">
                    <a:lumMod val="50000"/>
                  </a:schemeClr>
                </a:solidFill>
              </a:rPr>
              <a:t>-</a:t>
            </a:r>
            <a:fld id="{B6F15528-21DE-4FAA-801E-634DDDAF4B2B}" type="slidenum">
              <a:rPr lang="fr-FR" sz="1270" b="1">
                <a:solidFill>
                  <a:schemeClr val="accent2">
                    <a:lumMod val="50000"/>
                  </a:schemeClr>
                </a:solidFill>
              </a:rPr>
              <a:t>27</a:t>
            </a:fld>
            <a:r>
              <a:rPr lang="fr-FR" sz="1270" b="1" dirty="0">
                <a:solidFill>
                  <a:schemeClr val="accent2">
                    <a:lumMod val="50000"/>
                  </a:schemeClr>
                </a:solidFill>
              </a:rPr>
              <a:t>-</a:t>
            </a:r>
          </a:p>
        </p:txBody>
      </p:sp>
      <p:sp>
        <p:nvSpPr>
          <p:cNvPr id="5" name="Rectangle 4"/>
          <p:cNvSpPr/>
          <p:nvPr/>
        </p:nvSpPr>
        <p:spPr>
          <a:xfrm>
            <a:off x="240" y="0"/>
            <a:ext cx="12191521" cy="803267"/>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algn="ctr"/>
            <a:r>
              <a:rPr lang="fr-FR" sz="2902" b="1" dirty="0"/>
              <a:t>3. Volet Fiscal : </a:t>
            </a:r>
            <a:r>
              <a:rPr lang="fr-FR" sz="2902" b="1" dirty="0">
                <a:solidFill>
                  <a:srgbClr val="FFC000"/>
                </a:solidFill>
              </a:rPr>
              <a:t>Proposition financière</a:t>
            </a:r>
          </a:p>
        </p:txBody>
      </p:sp>
      <p:grpSp>
        <p:nvGrpSpPr>
          <p:cNvPr id="4" name="Groupe 3"/>
          <p:cNvGrpSpPr/>
          <p:nvPr/>
        </p:nvGrpSpPr>
        <p:grpSpPr>
          <a:xfrm>
            <a:off x="917962" y="1908839"/>
            <a:ext cx="10356077" cy="3525076"/>
            <a:chOff x="1235869" y="1421287"/>
            <a:chExt cx="11420452" cy="3887375"/>
          </a:xfrm>
        </p:grpSpPr>
        <p:sp>
          <p:nvSpPr>
            <p:cNvPr id="3" name="Rectangle 2"/>
            <p:cNvSpPr/>
            <p:nvPr/>
          </p:nvSpPr>
          <p:spPr>
            <a:xfrm>
              <a:off x="1421596" y="1643043"/>
              <a:ext cx="11049000" cy="3665619"/>
            </a:xfrm>
            <a:prstGeom prst="rect">
              <a:avLst/>
            </a:prstGeom>
          </p:spPr>
          <p:txBody>
            <a:bodyPr wrap="square">
              <a:spAutoFit/>
            </a:bodyPr>
            <a:lstStyle/>
            <a:p>
              <a:pPr marL="564759" lvl="1" indent="-342906" algn="just">
                <a:lnSpc>
                  <a:spcPct val="150000"/>
                </a:lnSpc>
                <a:buClr>
                  <a:schemeClr val="accent5">
                    <a:lumMod val="75000"/>
                  </a:schemeClr>
                </a:buClr>
                <a:buFont typeface="Wingdings" panose="05000000000000000000" pitchFamily="2" charset="2"/>
                <a:buChar char="v"/>
              </a:pPr>
              <a:r>
                <a:rPr lang="fr-FR" sz="2000" dirty="0">
                  <a:solidFill>
                    <a:schemeClr val="tx2"/>
                  </a:solidFill>
                </a:rPr>
                <a:t>Elle doit inclure tous les coûts, les prix, les frais, y compris toutes les taxes payées au Maroc ainsi que tous les droits et taxes payés dans le pays d’origine, y compris les droits de douane et autres prélèvements  que le consultant est susceptible de subir. </a:t>
              </a:r>
            </a:p>
            <a:p>
              <a:pPr marL="564752" lvl="1" indent="-342900" algn="just">
                <a:lnSpc>
                  <a:spcPct val="150000"/>
                </a:lnSpc>
                <a:buClr>
                  <a:schemeClr val="accent5">
                    <a:lumMod val="75000"/>
                  </a:schemeClr>
                </a:buClr>
                <a:buFont typeface="Wingdings" panose="05000000000000000000" pitchFamily="2" charset="2"/>
                <a:buChar char="v"/>
              </a:pPr>
              <a:endParaRPr lang="fr-FR" sz="2000" dirty="0">
                <a:solidFill>
                  <a:schemeClr val="accent2">
                    <a:lumMod val="50000"/>
                  </a:schemeClr>
                </a:solidFill>
              </a:endParaRPr>
            </a:p>
            <a:p>
              <a:pPr marL="563567" lvl="1" indent="-342900" algn="just">
                <a:lnSpc>
                  <a:spcPct val="150000"/>
                </a:lnSpc>
                <a:buClr>
                  <a:schemeClr val="accent5">
                    <a:lumMod val="75000"/>
                  </a:schemeClr>
                </a:buClr>
                <a:buFont typeface="Wingdings" panose="05000000000000000000" pitchFamily="2" charset="2"/>
                <a:buChar char="v"/>
              </a:pPr>
              <a:r>
                <a:rPr lang="fr-FR" sz="2000" dirty="0">
                  <a:solidFill>
                    <a:schemeClr val="tx2"/>
                  </a:solidFill>
                </a:rPr>
                <a:t>Cette proposition ne devra pas inclure les montants de la TVA ainsi que les droits de douanes au Maroc quand ils existent et pour lesquels les fournisseurs recevront des certificats d’exonération et des franchises douanières.</a:t>
              </a:r>
            </a:p>
          </p:txBody>
        </p:sp>
        <p:sp>
          <p:nvSpPr>
            <p:cNvPr id="6" name="Rectangle 5"/>
            <p:cNvSpPr/>
            <p:nvPr/>
          </p:nvSpPr>
          <p:spPr>
            <a:xfrm>
              <a:off x="1235869" y="1421287"/>
              <a:ext cx="11420452" cy="3807938"/>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p>
          </p:txBody>
        </p:sp>
      </p:grpSp>
    </p:spTree>
    <p:extLst>
      <p:ext uri="{BB962C8B-B14F-4D97-AF65-F5344CB8AC3E}">
        <p14:creationId xmlns:p14="http://schemas.microsoft.com/office/powerpoint/2010/main" val="3926704396"/>
      </p:ext>
    </p:extLst>
  </p:cSld>
  <p:clrMapOvr>
    <a:overrideClrMapping bg1="lt1" tx1="dk1" bg2="lt2" tx2="dk2" accent1="accent1" accent2="accent2" accent3="accent3" accent4="accent4" accent5="accent5" accent6="accent6" hlink="hlink" folHlink="folHlink"/>
  </p:clrMapOvr>
</p:sld>
</file>

<file path=ppt/slides/slide28.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3">
            <a:extLst/>
          </a:blip>
          <a:srcRect t="33898" r="24347"/>
          <a:stretch/>
        </p:blipFill>
        <p:spPr>
          <a:xfrm>
            <a:off x="8594751" y="4632553"/>
            <a:ext cx="3597010" cy="2225447"/>
          </a:xfrm>
          <a:prstGeom prst="rect">
            <a:avLst/>
          </a:prstGeom>
        </p:spPr>
      </p:pic>
      <p:sp>
        <p:nvSpPr>
          <p:cNvPr id="2" name="Slide Number Placeholder 1"/>
          <p:cNvSpPr>
            <a:spLocks noGrp="1"/>
          </p:cNvSpPr>
          <p:nvPr>
            <p:ph type="sldNum" sz="quarter" idx="7"/>
          </p:nvPr>
        </p:nvSpPr>
        <p:spPr>
          <a:xfrm>
            <a:off x="9205421" y="6607519"/>
            <a:ext cx="2804050" cy="195438"/>
          </a:xfrm>
        </p:spPr>
        <p:txBody>
          <a:bodyPr/>
          <a:lstStyle/>
          <a:p>
            <a:r>
              <a:rPr lang="fr-FR" sz="1270" b="1" dirty="0">
                <a:solidFill>
                  <a:schemeClr val="accent2">
                    <a:lumMod val="50000"/>
                  </a:schemeClr>
                </a:solidFill>
              </a:rPr>
              <a:t>-</a:t>
            </a:r>
            <a:fld id="{B6F15528-21DE-4FAA-801E-634DDDAF4B2B}" type="slidenum">
              <a:rPr lang="fr-FR" sz="1270" b="1">
                <a:solidFill>
                  <a:schemeClr val="accent2">
                    <a:lumMod val="50000"/>
                  </a:schemeClr>
                </a:solidFill>
              </a:rPr>
              <a:t>28</a:t>
            </a:fld>
            <a:r>
              <a:rPr lang="fr-FR" sz="1270" b="1" dirty="0">
                <a:solidFill>
                  <a:schemeClr val="accent2">
                    <a:lumMod val="50000"/>
                  </a:schemeClr>
                </a:solidFill>
              </a:rPr>
              <a:t>-</a:t>
            </a:r>
          </a:p>
        </p:txBody>
      </p:sp>
      <p:sp>
        <p:nvSpPr>
          <p:cNvPr id="5" name="Rectangle 4"/>
          <p:cNvSpPr/>
          <p:nvPr/>
        </p:nvSpPr>
        <p:spPr>
          <a:xfrm>
            <a:off x="240" y="0"/>
            <a:ext cx="12191521" cy="803267"/>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algn="ctr"/>
            <a:r>
              <a:rPr lang="fr-FR" sz="2902" b="1" dirty="0"/>
              <a:t>3. Volet Fiscal : </a:t>
            </a:r>
            <a:r>
              <a:rPr lang="fr-FR" sz="2902" b="1" dirty="0">
                <a:solidFill>
                  <a:srgbClr val="FFC000"/>
                </a:solidFill>
              </a:rPr>
              <a:t>Remboursement de TAXES</a:t>
            </a:r>
          </a:p>
        </p:txBody>
      </p:sp>
      <p:grpSp>
        <p:nvGrpSpPr>
          <p:cNvPr id="4" name="Groupe 3"/>
          <p:cNvGrpSpPr/>
          <p:nvPr/>
        </p:nvGrpSpPr>
        <p:grpSpPr>
          <a:xfrm>
            <a:off x="917962" y="2199673"/>
            <a:ext cx="10356077" cy="2280242"/>
            <a:chOff x="1235869" y="1421287"/>
            <a:chExt cx="11420452" cy="2514600"/>
          </a:xfrm>
        </p:grpSpPr>
        <p:sp>
          <p:nvSpPr>
            <p:cNvPr id="3" name="Rectangle 2"/>
            <p:cNvSpPr/>
            <p:nvPr/>
          </p:nvSpPr>
          <p:spPr>
            <a:xfrm>
              <a:off x="1421596" y="1643043"/>
              <a:ext cx="10858500" cy="2138277"/>
            </a:xfrm>
            <a:prstGeom prst="rect">
              <a:avLst/>
            </a:prstGeom>
          </p:spPr>
          <p:txBody>
            <a:bodyPr wrap="square">
              <a:spAutoFit/>
            </a:bodyPr>
            <a:lstStyle/>
            <a:p>
              <a:pPr marL="221852" lvl="1" algn="just">
                <a:lnSpc>
                  <a:spcPct val="150000"/>
                </a:lnSpc>
              </a:pPr>
              <a:r>
                <a:rPr lang="fr-FR" sz="2000" dirty="0"/>
                <a:t>Selon l’</a:t>
              </a:r>
              <a:r>
                <a:rPr lang="fr-FR" sz="2000" b="1" dirty="0"/>
                <a:t>Article 103-5° </a:t>
              </a:r>
              <a:r>
                <a:rPr lang="fr-FR" sz="2000" dirty="0"/>
                <a:t>du Code Général des  Impôts : les prestataires non-résidents ayant supporté la TVA au nom de leur </a:t>
              </a:r>
              <a:r>
                <a:rPr lang="fr-FR" sz="2000"/>
                <a:t>sous-traitants formuleront une </a:t>
              </a:r>
              <a:r>
                <a:rPr lang="fr-FR" sz="2000" dirty="0"/>
                <a:t>demande de remboursement auprès du service local des Impôts à la fin de chaque trimestre de l’année civile au titre des opérations réalisées au cours du ou des trimestres écoulés.</a:t>
              </a:r>
            </a:p>
          </p:txBody>
        </p:sp>
        <p:sp>
          <p:nvSpPr>
            <p:cNvPr id="6" name="Rectangle 5"/>
            <p:cNvSpPr/>
            <p:nvPr/>
          </p:nvSpPr>
          <p:spPr>
            <a:xfrm>
              <a:off x="1235869" y="1421287"/>
              <a:ext cx="11420452" cy="2514600"/>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p>
          </p:txBody>
        </p:sp>
      </p:grpSp>
    </p:spTree>
    <p:extLst>
      <p:ext uri="{BB962C8B-B14F-4D97-AF65-F5344CB8AC3E}">
        <p14:creationId xmlns:p14="http://schemas.microsoft.com/office/powerpoint/2010/main" val="4213556277"/>
      </p:ext>
    </p:extLst>
  </p:cSld>
  <p:clrMapOvr>
    <a:overrideClrMapping bg1="lt1" tx1="dk1" bg2="lt2" tx2="dk2" accent1="accent1" accent2="accent2" accent3="accent3" accent4="accent4" accent5="accent5" accent6="accent6" hlink="hlink" folHlink="folHlink"/>
  </p:clrMapOvr>
</p:sld>
</file>

<file path=ppt/slides/slide29.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5" name="Picture 14"/>
          <p:cNvPicPr>
            <a:picLocks noChangeAspect="1"/>
          </p:cNvPicPr>
          <p:nvPr/>
        </p:nvPicPr>
        <p:blipFill rotWithShape="1">
          <a:blip r:embed="rId4" cstate="print">
            <a:extLst>
              <a:ext uri="{28A0092B-C50C-407E-A947-70E740481C1C}">
                <a14:useLocalDpi xmlns:a14="http://schemas.microsoft.com/office/drawing/2010/main" val="0"/>
              </a:ext>
            </a:extLst>
          </a:blip>
          <a:srcRect t="7506" b="7329"/>
          <a:stretch/>
        </p:blipFill>
        <p:spPr>
          <a:xfrm>
            <a:off x="9733268" y="346381"/>
            <a:ext cx="1905194" cy="1665399"/>
          </a:xfrm>
          <a:prstGeom prst="rect">
            <a:avLst/>
          </a:prstGeom>
        </p:spPr>
      </p:pic>
      <p:pic>
        <p:nvPicPr>
          <p:cNvPr id="18" name="Picture 17"/>
          <p:cNvPicPr>
            <a:picLocks noChangeAspect="1"/>
          </p:cNvPicPr>
          <p:nvPr/>
        </p:nvPicPr>
        <p:blipFill rotWithShape="1">
          <a:blip r:embed="rId5">
            <a:extLst>
              <a:ext uri="{BEBA8EAE-BF5A-486C-A8C5-ECC9F3942E4B}">
                <a14:imgProps xmlns:a14="http://schemas.microsoft.com/office/drawing/2010/main">
                  <a14:imgLayer r:embed="rId6">
                    <a14:imgEffect>
                      <a14:saturation sat="0"/>
                    </a14:imgEffect>
                  </a14:imgLayer>
                </a14:imgProps>
              </a:ext>
            </a:extLst>
          </a:blip>
          <a:srcRect t="33898" r="24347"/>
          <a:stretch/>
        </p:blipFill>
        <p:spPr>
          <a:xfrm>
            <a:off x="8594751" y="4617890"/>
            <a:ext cx="3597010" cy="2225447"/>
          </a:xfrm>
          <a:prstGeom prst="rect">
            <a:avLst/>
          </a:prstGeom>
        </p:spPr>
      </p:pic>
      <p:sp>
        <p:nvSpPr>
          <p:cNvPr id="8" name="ZoneTexte 7"/>
          <p:cNvSpPr txBox="1"/>
          <p:nvPr/>
        </p:nvSpPr>
        <p:spPr>
          <a:xfrm>
            <a:off x="561251" y="2035829"/>
            <a:ext cx="10650517" cy="584775"/>
          </a:xfrm>
          <a:prstGeom prst="rect">
            <a:avLst/>
          </a:prstGeom>
          <a:noFill/>
        </p:spPr>
        <p:txBody>
          <a:bodyPr wrap="square" rtlCol="0">
            <a:spAutoFit/>
          </a:bodyPr>
          <a:lstStyle/>
          <a:p>
            <a:pPr algn="ctr"/>
            <a:r>
              <a:rPr lang="fr-FR" sz="1600" b="1" dirty="0">
                <a:solidFill>
                  <a:srgbClr val="002060"/>
                </a:solidFill>
              </a:rPr>
              <a:t>Projet : «Appuyer l’Agence MCA-Morocco dans la gestion, le suivi, l’assistance technique </a:t>
            </a:r>
          </a:p>
          <a:p>
            <a:pPr algn="ctr"/>
            <a:r>
              <a:rPr lang="fr-FR" sz="1600" b="1" dirty="0">
                <a:solidFill>
                  <a:srgbClr val="002060"/>
                </a:solidFill>
              </a:rPr>
              <a:t>et la clôture des activités du Fonds Charaka»</a:t>
            </a:r>
          </a:p>
        </p:txBody>
      </p:sp>
      <p:sp>
        <p:nvSpPr>
          <p:cNvPr id="9" name="Rectangle 8"/>
          <p:cNvSpPr/>
          <p:nvPr/>
        </p:nvSpPr>
        <p:spPr>
          <a:xfrm>
            <a:off x="3492400" y="4432331"/>
            <a:ext cx="5207200" cy="667875"/>
          </a:xfrm>
          <a:prstGeom prst="rect">
            <a:avLst/>
          </a:prstGeom>
        </p:spPr>
        <p:txBody>
          <a:bodyPr wrap="square">
            <a:spAutoFit/>
          </a:bodyPr>
          <a:lstStyle/>
          <a:p>
            <a:pPr algn="ctr"/>
            <a:r>
              <a:rPr lang="fr-FR" sz="1200" b="1" dirty="0">
                <a:solidFill>
                  <a:srgbClr val="002060"/>
                </a:solidFill>
              </a:rPr>
              <a:t>MARCHÉ DE SERVICES DE CONSULTANTS </a:t>
            </a:r>
          </a:p>
          <a:p>
            <a:pPr algn="ctr"/>
            <a:endParaRPr lang="fr-FR" altLang="fr-FR" sz="1270" b="1" dirty="0">
              <a:solidFill>
                <a:srgbClr val="002060"/>
              </a:solidFill>
              <a:cs typeface="Arial" panose="020B0604020202020204" pitchFamily="34" charset="0"/>
            </a:endParaRPr>
          </a:p>
          <a:p>
            <a:pPr algn="ctr"/>
            <a:r>
              <a:rPr lang="fr-FR" altLang="fr-FR" sz="1270" b="1" dirty="0">
                <a:solidFill>
                  <a:srgbClr val="002060"/>
                </a:solidFill>
                <a:cs typeface="Arial" panose="020B0604020202020204" pitchFamily="34" charset="0"/>
              </a:rPr>
              <a:t>Demande de Propositions </a:t>
            </a:r>
            <a:r>
              <a:rPr lang="en-US" sz="1270" b="1" dirty="0">
                <a:solidFill>
                  <a:srgbClr val="002060"/>
                </a:solidFill>
                <a:cs typeface="Arial" panose="020B0604020202020204" pitchFamily="34" charset="0"/>
              </a:rPr>
              <a:t>DP/QCBS/MCA-M/EW-11/Compact-PP-04</a:t>
            </a:r>
            <a:endParaRPr lang="fr-FR" sz="1270" b="1" dirty="0">
              <a:solidFill>
                <a:srgbClr val="002060"/>
              </a:solidFill>
              <a:cs typeface="Arial" panose="020B0604020202020204" pitchFamily="34" charset="0"/>
            </a:endParaRPr>
          </a:p>
        </p:txBody>
      </p:sp>
      <p:sp>
        <p:nvSpPr>
          <p:cNvPr id="10" name="Sous-titre 2"/>
          <p:cNvSpPr>
            <a:spLocks noGrp="1"/>
          </p:cNvSpPr>
          <p:nvPr>
            <p:ph type="subTitle" idx="1"/>
          </p:nvPr>
        </p:nvSpPr>
        <p:spPr>
          <a:xfrm>
            <a:off x="3492400" y="5227137"/>
            <a:ext cx="5643922" cy="551203"/>
          </a:xfrm>
          <a:noFill/>
        </p:spPr>
        <p:txBody>
          <a:bodyPr>
            <a:noAutofit/>
          </a:bodyPr>
          <a:lstStyle/>
          <a:p>
            <a:pPr algn="ctr"/>
            <a:r>
              <a:rPr lang="fr-FR" sz="1632" dirty="0">
                <a:solidFill>
                  <a:srgbClr val="C00000"/>
                </a:solidFill>
                <a:latin typeface="Calibri" panose="020F0502020204030204" pitchFamily="34" charset="0"/>
                <a:cs typeface="Times New Roman" panose="02020603050405020304" pitchFamily="18" charset="0"/>
              </a:rPr>
              <a:t>Réunion d’information</a:t>
            </a:r>
          </a:p>
          <a:p>
            <a:pPr algn="ctr"/>
            <a:r>
              <a:rPr lang="fr-FR" sz="1632" dirty="0">
                <a:solidFill>
                  <a:srgbClr val="C00000"/>
                </a:solidFill>
                <a:latin typeface="Calibri" panose="020F0502020204030204" pitchFamily="34" charset="0"/>
                <a:cs typeface="Times New Roman" panose="02020603050405020304" pitchFamily="18" charset="0"/>
              </a:rPr>
              <a:t>préparatoire à la soumission des propositions</a:t>
            </a:r>
          </a:p>
        </p:txBody>
      </p:sp>
      <p:sp>
        <p:nvSpPr>
          <p:cNvPr id="11" name="Rectangle 10"/>
          <p:cNvSpPr/>
          <p:nvPr/>
        </p:nvSpPr>
        <p:spPr>
          <a:xfrm>
            <a:off x="5356860" y="5985635"/>
            <a:ext cx="1478289" cy="317523"/>
          </a:xfrm>
          <a:prstGeom prst="rect">
            <a:avLst/>
          </a:prstGeom>
        </p:spPr>
        <p:txBody>
          <a:bodyPr wrap="none">
            <a:spAutoFit/>
          </a:bodyPr>
          <a:lstStyle/>
          <a:p>
            <a:pPr algn="ctr">
              <a:lnSpc>
                <a:spcPct val="150000"/>
              </a:lnSpc>
            </a:pPr>
            <a:r>
              <a:rPr lang="fr-FR" sz="1088" b="1" dirty="0">
                <a:cs typeface="Times New Roman" panose="02020603050405020304" pitchFamily="18" charset="0"/>
              </a:rPr>
              <a:t>Rabat, 23 janvier 2019</a:t>
            </a:r>
          </a:p>
        </p:txBody>
      </p:sp>
      <p:grpSp>
        <p:nvGrpSpPr>
          <p:cNvPr id="12" name="Groupe 11"/>
          <p:cNvGrpSpPr/>
          <p:nvPr/>
        </p:nvGrpSpPr>
        <p:grpSpPr>
          <a:xfrm>
            <a:off x="2436232" y="2649553"/>
            <a:ext cx="7319532" cy="1689998"/>
            <a:chOff x="1439652" y="2636910"/>
            <a:chExt cx="6264696" cy="1512169"/>
          </a:xfrm>
          <a:solidFill>
            <a:schemeClr val="accent2">
              <a:lumMod val="75000"/>
            </a:schemeClr>
          </a:solidFill>
        </p:grpSpPr>
        <p:sp>
          <p:nvSpPr>
            <p:cNvPr id="13" name="Rectangle à coins arrondis 12"/>
            <p:cNvSpPr/>
            <p:nvPr/>
          </p:nvSpPr>
          <p:spPr>
            <a:xfrm>
              <a:off x="1439652" y="2636910"/>
              <a:ext cx="6264696" cy="1512169"/>
            </a:xfrm>
            <a:prstGeom prst="roundRect">
              <a:avLst/>
            </a:prstGeom>
            <a:grpFill/>
          </p:spPr>
          <p:style>
            <a:lnRef idx="0">
              <a:schemeClr val="accent1"/>
            </a:lnRef>
            <a:fillRef idx="3">
              <a:schemeClr val="accent1"/>
            </a:fillRef>
            <a:effectRef idx="3">
              <a:schemeClr val="accent1"/>
            </a:effectRef>
            <a:fontRef idx="minor">
              <a:schemeClr val="lt1"/>
            </a:fontRef>
          </p:style>
          <p:txBody>
            <a:bodyPr rtlCol="0" anchor="ctr"/>
            <a:lstStyle/>
            <a:p>
              <a:pPr algn="ctr"/>
              <a:endParaRPr lang="fr-FR" sz="1632" dirty="0"/>
            </a:p>
          </p:txBody>
        </p:sp>
        <p:sp>
          <p:nvSpPr>
            <p:cNvPr id="14" name="Rectangle 2"/>
            <p:cNvSpPr txBox="1">
              <a:spLocks noChangeArrowheads="1"/>
            </p:cNvSpPr>
            <p:nvPr/>
          </p:nvSpPr>
          <p:spPr>
            <a:xfrm>
              <a:off x="1439652" y="3102523"/>
              <a:ext cx="6264696" cy="524379"/>
            </a:xfrm>
            <a:prstGeom prst="rect">
              <a:avLst/>
            </a:prstGeom>
            <a:grpFill/>
            <a:ln/>
            <a:extLst>
              <a:ext uri="{91240B29-F687-4F45-9708-019B960494DF}">
                <a14:hiddenLine xmlns:a14="http://schemas.microsoft.com/office/drawing/2010/main" w="9525" cap="flat" cmpd="sng">
                  <a:solidFill>
                    <a:schemeClr val="tx1"/>
                  </a:solidFill>
                  <a:prstDash val="solid"/>
                  <a:miter lim="800000"/>
                  <a:headEnd/>
                  <a:tailEnd/>
                </a14:hiddenLine>
              </a:ext>
            </a:extLst>
          </p:spPr>
          <p:txBody>
            <a:bodyPr vert="horz" wrap="square" lIns="82918" tIns="41459" rIns="82918" bIns="41459" rtlCol="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fr-FR" sz="3264" b="1" dirty="0">
                  <a:solidFill>
                    <a:schemeClr val="bg1"/>
                  </a:solidFill>
                  <a:latin typeface="+mn-lt"/>
                </a:rPr>
                <a:t>Merci pour votre attention </a:t>
              </a:r>
            </a:p>
          </p:txBody>
        </p:sp>
      </p:grpSp>
      <p:pic>
        <p:nvPicPr>
          <p:cNvPr id="2" name="Image 1"/>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844534" y="280611"/>
            <a:ext cx="1520161" cy="1520161"/>
          </a:xfrm>
          <a:prstGeom prst="rect">
            <a:avLst/>
          </a:prstGeom>
        </p:spPr>
      </p:pic>
    </p:spTree>
    <p:extLst>
      <p:ext uri="{BB962C8B-B14F-4D97-AF65-F5344CB8AC3E}">
        <p14:creationId xmlns:p14="http://schemas.microsoft.com/office/powerpoint/2010/main" val="3077757588"/>
      </p:ext>
    </p:extLst>
  </p:cSld>
  <p:clrMapOvr>
    <a:overrideClrMapping bg1="lt1" tx1="dk1" bg2="lt2" tx2="dk2" accent1="accent1" accent2="accent2" accent3="accent3" accent4="accent4" accent5="accent5" accent6="accent6" hlink="hlink" folHlink="folHlink"/>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3">
            <a:extLst/>
          </a:blip>
          <a:srcRect t="33898" r="24347"/>
          <a:stretch/>
        </p:blipFill>
        <p:spPr>
          <a:xfrm>
            <a:off x="8594751" y="4632553"/>
            <a:ext cx="3597010" cy="2225447"/>
          </a:xfrm>
          <a:prstGeom prst="rect">
            <a:avLst/>
          </a:prstGeom>
        </p:spPr>
      </p:pic>
      <p:sp>
        <p:nvSpPr>
          <p:cNvPr id="7" name="Rectangle 6"/>
          <p:cNvSpPr/>
          <p:nvPr/>
        </p:nvSpPr>
        <p:spPr>
          <a:xfrm>
            <a:off x="240" y="1"/>
            <a:ext cx="12191521" cy="1101945"/>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algn="ctr">
              <a:lnSpc>
                <a:spcPct val="90000"/>
              </a:lnSpc>
              <a:spcBef>
                <a:spcPct val="0"/>
              </a:spcBef>
            </a:pPr>
            <a:r>
              <a:rPr lang="fr-FR" sz="4000" b="1" dirty="0">
                <a:solidFill>
                  <a:schemeClr val="bg1"/>
                </a:solidFill>
                <a:latin typeface="Corbel" panose="020B0503020204020204" pitchFamily="34" charset="0"/>
                <a:cs typeface="Sakkal Majalla" panose="02000000000000000000" pitchFamily="2" charset="-78"/>
              </a:rPr>
              <a:t>1- Volet technique</a:t>
            </a:r>
          </a:p>
          <a:p>
            <a:pPr algn="ctr">
              <a:lnSpc>
                <a:spcPct val="90000"/>
              </a:lnSpc>
              <a:spcBef>
                <a:spcPct val="0"/>
              </a:spcBef>
            </a:pPr>
            <a:r>
              <a:rPr lang="fr-FR" sz="3990" b="1" dirty="0">
                <a:solidFill>
                  <a:schemeClr val="bg1"/>
                </a:solidFill>
                <a:latin typeface="Corbel" panose="020B0503020204020204" pitchFamily="34" charset="0"/>
                <a:cs typeface="Sakkal Majalla" panose="02000000000000000000" pitchFamily="2" charset="-78"/>
              </a:rPr>
              <a:t>Aperçu sur le Compact II et sur le fonds CHARAKA </a:t>
            </a:r>
          </a:p>
        </p:txBody>
      </p:sp>
      <p:graphicFrame>
        <p:nvGraphicFramePr>
          <p:cNvPr id="6" name="Tableau 32"/>
          <p:cNvGraphicFramePr>
            <a:graphicFrameLocks noGrp="1"/>
          </p:cNvGraphicFramePr>
          <p:nvPr>
            <p:extLst>
              <p:ext uri="{D42A27DB-BD31-4B8C-83A1-F6EECF244321}">
                <p14:modId xmlns:p14="http://schemas.microsoft.com/office/powerpoint/2010/main" val="2773846163"/>
              </p:ext>
            </p:extLst>
          </p:nvPr>
        </p:nvGraphicFramePr>
        <p:xfrm>
          <a:off x="2035629" y="2314820"/>
          <a:ext cx="8828150" cy="2917692"/>
        </p:xfrm>
        <a:graphic>
          <a:graphicData uri="http://schemas.openxmlformats.org/drawingml/2006/table">
            <a:tbl>
              <a:tblPr firstRow="1" bandRow="1">
                <a:tableStyleId>{3B4B98B0-60AC-42C2-AFA5-B58CD77FA1E5}</a:tableStyleId>
              </a:tblPr>
              <a:tblGrid>
                <a:gridCol w="4354039">
                  <a:extLst>
                    <a:ext uri="{9D8B030D-6E8A-4147-A177-3AD203B41FA5}">
                      <a16:colId xmlns:a16="http://schemas.microsoft.com/office/drawing/2014/main" val="2158021175"/>
                    </a:ext>
                  </a:extLst>
                </a:gridCol>
                <a:gridCol w="4474111">
                  <a:extLst>
                    <a:ext uri="{9D8B030D-6E8A-4147-A177-3AD203B41FA5}">
                      <a16:colId xmlns:a16="http://schemas.microsoft.com/office/drawing/2014/main" val="3803927807"/>
                    </a:ext>
                  </a:extLst>
                </a:gridCol>
              </a:tblGrid>
              <a:tr h="110557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800" b="1" kern="1200" dirty="0">
                          <a:solidFill>
                            <a:schemeClr val="tx1"/>
                          </a:solidFill>
                          <a:latin typeface="Corbel" panose="020B0503020204020204" pitchFamily="34" charset="0"/>
                          <a:ea typeface="+mn-ea"/>
                          <a:cs typeface="Sakkal Majalla" panose="02000000000000000000" pitchFamily="2" charset="-78"/>
                        </a:rPr>
                        <a:t>Enveloppe budgétaire</a:t>
                      </a:r>
                    </a:p>
                  </a:txBody>
                  <a:tcPr marL="82918" marR="82918" marT="41459" marB="41459"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800" b="0" kern="1200" dirty="0">
                          <a:solidFill>
                            <a:schemeClr val="tx1"/>
                          </a:solidFill>
                          <a:latin typeface="Corbel" panose="020B0503020204020204" pitchFamily="34" charset="0"/>
                          <a:ea typeface="+mn-ea"/>
                          <a:cs typeface="Sakkal Majalla" panose="02000000000000000000" pitchFamily="2" charset="-78"/>
                        </a:rPr>
                        <a:t>MCC: 450 millions de dollars</a:t>
                      </a:r>
                    </a:p>
                    <a:p>
                      <a:pPr marL="0" marR="0" lvl="0" indent="0" algn="l" defTabSz="914400" rtl="0" eaLnBrk="1" fontAlgn="auto" latinLnBrk="0" hangingPunct="1">
                        <a:lnSpc>
                          <a:spcPct val="100000"/>
                        </a:lnSpc>
                        <a:spcBef>
                          <a:spcPts val="0"/>
                        </a:spcBef>
                        <a:spcAft>
                          <a:spcPts val="0"/>
                        </a:spcAft>
                        <a:buClrTx/>
                        <a:buSzTx/>
                        <a:buFontTx/>
                        <a:buNone/>
                        <a:tabLst/>
                        <a:defRPr/>
                      </a:pPr>
                      <a:r>
                        <a:rPr lang="fr-FR" sz="1800" b="0" kern="1200" dirty="0">
                          <a:solidFill>
                            <a:schemeClr val="tx1"/>
                          </a:solidFill>
                          <a:latin typeface="Corbel" panose="020B0503020204020204" pitchFamily="34" charset="0"/>
                          <a:ea typeface="+mn-ea"/>
                          <a:cs typeface="Sakkal Majalla" panose="02000000000000000000" pitchFamily="2" charset="-78"/>
                        </a:rPr>
                        <a:t>Gouvernement: 82 millions</a:t>
                      </a:r>
                      <a:r>
                        <a:rPr lang="fr-FR" sz="1800" b="0" kern="1200" baseline="0" dirty="0">
                          <a:solidFill>
                            <a:schemeClr val="tx1"/>
                          </a:solidFill>
                          <a:latin typeface="Corbel" panose="020B0503020204020204" pitchFamily="34" charset="0"/>
                          <a:ea typeface="+mn-ea"/>
                          <a:cs typeface="Sakkal Majalla" panose="02000000000000000000" pitchFamily="2" charset="-78"/>
                        </a:rPr>
                        <a:t> de dollars</a:t>
                      </a:r>
                      <a:endParaRPr lang="fr-FR" sz="1800" b="0" kern="1200" dirty="0">
                        <a:solidFill>
                          <a:schemeClr val="tx1"/>
                        </a:solidFill>
                        <a:latin typeface="Corbel" panose="020B0503020204020204" pitchFamily="34" charset="0"/>
                        <a:ea typeface="+mn-ea"/>
                        <a:cs typeface="Sakkal Majalla" panose="02000000000000000000" pitchFamily="2" charset="-78"/>
                      </a:endParaRPr>
                    </a:p>
                  </a:txBody>
                  <a:tcPr marL="82918" marR="82918" marT="41459" marB="41459"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3551506136"/>
                  </a:ext>
                </a:extLst>
              </a:tr>
              <a:tr h="45604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800" b="1" kern="1200" dirty="0">
                          <a:solidFill>
                            <a:schemeClr val="tx1"/>
                          </a:solidFill>
                          <a:latin typeface="Corbel" panose="020B0503020204020204" pitchFamily="34" charset="0"/>
                          <a:ea typeface="+mn-ea"/>
                          <a:cs typeface="Sakkal Majalla" panose="02000000000000000000" pitchFamily="2" charset="-78"/>
                        </a:rPr>
                        <a:t>Date de signature</a:t>
                      </a:r>
                    </a:p>
                  </a:txBody>
                  <a:tcPr marL="82918" marR="82918" marT="41459" marB="41459"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solidFill>
                      <a:srgbClr val="0070C0">
                        <a:alpha val="20000"/>
                      </a:srgb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800" b="0" kern="1200" dirty="0">
                          <a:solidFill>
                            <a:schemeClr val="tx1"/>
                          </a:solidFill>
                          <a:latin typeface="Corbel" panose="020B0503020204020204" pitchFamily="34" charset="0"/>
                          <a:ea typeface="+mn-ea"/>
                          <a:cs typeface="Sakkal Majalla" panose="02000000000000000000" pitchFamily="2" charset="-78"/>
                        </a:rPr>
                        <a:t>30 novembre 2015</a:t>
                      </a:r>
                    </a:p>
                  </a:txBody>
                  <a:tcPr marL="82918" marR="82918" marT="41459" marB="41459"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solidFill>
                      <a:srgbClr val="0070C0">
                        <a:alpha val="20000"/>
                      </a:srgbClr>
                    </a:solidFill>
                  </a:tcPr>
                </a:tc>
                <a:extLst>
                  <a:ext uri="{0D108BD9-81ED-4DB2-BD59-A6C34878D82A}">
                    <a16:rowId xmlns:a16="http://schemas.microsoft.com/office/drawing/2014/main" val="898354270"/>
                  </a:ext>
                </a:extLst>
              </a:tr>
              <a:tr h="72036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800" b="1" kern="1200" dirty="0">
                          <a:solidFill>
                            <a:schemeClr val="tx1"/>
                          </a:solidFill>
                          <a:latin typeface="Corbel" panose="020B0503020204020204" pitchFamily="34" charset="0"/>
                          <a:ea typeface="+mn-ea"/>
                          <a:cs typeface="Sakkal Majalla" panose="02000000000000000000" pitchFamily="2" charset="-78"/>
                        </a:rPr>
                        <a:t>Date d’entrée en vigueur</a:t>
                      </a:r>
                    </a:p>
                  </a:txBody>
                  <a:tcPr marL="82918" marR="82918" marT="41459" marB="41459"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800" b="0" kern="1200" dirty="0">
                          <a:solidFill>
                            <a:schemeClr val="tx1"/>
                          </a:solidFill>
                          <a:latin typeface="Corbel" panose="020B0503020204020204" pitchFamily="34" charset="0"/>
                          <a:ea typeface="+mn-ea"/>
                          <a:cs typeface="Sakkal Majalla" panose="02000000000000000000" pitchFamily="2" charset="-78"/>
                        </a:rPr>
                        <a:t>30 juin 2017 </a:t>
                      </a:r>
                    </a:p>
                  </a:txBody>
                  <a:tcPr marL="82918" marR="82918" marT="41459" marB="41459"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546956266"/>
                  </a:ext>
                </a:extLst>
              </a:tr>
              <a:tr h="63570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800" b="1" kern="1200" dirty="0">
                          <a:solidFill>
                            <a:schemeClr val="tx1"/>
                          </a:solidFill>
                          <a:latin typeface="Corbel" panose="020B0503020204020204" pitchFamily="34" charset="0"/>
                          <a:ea typeface="+mn-ea"/>
                          <a:cs typeface="Sakkal Majalla" panose="02000000000000000000" pitchFamily="2" charset="-78"/>
                        </a:rPr>
                        <a:t>Période d’exécution </a:t>
                      </a:r>
                    </a:p>
                  </a:txBody>
                  <a:tcPr marL="82918" marR="82918" marT="41459" marB="41459"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solidFill>
                      <a:srgbClr val="0070C0">
                        <a:alpha val="20000"/>
                      </a:srgb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800" b="0" kern="1200" dirty="0">
                          <a:solidFill>
                            <a:schemeClr val="tx1"/>
                          </a:solidFill>
                          <a:latin typeface="Corbel" panose="020B0503020204020204" pitchFamily="34" charset="0"/>
                          <a:ea typeface="+mn-ea"/>
                          <a:cs typeface="Sakkal Majalla" panose="02000000000000000000" pitchFamily="2" charset="-78"/>
                        </a:rPr>
                        <a:t>5 ans à partir de la date d’entrée en vigueur</a:t>
                      </a:r>
                    </a:p>
                    <a:p>
                      <a:pPr marL="0" marR="0" lvl="0" indent="0" algn="l" defTabSz="914400" rtl="0" eaLnBrk="1" fontAlgn="auto" latinLnBrk="0" hangingPunct="1">
                        <a:lnSpc>
                          <a:spcPct val="100000"/>
                        </a:lnSpc>
                        <a:spcBef>
                          <a:spcPts val="0"/>
                        </a:spcBef>
                        <a:spcAft>
                          <a:spcPts val="0"/>
                        </a:spcAft>
                        <a:buClrTx/>
                        <a:buSzTx/>
                        <a:buFontTx/>
                        <a:buNone/>
                        <a:tabLst/>
                        <a:defRPr/>
                      </a:pPr>
                      <a:endParaRPr lang="fr-FR" sz="1800" b="0" kern="1200" dirty="0">
                        <a:solidFill>
                          <a:schemeClr val="tx1"/>
                        </a:solidFill>
                        <a:latin typeface="Corbel" panose="020B0503020204020204" pitchFamily="34" charset="0"/>
                        <a:ea typeface="+mn-ea"/>
                        <a:cs typeface="Sakkal Majalla" panose="02000000000000000000" pitchFamily="2" charset="-78"/>
                      </a:endParaRPr>
                    </a:p>
                  </a:txBody>
                  <a:tcPr marL="82918" marR="82918" marT="41459" marB="41459"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solidFill>
                      <a:srgbClr val="0070C0">
                        <a:alpha val="20000"/>
                      </a:srgbClr>
                    </a:solidFill>
                  </a:tcPr>
                </a:tc>
                <a:extLst>
                  <a:ext uri="{0D108BD9-81ED-4DB2-BD59-A6C34878D82A}">
                    <a16:rowId xmlns:a16="http://schemas.microsoft.com/office/drawing/2014/main" val="102417094"/>
                  </a:ext>
                </a:extLst>
              </a:tr>
            </a:tbl>
          </a:graphicData>
        </a:graphic>
      </p:graphicFrame>
      <p:sp>
        <p:nvSpPr>
          <p:cNvPr id="9" name="Parallelogram 8"/>
          <p:cNvSpPr/>
          <p:nvPr/>
        </p:nvSpPr>
        <p:spPr>
          <a:xfrm>
            <a:off x="1259124" y="1356053"/>
            <a:ext cx="9990930" cy="466413"/>
          </a:xfrm>
          <a:prstGeom prst="parallelogram">
            <a:avLst>
              <a:gd name="adj" fmla="val 34259"/>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176" b="1" dirty="0">
                <a:solidFill>
                  <a:schemeClr val="bg1"/>
                </a:solidFill>
                <a:latin typeface="Corbel" panose="020B0503020204020204"/>
              </a:rPr>
              <a:t>Données générales</a:t>
            </a:r>
          </a:p>
        </p:txBody>
      </p:sp>
      <p:sp>
        <p:nvSpPr>
          <p:cNvPr id="2" name="Slide Number Placeholder 1"/>
          <p:cNvSpPr>
            <a:spLocks noGrp="1"/>
          </p:cNvSpPr>
          <p:nvPr>
            <p:ph type="sldNum" sz="quarter" idx="7"/>
          </p:nvPr>
        </p:nvSpPr>
        <p:spPr/>
        <p:txBody>
          <a:bodyPr/>
          <a:lstStyle/>
          <a:p>
            <a:fld id="{B6F15528-21DE-4FAA-801E-634DDDAF4B2B}" type="slidenum">
              <a:rPr lang="fr-FR" smtClean="0"/>
              <a:t>3</a:t>
            </a:fld>
            <a:endParaRPr lang="fr-FR"/>
          </a:p>
        </p:txBody>
      </p:sp>
    </p:spTree>
    <p:extLst>
      <p:ext uri="{BB962C8B-B14F-4D97-AF65-F5344CB8AC3E}">
        <p14:creationId xmlns:p14="http://schemas.microsoft.com/office/powerpoint/2010/main" val="263064033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3">
            <a:extLst/>
          </a:blip>
          <a:srcRect t="33898" r="24347"/>
          <a:stretch/>
        </p:blipFill>
        <p:spPr>
          <a:xfrm>
            <a:off x="9617220" y="5415120"/>
            <a:ext cx="2396307" cy="1482580"/>
          </a:xfrm>
          <a:prstGeom prst="rect">
            <a:avLst/>
          </a:prstGeom>
        </p:spPr>
      </p:pic>
      <p:sp>
        <p:nvSpPr>
          <p:cNvPr id="85" name="Parallelogram 84"/>
          <p:cNvSpPr/>
          <p:nvPr/>
        </p:nvSpPr>
        <p:spPr>
          <a:xfrm>
            <a:off x="1204969" y="1176334"/>
            <a:ext cx="9990930" cy="466413"/>
          </a:xfrm>
          <a:prstGeom prst="parallelogram">
            <a:avLst>
              <a:gd name="adj" fmla="val 34259"/>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176" b="1" dirty="0">
                <a:solidFill>
                  <a:schemeClr val="bg1"/>
                </a:solidFill>
                <a:latin typeface="Corbel" panose="020B0503020204020204"/>
              </a:rPr>
              <a:t>Deux projets structurants</a:t>
            </a:r>
          </a:p>
        </p:txBody>
      </p:sp>
      <p:sp>
        <p:nvSpPr>
          <p:cNvPr id="91" name="Rectangle 90">
            <a:extLst>
              <a:ext uri="{FF2B5EF4-FFF2-40B4-BE49-F238E27FC236}">
                <a16:creationId xmlns:a16="http://schemas.microsoft.com/office/drawing/2014/main" id="{469E6CBC-B67C-48AC-8A13-CB61B77A09FB}"/>
              </a:ext>
            </a:extLst>
          </p:cNvPr>
          <p:cNvSpPr/>
          <p:nvPr/>
        </p:nvSpPr>
        <p:spPr>
          <a:xfrm>
            <a:off x="1792579" y="3023543"/>
            <a:ext cx="3109421" cy="371512"/>
          </a:xfrm>
          <a:prstGeom prst="rect">
            <a:avLst/>
          </a:prstGeom>
        </p:spPr>
        <p:txBody>
          <a:bodyPr wrap="square" anchor="b">
            <a:spAutoFit/>
          </a:bodyPr>
          <a:lstStyle/>
          <a:p>
            <a:pPr algn="r"/>
            <a:r>
              <a:rPr lang="da-DK" sz="1814" b="1" cap="all" dirty="0">
                <a:solidFill>
                  <a:schemeClr val="tx2"/>
                </a:solidFill>
                <a:latin typeface="Corbel" panose="020B0503020204020204" pitchFamily="34" charset="0"/>
              </a:rPr>
              <a:t>Education secondaire</a:t>
            </a:r>
            <a:endParaRPr lang="en-US" sz="1814" b="1" cap="all" dirty="0">
              <a:solidFill>
                <a:schemeClr val="tx2"/>
              </a:solidFill>
              <a:latin typeface="Corbel" panose="020B0503020204020204" pitchFamily="34" charset="0"/>
            </a:endParaRPr>
          </a:p>
        </p:txBody>
      </p:sp>
      <p:cxnSp>
        <p:nvCxnSpPr>
          <p:cNvPr id="145" name="Straight Connector 144"/>
          <p:cNvCxnSpPr/>
          <p:nvPr/>
        </p:nvCxnSpPr>
        <p:spPr>
          <a:xfrm>
            <a:off x="6026902" y="1852027"/>
            <a:ext cx="0" cy="4207461"/>
          </a:xfrm>
          <a:prstGeom prst="line">
            <a:avLst/>
          </a:prstGeom>
        </p:spPr>
        <p:style>
          <a:lnRef idx="2">
            <a:schemeClr val="accent2"/>
          </a:lnRef>
          <a:fillRef idx="0">
            <a:schemeClr val="accent2"/>
          </a:fillRef>
          <a:effectRef idx="1">
            <a:schemeClr val="accent2"/>
          </a:effectRef>
          <a:fontRef idx="minor">
            <a:schemeClr val="tx1"/>
          </a:fontRef>
        </p:style>
      </p:cxnSp>
      <p:sp>
        <p:nvSpPr>
          <p:cNvPr id="160" name="Rectangle 159">
            <a:extLst>
              <a:ext uri="{FF2B5EF4-FFF2-40B4-BE49-F238E27FC236}">
                <a16:creationId xmlns:a16="http://schemas.microsoft.com/office/drawing/2014/main" id="{469E6CBC-B67C-48AC-8A13-CB61B77A09FB}"/>
              </a:ext>
            </a:extLst>
          </p:cNvPr>
          <p:cNvSpPr/>
          <p:nvPr/>
        </p:nvSpPr>
        <p:spPr>
          <a:xfrm>
            <a:off x="1792579" y="3852769"/>
            <a:ext cx="3735498" cy="371512"/>
          </a:xfrm>
          <a:prstGeom prst="rect">
            <a:avLst/>
          </a:prstGeom>
        </p:spPr>
        <p:txBody>
          <a:bodyPr wrap="square" anchor="b">
            <a:spAutoFit/>
          </a:bodyPr>
          <a:lstStyle/>
          <a:p>
            <a:pPr algn="r"/>
            <a:r>
              <a:rPr lang="da-DK" sz="1814" b="1" cap="all" dirty="0">
                <a:solidFill>
                  <a:srgbClr val="FF0000"/>
                </a:solidFill>
                <a:latin typeface="Corbel" panose="020B0503020204020204" pitchFamily="34" charset="0"/>
              </a:rPr>
              <a:t>Formation professionnelle</a:t>
            </a:r>
            <a:endParaRPr lang="en-US" sz="1814" b="1" cap="all" dirty="0">
              <a:solidFill>
                <a:srgbClr val="FF0000"/>
              </a:solidFill>
              <a:latin typeface="Corbel" panose="020B0503020204020204" pitchFamily="34" charset="0"/>
            </a:endParaRPr>
          </a:p>
        </p:txBody>
      </p:sp>
      <p:sp>
        <p:nvSpPr>
          <p:cNvPr id="161" name="Rectangle 160">
            <a:extLst>
              <a:ext uri="{FF2B5EF4-FFF2-40B4-BE49-F238E27FC236}">
                <a16:creationId xmlns:a16="http://schemas.microsoft.com/office/drawing/2014/main" id="{469E6CBC-B67C-48AC-8A13-CB61B77A09FB}"/>
              </a:ext>
            </a:extLst>
          </p:cNvPr>
          <p:cNvSpPr/>
          <p:nvPr/>
        </p:nvSpPr>
        <p:spPr>
          <a:xfrm>
            <a:off x="1559605" y="4787649"/>
            <a:ext cx="3735498" cy="371512"/>
          </a:xfrm>
          <a:prstGeom prst="rect">
            <a:avLst/>
          </a:prstGeom>
        </p:spPr>
        <p:txBody>
          <a:bodyPr wrap="square" anchor="b">
            <a:spAutoFit/>
          </a:bodyPr>
          <a:lstStyle/>
          <a:p>
            <a:pPr marL="488006"/>
            <a:r>
              <a:rPr lang="da-DK" sz="1814" b="1" cap="all" dirty="0">
                <a:solidFill>
                  <a:schemeClr val="tx2"/>
                </a:solidFill>
                <a:latin typeface="Corbel" panose="020B0503020204020204" pitchFamily="34" charset="0"/>
              </a:rPr>
              <a:t>Emploi</a:t>
            </a:r>
            <a:endParaRPr lang="en-US" sz="1814" b="1" cap="all" dirty="0">
              <a:solidFill>
                <a:schemeClr val="tx2"/>
              </a:solidFill>
              <a:latin typeface="Corbel" panose="020B0503020204020204" pitchFamily="34" charset="0"/>
            </a:endParaRPr>
          </a:p>
        </p:txBody>
      </p:sp>
      <p:sp>
        <p:nvSpPr>
          <p:cNvPr id="163" name="Rectangle 162">
            <a:extLst>
              <a:ext uri="{FF2B5EF4-FFF2-40B4-BE49-F238E27FC236}">
                <a16:creationId xmlns:a16="http://schemas.microsoft.com/office/drawing/2014/main" id="{469E6CBC-B67C-48AC-8A13-CB61B77A09FB}"/>
              </a:ext>
            </a:extLst>
          </p:cNvPr>
          <p:cNvSpPr/>
          <p:nvPr/>
        </p:nvSpPr>
        <p:spPr>
          <a:xfrm>
            <a:off x="7349679" y="3006928"/>
            <a:ext cx="3109421" cy="371512"/>
          </a:xfrm>
          <a:prstGeom prst="rect">
            <a:avLst/>
          </a:prstGeom>
        </p:spPr>
        <p:txBody>
          <a:bodyPr wrap="square" anchor="b">
            <a:spAutoFit/>
          </a:bodyPr>
          <a:lstStyle/>
          <a:p>
            <a:pPr marL="269875"/>
            <a:r>
              <a:rPr lang="da-DK" sz="1814" b="1" cap="all" dirty="0">
                <a:solidFill>
                  <a:schemeClr val="tx2"/>
                </a:solidFill>
                <a:latin typeface="Corbel" panose="020B0503020204020204" pitchFamily="34" charset="0"/>
              </a:rPr>
              <a:t>Foncier industriel</a:t>
            </a:r>
            <a:endParaRPr lang="en-US" sz="1814" b="1" cap="all" dirty="0">
              <a:solidFill>
                <a:schemeClr val="tx2"/>
              </a:solidFill>
              <a:latin typeface="Corbel" panose="020B0503020204020204" pitchFamily="34" charset="0"/>
            </a:endParaRPr>
          </a:p>
        </p:txBody>
      </p:sp>
      <p:sp>
        <p:nvSpPr>
          <p:cNvPr id="181" name="Rectangle 180">
            <a:extLst>
              <a:ext uri="{FF2B5EF4-FFF2-40B4-BE49-F238E27FC236}">
                <a16:creationId xmlns:a16="http://schemas.microsoft.com/office/drawing/2014/main" id="{469E6CBC-B67C-48AC-8A13-CB61B77A09FB}"/>
              </a:ext>
            </a:extLst>
          </p:cNvPr>
          <p:cNvSpPr/>
          <p:nvPr/>
        </p:nvSpPr>
        <p:spPr>
          <a:xfrm>
            <a:off x="7618302" y="3814067"/>
            <a:ext cx="3735498" cy="371512"/>
          </a:xfrm>
          <a:prstGeom prst="rect">
            <a:avLst/>
          </a:prstGeom>
        </p:spPr>
        <p:txBody>
          <a:bodyPr wrap="square" anchor="b">
            <a:spAutoFit/>
          </a:bodyPr>
          <a:lstStyle/>
          <a:p>
            <a:r>
              <a:rPr lang="da-DK" sz="1814" b="1" cap="all" dirty="0">
                <a:solidFill>
                  <a:schemeClr val="tx2"/>
                </a:solidFill>
                <a:latin typeface="Corbel" panose="020B0503020204020204" pitchFamily="34" charset="0"/>
              </a:rPr>
              <a:t>Foncier rural</a:t>
            </a:r>
            <a:endParaRPr lang="en-US" sz="1814" b="1" cap="all" dirty="0">
              <a:solidFill>
                <a:schemeClr val="tx2"/>
              </a:solidFill>
              <a:latin typeface="Corbel" panose="020B0503020204020204" pitchFamily="34" charset="0"/>
            </a:endParaRPr>
          </a:p>
        </p:txBody>
      </p:sp>
      <p:sp>
        <p:nvSpPr>
          <p:cNvPr id="182" name="Rectangle 181">
            <a:extLst>
              <a:ext uri="{FF2B5EF4-FFF2-40B4-BE49-F238E27FC236}">
                <a16:creationId xmlns:a16="http://schemas.microsoft.com/office/drawing/2014/main" id="{469E6CBC-B67C-48AC-8A13-CB61B77A09FB}"/>
              </a:ext>
            </a:extLst>
          </p:cNvPr>
          <p:cNvSpPr/>
          <p:nvPr/>
        </p:nvSpPr>
        <p:spPr>
          <a:xfrm>
            <a:off x="7279499" y="4748640"/>
            <a:ext cx="3735498" cy="371512"/>
          </a:xfrm>
          <a:prstGeom prst="rect">
            <a:avLst/>
          </a:prstGeom>
        </p:spPr>
        <p:txBody>
          <a:bodyPr wrap="square" anchor="b">
            <a:spAutoFit/>
          </a:bodyPr>
          <a:lstStyle/>
          <a:p>
            <a:pPr marL="360363"/>
            <a:r>
              <a:rPr lang="en-US" sz="1814" b="1" cap="all" dirty="0" err="1">
                <a:solidFill>
                  <a:schemeClr val="tx2"/>
                </a:solidFill>
                <a:latin typeface="Corbel" panose="020B0503020204020204" pitchFamily="34" charset="0"/>
              </a:rPr>
              <a:t>Gouvernance</a:t>
            </a:r>
            <a:r>
              <a:rPr lang="en-US" sz="1814" b="1" cap="all" dirty="0">
                <a:solidFill>
                  <a:schemeClr val="tx2"/>
                </a:solidFill>
                <a:latin typeface="Corbel" panose="020B0503020204020204" pitchFamily="34" charset="0"/>
              </a:rPr>
              <a:t> du </a:t>
            </a:r>
            <a:r>
              <a:rPr lang="en-US" sz="1814" b="1" cap="all" dirty="0" err="1">
                <a:solidFill>
                  <a:schemeClr val="tx2"/>
                </a:solidFill>
                <a:latin typeface="Corbel" panose="020B0503020204020204" pitchFamily="34" charset="0"/>
              </a:rPr>
              <a:t>foncier</a:t>
            </a:r>
            <a:endParaRPr lang="en-US" sz="1814" b="1" cap="all" dirty="0">
              <a:solidFill>
                <a:schemeClr val="tx2"/>
              </a:solidFill>
              <a:latin typeface="Corbel" panose="020B0503020204020204" pitchFamily="34" charset="0"/>
            </a:endParaRPr>
          </a:p>
        </p:txBody>
      </p:sp>
      <p:sp>
        <p:nvSpPr>
          <p:cNvPr id="183" name="Rectangle 182"/>
          <p:cNvSpPr/>
          <p:nvPr/>
        </p:nvSpPr>
        <p:spPr>
          <a:xfrm>
            <a:off x="1764461" y="1890747"/>
            <a:ext cx="2798844" cy="774579"/>
          </a:xfrm>
          <a:prstGeom prst="rect">
            <a:avLst/>
          </a:prstGeom>
          <a:solidFill>
            <a:schemeClr val="tx2">
              <a:lumMod val="60000"/>
              <a:lumOff val="40000"/>
              <a:alpha val="50000"/>
            </a:schemeClr>
          </a:solidFill>
          <a:ln w="38100" cap="flat" cmpd="sng" algn="ctr">
            <a:noFill/>
            <a:prstDash val="solid"/>
            <a:round/>
            <a:headEnd type="none" w="med" len="med"/>
            <a:tailEnd type="none" w="med" len="med"/>
          </a:ln>
          <a:effectLst/>
        </p:spPr>
        <p:txBody>
          <a:bodyPr vert="horz" wrap="square" lIns="82918" tIns="41459" rIns="82918" bIns="41459" numCol="1" rtlCol="0" anchor="t" anchorCtr="0" compatLnSpc="1">
            <a:prstTxWarp prst="textNoShape">
              <a:avLst/>
            </a:prstTxWarp>
          </a:bodyPr>
          <a:lstStyle/>
          <a:p>
            <a:pPr algn="ctr" fontAlgn="base">
              <a:spcBef>
                <a:spcPct val="0"/>
              </a:spcBef>
              <a:spcAft>
                <a:spcPct val="0"/>
              </a:spcAft>
            </a:pPr>
            <a:r>
              <a:rPr lang="fr-FR" sz="1814" b="1" cap="small" dirty="0">
                <a:solidFill>
                  <a:schemeClr val="bg2">
                    <a:lumMod val="10000"/>
                  </a:schemeClr>
                </a:solidFill>
                <a:latin typeface="Corbel" panose="020B0503020204020204" pitchFamily="34" charset="0"/>
                <a:cs typeface="Arial" pitchFamily="34" charset="0"/>
              </a:rPr>
              <a:t>Education et formation pour l’employabilité </a:t>
            </a:r>
          </a:p>
        </p:txBody>
      </p:sp>
      <p:sp>
        <p:nvSpPr>
          <p:cNvPr id="184" name="Rectangle 183"/>
          <p:cNvSpPr/>
          <p:nvPr/>
        </p:nvSpPr>
        <p:spPr>
          <a:xfrm>
            <a:off x="7397948" y="1921819"/>
            <a:ext cx="2798844" cy="761249"/>
          </a:xfrm>
          <a:prstGeom prst="rect">
            <a:avLst/>
          </a:prstGeom>
          <a:solidFill>
            <a:schemeClr val="tx2">
              <a:lumMod val="60000"/>
              <a:lumOff val="40000"/>
              <a:alpha val="50000"/>
            </a:schemeClr>
          </a:solidFill>
          <a:ln w="38100" cap="flat" cmpd="sng" algn="ctr">
            <a:noFill/>
            <a:prstDash val="solid"/>
            <a:round/>
            <a:headEnd type="none" w="med" len="med"/>
            <a:tailEnd type="none" w="med" len="med"/>
          </a:ln>
          <a:effectLst/>
        </p:spPr>
        <p:txBody>
          <a:bodyPr vert="horz" wrap="square" lIns="82918" tIns="41459" rIns="82918" bIns="41459" numCol="1" rtlCol="0" anchor="t" anchorCtr="0" compatLnSpc="1">
            <a:prstTxWarp prst="textNoShape">
              <a:avLst/>
            </a:prstTxWarp>
          </a:bodyPr>
          <a:lstStyle/>
          <a:p>
            <a:pPr algn="ctr" fontAlgn="base">
              <a:spcBef>
                <a:spcPct val="0"/>
              </a:spcBef>
              <a:spcAft>
                <a:spcPct val="0"/>
              </a:spcAft>
            </a:pPr>
            <a:r>
              <a:rPr lang="fr-FR" sz="1814" b="1" cap="small" dirty="0">
                <a:solidFill>
                  <a:schemeClr val="bg2">
                    <a:lumMod val="10000"/>
                  </a:schemeClr>
                </a:solidFill>
                <a:latin typeface="Corbel" panose="020B0503020204020204" pitchFamily="34" charset="0"/>
                <a:cs typeface="Arial" pitchFamily="34" charset="0"/>
              </a:rPr>
              <a:t>Productivité du foncier</a:t>
            </a:r>
          </a:p>
        </p:txBody>
      </p:sp>
      <p:grpSp>
        <p:nvGrpSpPr>
          <p:cNvPr id="53" name="Group 52"/>
          <p:cNvGrpSpPr/>
          <p:nvPr/>
        </p:nvGrpSpPr>
        <p:grpSpPr>
          <a:xfrm>
            <a:off x="998882" y="2907945"/>
            <a:ext cx="630981" cy="578171"/>
            <a:chOff x="670186" y="2783100"/>
            <a:chExt cx="695832" cy="728265"/>
          </a:xfrm>
        </p:grpSpPr>
        <p:grpSp>
          <p:nvGrpSpPr>
            <p:cNvPr id="54" name="Group 53"/>
            <p:cNvGrpSpPr/>
            <p:nvPr/>
          </p:nvGrpSpPr>
          <p:grpSpPr>
            <a:xfrm>
              <a:off x="670186" y="2783100"/>
              <a:ext cx="695832" cy="728265"/>
              <a:chOff x="1014999" y="2521525"/>
              <a:chExt cx="1643576" cy="1463946"/>
            </a:xfrm>
            <a:solidFill>
              <a:schemeClr val="tx2">
                <a:lumMod val="75000"/>
              </a:schemeClr>
            </a:solidFill>
          </p:grpSpPr>
          <p:sp>
            <p:nvSpPr>
              <p:cNvPr id="56" name="Rectangle 55"/>
              <p:cNvSpPr/>
              <p:nvPr/>
            </p:nvSpPr>
            <p:spPr>
              <a:xfrm>
                <a:off x="1014999" y="2521525"/>
                <a:ext cx="1570473" cy="146394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48" dirty="0">
                  <a:solidFill>
                    <a:schemeClr val="bg1"/>
                  </a:solidFill>
                </a:endParaRPr>
              </a:p>
            </p:txBody>
          </p:sp>
          <p:sp>
            <p:nvSpPr>
              <p:cNvPr id="57" name="Rectangle 56"/>
              <p:cNvSpPr/>
              <p:nvPr/>
            </p:nvSpPr>
            <p:spPr>
              <a:xfrm rot="2700000">
                <a:off x="2411397" y="3129911"/>
                <a:ext cx="247178" cy="24717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24"/>
              </a:p>
            </p:txBody>
          </p:sp>
        </p:grpSp>
        <p:sp>
          <p:nvSpPr>
            <p:cNvPr id="55" name="Shape 2587"/>
            <p:cNvSpPr/>
            <p:nvPr/>
          </p:nvSpPr>
          <p:spPr>
            <a:xfrm>
              <a:off x="851338" y="2938563"/>
              <a:ext cx="308331" cy="348839"/>
            </a:xfrm>
            <a:custGeom>
              <a:avLst/>
              <a:gdLst/>
              <a:ahLst/>
              <a:cxnLst>
                <a:cxn ang="0">
                  <a:pos x="wd2" y="hd2"/>
                </a:cxn>
                <a:cxn ang="5400000">
                  <a:pos x="wd2" y="hd2"/>
                </a:cxn>
                <a:cxn ang="10800000">
                  <a:pos x="wd2" y="hd2"/>
                </a:cxn>
                <a:cxn ang="16200000">
                  <a:pos x="wd2" y="hd2"/>
                </a:cxn>
              </a:cxnLst>
              <a:rect l="0" t="0" r="r" b="b"/>
              <a:pathLst>
                <a:path w="21600" h="21600" extrusionOk="0">
                  <a:moveTo>
                    <a:pt x="12281" y="19846"/>
                  </a:moveTo>
                  <a:lnTo>
                    <a:pt x="9413" y="12882"/>
                  </a:lnTo>
                  <a:lnTo>
                    <a:pt x="19655" y="2640"/>
                  </a:lnTo>
                  <a:cubicBezTo>
                    <a:pt x="19655" y="2640"/>
                    <a:pt x="12281" y="19846"/>
                    <a:pt x="12281" y="19846"/>
                  </a:cubicBezTo>
                  <a:close/>
                  <a:moveTo>
                    <a:pt x="1755" y="9320"/>
                  </a:moveTo>
                  <a:lnTo>
                    <a:pt x="18960" y="1945"/>
                  </a:lnTo>
                  <a:lnTo>
                    <a:pt x="8719" y="12187"/>
                  </a:lnTo>
                  <a:cubicBezTo>
                    <a:pt x="8719" y="12187"/>
                    <a:pt x="1755" y="9320"/>
                    <a:pt x="1755" y="9320"/>
                  </a:cubicBezTo>
                  <a:close/>
                  <a:moveTo>
                    <a:pt x="21600" y="491"/>
                  </a:moveTo>
                  <a:cubicBezTo>
                    <a:pt x="21600" y="220"/>
                    <a:pt x="21380" y="0"/>
                    <a:pt x="21109" y="0"/>
                  </a:cubicBezTo>
                  <a:cubicBezTo>
                    <a:pt x="21034" y="0"/>
                    <a:pt x="20964" y="20"/>
                    <a:pt x="20900" y="52"/>
                  </a:cubicBezTo>
                  <a:lnTo>
                    <a:pt x="20898" y="48"/>
                  </a:lnTo>
                  <a:lnTo>
                    <a:pt x="302" y="8875"/>
                  </a:lnTo>
                  <a:cubicBezTo>
                    <a:pt x="301" y="8875"/>
                    <a:pt x="299" y="8876"/>
                    <a:pt x="297" y="8877"/>
                  </a:cubicBezTo>
                  <a:lnTo>
                    <a:pt x="280" y="8885"/>
                  </a:lnTo>
                  <a:lnTo>
                    <a:pt x="281" y="8887"/>
                  </a:lnTo>
                  <a:cubicBezTo>
                    <a:pt x="116" y="8967"/>
                    <a:pt x="0" y="9132"/>
                    <a:pt x="0" y="9327"/>
                  </a:cubicBezTo>
                  <a:cubicBezTo>
                    <a:pt x="0" y="9550"/>
                    <a:pt x="151" y="9731"/>
                    <a:pt x="355" y="9791"/>
                  </a:cubicBezTo>
                  <a:lnTo>
                    <a:pt x="353" y="9799"/>
                  </a:lnTo>
                  <a:lnTo>
                    <a:pt x="8462" y="13138"/>
                  </a:lnTo>
                  <a:lnTo>
                    <a:pt x="11801" y="21248"/>
                  </a:lnTo>
                  <a:lnTo>
                    <a:pt x="11809" y="21245"/>
                  </a:lnTo>
                  <a:cubicBezTo>
                    <a:pt x="11869" y="21449"/>
                    <a:pt x="12050" y="21600"/>
                    <a:pt x="12273" y="21600"/>
                  </a:cubicBezTo>
                  <a:cubicBezTo>
                    <a:pt x="12468" y="21600"/>
                    <a:pt x="12634" y="21484"/>
                    <a:pt x="12713" y="21319"/>
                  </a:cubicBezTo>
                  <a:lnTo>
                    <a:pt x="12716" y="21320"/>
                  </a:lnTo>
                  <a:lnTo>
                    <a:pt x="12723" y="21303"/>
                  </a:lnTo>
                  <a:cubicBezTo>
                    <a:pt x="12724" y="21301"/>
                    <a:pt x="12725" y="21300"/>
                    <a:pt x="12725" y="21298"/>
                  </a:cubicBezTo>
                  <a:lnTo>
                    <a:pt x="21553" y="702"/>
                  </a:lnTo>
                  <a:lnTo>
                    <a:pt x="21547" y="699"/>
                  </a:lnTo>
                  <a:cubicBezTo>
                    <a:pt x="21578" y="636"/>
                    <a:pt x="21600" y="567"/>
                    <a:pt x="21600" y="491"/>
                  </a:cubicBezTo>
                  <a:moveTo>
                    <a:pt x="7855" y="16200"/>
                  </a:moveTo>
                  <a:cubicBezTo>
                    <a:pt x="7719" y="16200"/>
                    <a:pt x="7596" y="16255"/>
                    <a:pt x="7507" y="16344"/>
                  </a:cubicBezTo>
                  <a:lnTo>
                    <a:pt x="6035" y="17817"/>
                  </a:lnTo>
                  <a:cubicBezTo>
                    <a:pt x="5946" y="17905"/>
                    <a:pt x="5891" y="18029"/>
                    <a:pt x="5891" y="18164"/>
                  </a:cubicBezTo>
                  <a:cubicBezTo>
                    <a:pt x="5891" y="18435"/>
                    <a:pt x="6111" y="18655"/>
                    <a:pt x="6382" y="18655"/>
                  </a:cubicBezTo>
                  <a:cubicBezTo>
                    <a:pt x="6517" y="18655"/>
                    <a:pt x="6640" y="18600"/>
                    <a:pt x="6729" y="18511"/>
                  </a:cubicBezTo>
                  <a:lnTo>
                    <a:pt x="8202" y="17038"/>
                  </a:lnTo>
                  <a:cubicBezTo>
                    <a:pt x="8291" y="16950"/>
                    <a:pt x="8345" y="16827"/>
                    <a:pt x="8345" y="16691"/>
                  </a:cubicBezTo>
                  <a:cubicBezTo>
                    <a:pt x="8345" y="16420"/>
                    <a:pt x="8126" y="16200"/>
                    <a:pt x="7855" y="16200"/>
                  </a:cubicBezTo>
                  <a:moveTo>
                    <a:pt x="7855" y="14237"/>
                  </a:moveTo>
                  <a:cubicBezTo>
                    <a:pt x="7855" y="13966"/>
                    <a:pt x="7635" y="13745"/>
                    <a:pt x="7364" y="13745"/>
                  </a:cubicBezTo>
                  <a:cubicBezTo>
                    <a:pt x="7228" y="13745"/>
                    <a:pt x="7105" y="13801"/>
                    <a:pt x="7017" y="13889"/>
                  </a:cubicBezTo>
                  <a:lnTo>
                    <a:pt x="2107" y="18798"/>
                  </a:lnTo>
                  <a:cubicBezTo>
                    <a:pt x="2019" y="18888"/>
                    <a:pt x="1964" y="19011"/>
                    <a:pt x="1964" y="19145"/>
                  </a:cubicBezTo>
                  <a:cubicBezTo>
                    <a:pt x="1964" y="19417"/>
                    <a:pt x="2184" y="19636"/>
                    <a:pt x="2455" y="19636"/>
                  </a:cubicBezTo>
                  <a:cubicBezTo>
                    <a:pt x="2590" y="19636"/>
                    <a:pt x="2713" y="19582"/>
                    <a:pt x="2802" y="19493"/>
                  </a:cubicBezTo>
                  <a:lnTo>
                    <a:pt x="7711" y="14583"/>
                  </a:lnTo>
                  <a:cubicBezTo>
                    <a:pt x="7800" y="14495"/>
                    <a:pt x="7855" y="14372"/>
                    <a:pt x="7855" y="14237"/>
                  </a:cubicBezTo>
                  <a:moveTo>
                    <a:pt x="4765" y="14583"/>
                  </a:moveTo>
                  <a:lnTo>
                    <a:pt x="5256" y="14093"/>
                  </a:lnTo>
                  <a:cubicBezTo>
                    <a:pt x="5345" y="14004"/>
                    <a:pt x="5400" y="13881"/>
                    <a:pt x="5400" y="13745"/>
                  </a:cubicBezTo>
                  <a:cubicBezTo>
                    <a:pt x="5400" y="13475"/>
                    <a:pt x="5180" y="13255"/>
                    <a:pt x="4909" y="13255"/>
                  </a:cubicBezTo>
                  <a:cubicBezTo>
                    <a:pt x="4774" y="13255"/>
                    <a:pt x="4651" y="13310"/>
                    <a:pt x="4562" y="13398"/>
                  </a:cubicBezTo>
                  <a:lnTo>
                    <a:pt x="4071" y="13889"/>
                  </a:lnTo>
                  <a:cubicBezTo>
                    <a:pt x="3982" y="13979"/>
                    <a:pt x="3927" y="14101"/>
                    <a:pt x="3927" y="14237"/>
                  </a:cubicBezTo>
                  <a:cubicBezTo>
                    <a:pt x="3927" y="14507"/>
                    <a:pt x="4147" y="14727"/>
                    <a:pt x="4418" y="14727"/>
                  </a:cubicBezTo>
                  <a:cubicBezTo>
                    <a:pt x="4554" y="14727"/>
                    <a:pt x="4676" y="14673"/>
                    <a:pt x="4765" y="14583"/>
                  </a:cubicBezTo>
                </a:path>
              </a:pathLst>
            </a:custGeom>
            <a:solidFill>
              <a:schemeClr val="bg1"/>
            </a:solidFill>
            <a:ln w="12700">
              <a:miter lim="400000"/>
            </a:ln>
          </p:spPr>
          <p:txBody>
            <a:bodyPr lIns="12953" tIns="12953" rIns="12953" bIns="12953" anchor="ctr"/>
            <a:lstStyle/>
            <a:p>
              <a:pPr defTabSz="15542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020"/>
            </a:p>
          </p:txBody>
        </p:sp>
      </p:grpSp>
      <p:grpSp>
        <p:nvGrpSpPr>
          <p:cNvPr id="58" name="Group 57"/>
          <p:cNvGrpSpPr/>
          <p:nvPr/>
        </p:nvGrpSpPr>
        <p:grpSpPr>
          <a:xfrm>
            <a:off x="978264" y="3773260"/>
            <a:ext cx="630981" cy="578171"/>
            <a:chOff x="670186" y="2783100"/>
            <a:chExt cx="695832" cy="728265"/>
          </a:xfrm>
        </p:grpSpPr>
        <p:grpSp>
          <p:nvGrpSpPr>
            <p:cNvPr id="59" name="Group 58"/>
            <p:cNvGrpSpPr/>
            <p:nvPr/>
          </p:nvGrpSpPr>
          <p:grpSpPr>
            <a:xfrm>
              <a:off x="670186" y="2783100"/>
              <a:ext cx="695832" cy="728265"/>
              <a:chOff x="1014999" y="2521525"/>
              <a:chExt cx="1643576" cy="1463946"/>
            </a:xfrm>
            <a:solidFill>
              <a:schemeClr val="tx2">
                <a:lumMod val="75000"/>
              </a:schemeClr>
            </a:solidFill>
          </p:grpSpPr>
          <p:sp>
            <p:nvSpPr>
              <p:cNvPr id="61" name="Rectangle 60"/>
              <p:cNvSpPr/>
              <p:nvPr/>
            </p:nvSpPr>
            <p:spPr>
              <a:xfrm>
                <a:off x="1014999" y="2521525"/>
                <a:ext cx="1570473" cy="146394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48" dirty="0">
                  <a:solidFill>
                    <a:schemeClr val="bg1"/>
                  </a:solidFill>
                </a:endParaRPr>
              </a:p>
            </p:txBody>
          </p:sp>
          <p:sp>
            <p:nvSpPr>
              <p:cNvPr id="62" name="Rectangle 61"/>
              <p:cNvSpPr/>
              <p:nvPr/>
            </p:nvSpPr>
            <p:spPr>
              <a:xfrm rot="2700000">
                <a:off x="2411397" y="3129911"/>
                <a:ext cx="247178" cy="24717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24"/>
              </a:p>
            </p:txBody>
          </p:sp>
        </p:grpSp>
        <p:sp>
          <p:nvSpPr>
            <p:cNvPr id="60" name="Shape 2587"/>
            <p:cNvSpPr/>
            <p:nvPr/>
          </p:nvSpPr>
          <p:spPr>
            <a:xfrm>
              <a:off x="851338" y="2938563"/>
              <a:ext cx="308331" cy="348839"/>
            </a:xfrm>
            <a:custGeom>
              <a:avLst/>
              <a:gdLst/>
              <a:ahLst/>
              <a:cxnLst>
                <a:cxn ang="0">
                  <a:pos x="wd2" y="hd2"/>
                </a:cxn>
                <a:cxn ang="5400000">
                  <a:pos x="wd2" y="hd2"/>
                </a:cxn>
                <a:cxn ang="10800000">
                  <a:pos x="wd2" y="hd2"/>
                </a:cxn>
                <a:cxn ang="16200000">
                  <a:pos x="wd2" y="hd2"/>
                </a:cxn>
              </a:cxnLst>
              <a:rect l="0" t="0" r="r" b="b"/>
              <a:pathLst>
                <a:path w="21600" h="21600" extrusionOk="0">
                  <a:moveTo>
                    <a:pt x="12281" y="19846"/>
                  </a:moveTo>
                  <a:lnTo>
                    <a:pt x="9413" y="12882"/>
                  </a:lnTo>
                  <a:lnTo>
                    <a:pt x="19655" y="2640"/>
                  </a:lnTo>
                  <a:cubicBezTo>
                    <a:pt x="19655" y="2640"/>
                    <a:pt x="12281" y="19846"/>
                    <a:pt x="12281" y="19846"/>
                  </a:cubicBezTo>
                  <a:close/>
                  <a:moveTo>
                    <a:pt x="1755" y="9320"/>
                  </a:moveTo>
                  <a:lnTo>
                    <a:pt x="18960" y="1945"/>
                  </a:lnTo>
                  <a:lnTo>
                    <a:pt x="8719" y="12187"/>
                  </a:lnTo>
                  <a:cubicBezTo>
                    <a:pt x="8719" y="12187"/>
                    <a:pt x="1755" y="9320"/>
                    <a:pt x="1755" y="9320"/>
                  </a:cubicBezTo>
                  <a:close/>
                  <a:moveTo>
                    <a:pt x="21600" y="491"/>
                  </a:moveTo>
                  <a:cubicBezTo>
                    <a:pt x="21600" y="220"/>
                    <a:pt x="21380" y="0"/>
                    <a:pt x="21109" y="0"/>
                  </a:cubicBezTo>
                  <a:cubicBezTo>
                    <a:pt x="21034" y="0"/>
                    <a:pt x="20964" y="20"/>
                    <a:pt x="20900" y="52"/>
                  </a:cubicBezTo>
                  <a:lnTo>
                    <a:pt x="20898" y="48"/>
                  </a:lnTo>
                  <a:lnTo>
                    <a:pt x="302" y="8875"/>
                  </a:lnTo>
                  <a:cubicBezTo>
                    <a:pt x="301" y="8875"/>
                    <a:pt x="299" y="8876"/>
                    <a:pt x="297" y="8877"/>
                  </a:cubicBezTo>
                  <a:lnTo>
                    <a:pt x="280" y="8885"/>
                  </a:lnTo>
                  <a:lnTo>
                    <a:pt x="281" y="8887"/>
                  </a:lnTo>
                  <a:cubicBezTo>
                    <a:pt x="116" y="8967"/>
                    <a:pt x="0" y="9132"/>
                    <a:pt x="0" y="9327"/>
                  </a:cubicBezTo>
                  <a:cubicBezTo>
                    <a:pt x="0" y="9550"/>
                    <a:pt x="151" y="9731"/>
                    <a:pt x="355" y="9791"/>
                  </a:cubicBezTo>
                  <a:lnTo>
                    <a:pt x="353" y="9799"/>
                  </a:lnTo>
                  <a:lnTo>
                    <a:pt x="8462" y="13138"/>
                  </a:lnTo>
                  <a:lnTo>
                    <a:pt x="11801" y="21248"/>
                  </a:lnTo>
                  <a:lnTo>
                    <a:pt x="11809" y="21245"/>
                  </a:lnTo>
                  <a:cubicBezTo>
                    <a:pt x="11869" y="21449"/>
                    <a:pt x="12050" y="21600"/>
                    <a:pt x="12273" y="21600"/>
                  </a:cubicBezTo>
                  <a:cubicBezTo>
                    <a:pt x="12468" y="21600"/>
                    <a:pt x="12634" y="21484"/>
                    <a:pt x="12713" y="21319"/>
                  </a:cubicBezTo>
                  <a:lnTo>
                    <a:pt x="12716" y="21320"/>
                  </a:lnTo>
                  <a:lnTo>
                    <a:pt x="12723" y="21303"/>
                  </a:lnTo>
                  <a:cubicBezTo>
                    <a:pt x="12724" y="21301"/>
                    <a:pt x="12725" y="21300"/>
                    <a:pt x="12725" y="21298"/>
                  </a:cubicBezTo>
                  <a:lnTo>
                    <a:pt x="21553" y="702"/>
                  </a:lnTo>
                  <a:lnTo>
                    <a:pt x="21547" y="699"/>
                  </a:lnTo>
                  <a:cubicBezTo>
                    <a:pt x="21578" y="636"/>
                    <a:pt x="21600" y="567"/>
                    <a:pt x="21600" y="491"/>
                  </a:cubicBezTo>
                  <a:moveTo>
                    <a:pt x="7855" y="16200"/>
                  </a:moveTo>
                  <a:cubicBezTo>
                    <a:pt x="7719" y="16200"/>
                    <a:pt x="7596" y="16255"/>
                    <a:pt x="7507" y="16344"/>
                  </a:cubicBezTo>
                  <a:lnTo>
                    <a:pt x="6035" y="17817"/>
                  </a:lnTo>
                  <a:cubicBezTo>
                    <a:pt x="5946" y="17905"/>
                    <a:pt x="5891" y="18029"/>
                    <a:pt x="5891" y="18164"/>
                  </a:cubicBezTo>
                  <a:cubicBezTo>
                    <a:pt x="5891" y="18435"/>
                    <a:pt x="6111" y="18655"/>
                    <a:pt x="6382" y="18655"/>
                  </a:cubicBezTo>
                  <a:cubicBezTo>
                    <a:pt x="6517" y="18655"/>
                    <a:pt x="6640" y="18600"/>
                    <a:pt x="6729" y="18511"/>
                  </a:cubicBezTo>
                  <a:lnTo>
                    <a:pt x="8202" y="17038"/>
                  </a:lnTo>
                  <a:cubicBezTo>
                    <a:pt x="8291" y="16950"/>
                    <a:pt x="8345" y="16827"/>
                    <a:pt x="8345" y="16691"/>
                  </a:cubicBezTo>
                  <a:cubicBezTo>
                    <a:pt x="8345" y="16420"/>
                    <a:pt x="8126" y="16200"/>
                    <a:pt x="7855" y="16200"/>
                  </a:cubicBezTo>
                  <a:moveTo>
                    <a:pt x="7855" y="14237"/>
                  </a:moveTo>
                  <a:cubicBezTo>
                    <a:pt x="7855" y="13966"/>
                    <a:pt x="7635" y="13745"/>
                    <a:pt x="7364" y="13745"/>
                  </a:cubicBezTo>
                  <a:cubicBezTo>
                    <a:pt x="7228" y="13745"/>
                    <a:pt x="7105" y="13801"/>
                    <a:pt x="7017" y="13889"/>
                  </a:cubicBezTo>
                  <a:lnTo>
                    <a:pt x="2107" y="18798"/>
                  </a:lnTo>
                  <a:cubicBezTo>
                    <a:pt x="2019" y="18888"/>
                    <a:pt x="1964" y="19011"/>
                    <a:pt x="1964" y="19145"/>
                  </a:cubicBezTo>
                  <a:cubicBezTo>
                    <a:pt x="1964" y="19417"/>
                    <a:pt x="2184" y="19636"/>
                    <a:pt x="2455" y="19636"/>
                  </a:cubicBezTo>
                  <a:cubicBezTo>
                    <a:pt x="2590" y="19636"/>
                    <a:pt x="2713" y="19582"/>
                    <a:pt x="2802" y="19493"/>
                  </a:cubicBezTo>
                  <a:lnTo>
                    <a:pt x="7711" y="14583"/>
                  </a:lnTo>
                  <a:cubicBezTo>
                    <a:pt x="7800" y="14495"/>
                    <a:pt x="7855" y="14372"/>
                    <a:pt x="7855" y="14237"/>
                  </a:cubicBezTo>
                  <a:moveTo>
                    <a:pt x="4765" y="14583"/>
                  </a:moveTo>
                  <a:lnTo>
                    <a:pt x="5256" y="14093"/>
                  </a:lnTo>
                  <a:cubicBezTo>
                    <a:pt x="5345" y="14004"/>
                    <a:pt x="5400" y="13881"/>
                    <a:pt x="5400" y="13745"/>
                  </a:cubicBezTo>
                  <a:cubicBezTo>
                    <a:pt x="5400" y="13475"/>
                    <a:pt x="5180" y="13255"/>
                    <a:pt x="4909" y="13255"/>
                  </a:cubicBezTo>
                  <a:cubicBezTo>
                    <a:pt x="4774" y="13255"/>
                    <a:pt x="4651" y="13310"/>
                    <a:pt x="4562" y="13398"/>
                  </a:cubicBezTo>
                  <a:lnTo>
                    <a:pt x="4071" y="13889"/>
                  </a:lnTo>
                  <a:cubicBezTo>
                    <a:pt x="3982" y="13979"/>
                    <a:pt x="3927" y="14101"/>
                    <a:pt x="3927" y="14237"/>
                  </a:cubicBezTo>
                  <a:cubicBezTo>
                    <a:pt x="3927" y="14507"/>
                    <a:pt x="4147" y="14727"/>
                    <a:pt x="4418" y="14727"/>
                  </a:cubicBezTo>
                  <a:cubicBezTo>
                    <a:pt x="4554" y="14727"/>
                    <a:pt x="4676" y="14673"/>
                    <a:pt x="4765" y="14583"/>
                  </a:cubicBezTo>
                </a:path>
              </a:pathLst>
            </a:custGeom>
            <a:solidFill>
              <a:schemeClr val="bg1"/>
            </a:solidFill>
            <a:ln w="12700">
              <a:miter lim="400000"/>
            </a:ln>
          </p:spPr>
          <p:txBody>
            <a:bodyPr lIns="12953" tIns="12953" rIns="12953" bIns="12953" anchor="ctr"/>
            <a:lstStyle/>
            <a:p>
              <a:pPr defTabSz="15542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020"/>
            </a:p>
          </p:txBody>
        </p:sp>
      </p:grpSp>
      <p:grpSp>
        <p:nvGrpSpPr>
          <p:cNvPr id="63" name="Group 62"/>
          <p:cNvGrpSpPr/>
          <p:nvPr/>
        </p:nvGrpSpPr>
        <p:grpSpPr>
          <a:xfrm>
            <a:off x="998679" y="4732813"/>
            <a:ext cx="630981" cy="578171"/>
            <a:chOff x="670186" y="2783100"/>
            <a:chExt cx="695832" cy="728265"/>
          </a:xfrm>
        </p:grpSpPr>
        <p:grpSp>
          <p:nvGrpSpPr>
            <p:cNvPr id="64" name="Group 63"/>
            <p:cNvGrpSpPr/>
            <p:nvPr/>
          </p:nvGrpSpPr>
          <p:grpSpPr>
            <a:xfrm>
              <a:off x="670186" y="2783100"/>
              <a:ext cx="695832" cy="728265"/>
              <a:chOff x="1014999" y="2521525"/>
              <a:chExt cx="1643576" cy="1463946"/>
            </a:xfrm>
            <a:solidFill>
              <a:schemeClr val="tx2">
                <a:lumMod val="75000"/>
              </a:schemeClr>
            </a:solidFill>
          </p:grpSpPr>
          <p:sp>
            <p:nvSpPr>
              <p:cNvPr id="67" name="Rectangle 66"/>
              <p:cNvSpPr/>
              <p:nvPr/>
            </p:nvSpPr>
            <p:spPr>
              <a:xfrm>
                <a:off x="1014999" y="2521525"/>
                <a:ext cx="1570473" cy="146394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48" dirty="0">
                  <a:solidFill>
                    <a:schemeClr val="bg1"/>
                  </a:solidFill>
                </a:endParaRPr>
              </a:p>
            </p:txBody>
          </p:sp>
          <p:sp>
            <p:nvSpPr>
              <p:cNvPr id="69" name="Rectangle 68"/>
              <p:cNvSpPr/>
              <p:nvPr/>
            </p:nvSpPr>
            <p:spPr>
              <a:xfrm rot="2700000">
                <a:off x="2411397" y="3129911"/>
                <a:ext cx="247178" cy="24717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24"/>
              </a:p>
            </p:txBody>
          </p:sp>
        </p:grpSp>
        <p:sp>
          <p:nvSpPr>
            <p:cNvPr id="65" name="Shape 2587"/>
            <p:cNvSpPr/>
            <p:nvPr/>
          </p:nvSpPr>
          <p:spPr>
            <a:xfrm>
              <a:off x="851338" y="2938563"/>
              <a:ext cx="308331" cy="348839"/>
            </a:xfrm>
            <a:custGeom>
              <a:avLst/>
              <a:gdLst/>
              <a:ahLst/>
              <a:cxnLst>
                <a:cxn ang="0">
                  <a:pos x="wd2" y="hd2"/>
                </a:cxn>
                <a:cxn ang="5400000">
                  <a:pos x="wd2" y="hd2"/>
                </a:cxn>
                <a:cxn ang="10800000">
                  <a:pos x="wd2" y="hd2"/>
                </a:cxn>
                <a:cxn ang="16200000">
                  <a:pos x="wd2" y="hd2"/>
                </a:cxn>
              </a:cxnLst>
              <a:rect l="0" t="0" r="r" b="b"/>
              <a:pathLst>
                <a:path w="21600" h="21600" extrusionOk="0">
                  <a:moveTo>
                    <a:pt x="12281" y="19846"/>
                  </a:moveTo>
                  <a:lnTo>
                    <a:pt x="9413" y="12882"/>
                  </a:lnTo>
                  <a:lnTo>
                    <a:pt x="19655" y="2640"/>
                  </a:lnTo>
                  <a:cubicBezTo>
                    <a:pt x="19655" y="2640"/>
                    <a:pt x="12281" y="19846"/>
                    <a:pt x="12281" y="19846"/>
                  </a:cubicBezTo>
                  <a:close/>
                  <a:moveTo>
                    <a:pt x="1755" y="9320"/>
                  </a:moveTo>
                  <a:lnTo>
                    <a:pt x="18960" y="1945"/>
                  </a:lnTo>
                  <a:lnTo>
                    <a:pt x="8719" y="12187"/>
                  </a:lnTo>
                  <a:cubicBezTo>
                    <a:pt x="8719" y="12187"/>
                    <a:pt x="1755" y="9320"/>
                    <a:pt x="1755" y="9320"/>
                  </a:cubicBezTo>
                  <a:close/>
                  <a:moveTo>
                    <a:pt x="21600" y="491"/>
                  </a:moveTo>
                  <a:cubicBezTo>
                    <a:pt x="21600" y="220"/>
                    <a:pt x="21380" y="0"/>
                    <a:pt x="21109" y="0"/>
                  </a:cubicBezTo>
                  <a:cubicBezTo>
                    <a:pt x="21034" y="0"/>
                    <a:pt x="20964" y="20"/>
                    <a:pt x="20900" y="52"/>
                  </a:cubicBezTo>
                  <a:lnTo>
                    <a:pt x="20898" y="48"/>
                  </a:lnTo>
                  <a:lnTo>
                    <a:pt x="302" y="8875"/>
                  </a:lnTo>
                  <a:cubicBezTo>
                    <a:pt x="301" y="8875"/>
                    <a:pt x="299" y="8876"/>
                    <a:pt x="297" y="8877"/>
                  </a:cubicBezTo>
                  <a:lnTo>
                    <a:pt x="280" y="8885"/>
                  </a:lnTo>
                  <a:lnTo>
                    <a:pt x="281" y="8887"/>
                  </a:lnTo>
                  <a:cubicBezTo>
                    <a:pt x="116" y="8967"/>
                    <a:pt x="0" y="9132"/>
                    <a:pt x="0" y="9327"/>
                  </a:cubicBezTo>
                  <a:cubicBezTo>
                    <a:pt x="0" y="9550"/>
                    <a:pt x="151" y="9731"/>
                    <a:pt x="355" y="9791"/>
                  </a:cubicBezTo>
                  <a:lnTo>
                    <a:pt x="353" y="9799"/>
                  </a:lnTo>
                  <a:lnTo>
                    <a:pt x="8462" y="13138"/>
                  </a:lnTo>
                  <a:lnTo>
                    <a:pt x="11801" y="21248"/>
                  </a:lnTo>
                  <a:lnTo>
                    <a:pt x="11809" y="21245"/>
                  </a:lnTo>
                  <a:cubicBezTo>
                    <a:pt x="11869" y="21449"/>
                    <a:pt x="12050" y="21600"/>
                    <a:pt x="12273" y="21600"/>
                  </a:cubicBezTo>
                  <a:cubicBezTo>
                    <a:pt x="12468" y="21600"/>
                    <a:pt x="12634" y="21484"/>
                    <a:pt x="12713" y="21319"/>
                  </a:cubicBezTo>
                  <a:lnTo>
                    <a:pt x="12716" y="21320"/>
                  </a:lnTo>
                  <a:lnTo>
                    <a:pt x="12723" y="21303"/>
                  </a:lnTo>
                  <a:cubicBezTo>
                    <a:pt x="12724" y="21301"/>
                    <a:pt x="12725" y="21300"/>
                    <a:pt x="12725" y="21298"/>
                  </a:cubicBezTo>
                  <a:lnTo>
                    <a:pt x="21553" y="702"/>
                  </a:lnTo>
                  <a:lnTo>
                    <a:pt x="21547" y="699"/>
                  </a:lnTo>
                  <a:cubicBezTo>
                    <a:pt x="21578" y="636"/>
                    <a:pt x="21600" y="567"/>
                    <a:pt x="21600" y="491"/>
                  </a:cubicBezTo>
                  <a:moveTo>
                    <a:pt x="7855" y="16200"/>
                  </a:moveTo>
                  <a:cubicBezTo>
                    <a:pt x="7719" y="16200"/>
                    <a:pt x="7596" y="16255"/>
                    <a:pt x="7507" y="16344"/>
                  </a:cubicBezTo>
                  <a:lnTo>
                    <a:pt x="6035" y="17817"/>
                  </a:lnTo>
                  <a:cubicBezTo>
                    <a:pt x="5946" y="17905"/>
                    <a:pt x="5891" y="18029"/>
                    <a:pt x="5891" y="18164"/>
                  </a:cubicBezTo>
                  <a:cubicBezTo>
                    <a:pt x="5891" y="18435"/>
                    <a:pt x="6111" y="18655"/>
                    <a:pt x="6382" y="18655"/>
                  </a:cubicBezTo>
                  <a:cubicBezTo>
                    <a:pt x="6517" y="18655"/>
                    <a:pt x="6640" y="18600"/>
                    <a:pt x="6729" y="18511"/>
                  </a:cubicBezTo>
                  <a:lnTo>
                    <a:pt x="8202" y="17038"/>
                  </a:lnTo>
                  <a:cubicBezTo>
                    <a:pt x="8291" y="16950"/>
                    <a:pt x="8345" y="16827"/>
                    <a:pt x="8345" y="16691"/>
                  </a:cubicBezTo>
                  <a:cubicBezTo>
                    <a:pt x="8345" y="16420"/>
                    <a:pt x="8126" y="16200"/>
                    <a:pt x="7855" y="16200"/>
                  </a:cubicBezTo>
                  <a:moveTo>
                    <a:pt x="7855" y="14237"/>
                  </a:moveTo>
                  <a:cubicBezTo>
                    <a:pt x="7855" y="13966"/>
                    <a:pt x="7635" y="13745"/>
                    <a:pt x="7364" y="13745"/>
                  </a:cubicBezTo>
                  <a:cubicBezTo>
                    <a:pt x="7228" y="13745"/>
                    <a:pt x="7105" y="13801"/>
                    <a:pt x="7017" y="13889"/>
                  </a:cubicBezTo>
                  <a:lnTo>
                    <a:pt x="2107" y="18798"/>
                  </a:lnTo>
                  <a:cubicBezTo>
                    <a:pt x="2019" y="18888"/>
                    <a:pt x="1964" y="19011"/>
                    <a:pt x="1964" y="19145"/>
                  </a:cubicBezTo>
                  <a:cubicBezTo>
                    <a:pt x="1964" y="19417"/>
                    <a:pt x="2184" y="19636"/>
                    <a:pt x="2455" y="19636"/>
                  </a:cubicBezTo>
                  <a:cubicBezTo>
                    <a:pt x="2590" y="19636"/>
                    <a:pt x="2713" y="19582"/>
                    <a:pt x="2802" y="19493"/>
                  </a:cubicBezTo>
                  <a:lnTo>
                    <a:pt x="7711" y="14583"/>
                  </a:lnTo>
                  <a:cubicBezTo>
                    <a:pt x="7800" y="14495"/>
                    <a:pt x="7855" y="14372"/>
                    <a:pt x="7855" y="14237"/>
                  </a:cubicBezTo>
                  <a:moveTo>
                    <a:pt x="4765" y="14583"/>
                  </a:moveTo>
                  <a:lnTo>
                    <a:pt x="5256" y="14093"/>
                  </a:lnTo>
                  <a:cubicBezTo>
                    <a:pt x="5345" y="14004"/>
                    <a:pt x="5400" y="13881"/>
                    <a:pt x="5400" y="13745"/>
                  </a:cubicBezTo>
                  <a:cubicBezTo>
                    <a:pt x="5400" y="13475"/>
                    <a:pt x="5180" y="13255"/>
                    <a:pt x="4909" y="13255"/>
                  </a:cubicBezTo>
                  <a:cubicBezTo>
                    <a:pt x="4774" y="13255"/>
                    <a:pt x="4651" y="13310"/>
                    <a:pt x="4562" y="13398"/>
                  </a:cubicBezTo>
                  <a:lnTo>
                    <a:pt x="4071" y="13889"/>
                  </a:lnTo>
                  <a:cubicBezTo>
                    <a:pt x="3982" y="13979"/>
                    <a:pt x="3927" y="14101"/>
                    <a:pt x="3927" y="14237"/>
                  </a:cubicBezTo>
                  <a:cubicBezTo>
                    <a:pt x="3927" y="14507"/>
                    <a:pt x="4147" y="14727"/>
                    <a:pt x="4418" y="14727"/>
                  </a:cubicBezTo>
                  <a:cubicBezTo>
                    <a:pt x="4554" y="14727"/>
                    <a:pt x="4676" y="14673"/>
                    <a:pt x="4765" y="14583"/>
                  </a:cubicBezTo>
                </a:path>
              </a:pathLst>
            </a:custGeom>
            <a:solidFill>
              <a:schemeClr val="bg1"/>
            </a:solidFill>
            <a:ln w="12700">
              <a:miter lim="400000"/>
            </a:ln>
          </p:spPr>
          <p:txBody>
            <a:bodyPr lIns="12953" tIns="12953" rIns="12953" bIns="12953" anchor="ctr"/>
            <a:lstStyle/>
            <a:p>
              <a:pPr defTabSz="15542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020"/>
            </a:p>
          </p:txBody>
        </p:sp>
      </p:grpSp>
      <p:grpSp>
        <p:nvGrpSpPr>
          <p:cNvPr id="70" name="Group 69"/>
          <p:cNvGrpSpPr/>
          <p:nvPr/>
        </p:nvGrpSpPr>
        <p:grpSpPr>
          <a:xfrm>
            <a:off x="6628011" y="2907945"/>
            <a:ext cx="630981" cy="578171"/>
            <a:chOff x="670186" y="2783100"/>
            <a:chExt cx="695832" cy="728265"/>
          </a:xfrm>
        </p:grpSpPr>
        <p:grpSp>
          <p:nvGrpSpPr>
            <p:cNvPr id="71" name="Group 70"/>
            <p:cNvGrpSpPr/>
            <p:nvPr/>
          </p:nvGrpSpPr>
          <p:grpSpPr>
            <a:xfrm>
              <a:off x="670186" y="2783100"/>
              <a:ext cx="695832" cy="728265"/>
              <a:chOff x="1014999" y="2521525"/>
              <a:chExt cx="1643576" cy="1463946"/>
            </a:xfrm>
            <a:solidFill>
              <a:schemeClr val="tx2">
                <a:lumMod val="75000"/>
              </a:schemeClr>
            </a:solidFill>
          </p:grpSpPr>
          <p:sp>
            <p:nvSpPr>
              <p:cNvPr id="73" name="Rectangle 72"/>
              <p:cNvSpPr/>
              <p:nvPr/>
            </p:nvSpPr>
            <p:spPr>
              <a:xfrm>
                <a:off x="1014999" y="2521525"/>
                <a:ext cx="1570473" cy="146394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48" dirty="0">
                  <a:solidFill>
                    <a:schemeClr val="bg1"/>
                  </a:solidFill>
                </a:endParaRPr>
              </a:p>
            </p:txBody>
          </p:sp>
          <p:sp>
            <p:nvSpPr>
              <p:cNvPr id="74" name="Rectangle 73"/>
              <p:cNvSpPr/>
              <p:nvPr/>
            </p:nvSpPr>
            <p:spPr>
              <a:xfrm rot="2700000">
                <a:off x="2411397" y="3129911"/>
                <a:ext cx="247178" cy="24717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24"/>
              </a:p>
            </p:txBody>
          </p:sp>
        </p:grpSp>
        <p:sp>
          <p:nvSpPr>
            <p:cNvPr id="72" name="Shape 2587"/>
            <p:cNvSpPr/>
            <p:nvPr/>
          </p:nvSpPr>
          <p:spPr>
            <a:xfrm>
              <a:off x="851338" y="2938563"/>
              <a:ext cx="308331" cy="348839"/>
            </a:xfrm>
            <a:custGeom>
              <a:avLst/>
              <a:gdLst/>
              <a:ahLst/>
              <a:cxnLst>
                <a:cxn ang="0">
                  <a:pos x="wd2" y="hd2"/>
                </a:cxn>
                <a:cxn ang="5400000">
                  <a:pos x="wd2" y="hd2"/>
                </a:cxn>
                <a:cxn ang="10800000">
                  <a:pos x="wd2" y="hd2"/>
                </a:cxn>
                <a:cxn ang="16200000">
                  <a:pos x="wd2" y="hd2"/>
                </a:cxn>
              </a:cxnLst>
              <a:rect l="0" t="0" r="r" b="b"/>
              <a:pathLst>
                <a:path w="21600" h="21600" extrusionOk="0">
                  <a:moveTo>
                    <a:pt x="12281" y="19846"/>
                  </a:moveTo>
                  <a:lnTo>
                    <a:pt x="9413" y="12882"/>
                  </a:lnTo>
                  <a:lnTo>
                    <a:pt x="19655" y="2640"/>
                  </a:lnTo>
                  <a:cubicBezTo>
                    <a:pt x="19655" y="2640"/>
                    <a:pt x="12281" y="19846"/>
                    <a:pt x="12281" y="19846"/>
                  </a:cubicBezTo>
                  <a:close/>
                  <a:moveTo>
                    <a:pt x="1755" y="9320"/>
                  </a:moveTo>
                  <a:lnTo>
                    <a:pt x="18960" y="1945"/>
                  </a:lnTo>
                  <a:lnTo>
                    <a:pt x="8719" y="12187"/>
                  </a:lnTo>
                  <a:cubicBezTo>
                    <a:pt x="8719" y="12187"/>
                    <a:pt x="1755" y="9320"/>
                    <a:pt x="1755" y="9320"/>
                  </a:cubicBezTo>
                  <a:close/>
                  <a:moveTo>
                    <a:pt x="21600" y="491"/>
                  </a:moveTo>
                  <a:cubicBezTo>
                    <a:pt x="21600" y="220"/>
                    <a:pt x="21380" y="0"/>
                    <a:pt x="21109" y="0"/>
                  </a:cubicBezTo>
                  <a:cubicBezTo>
                    <a:pt x="21034" y="0"/>
                    <a:pt x="20964" y="20"/>
                    <a:pt x="20900" y="52"/>
                  </a:cubicBezTo>
                  <a:lnTo>
                    <a:pt x="20898" y="48"/>
                  </a:lnTo>
                  <a:lnTo>
                    <a:pt x="302" y="8875"/>
                  </a:lnTo>
                  <a:cubicBezTo>
                    <a:pt x="301" y="8875"/>
                    <a:pt x="299" y="8876"/>
                    <a:pt x="297" y="8877"/>
                  </a:cubicBezTo>
                  <a:lnTo>
                    <a:pt x="280" y="8885"/>
                  </a:lnTo>
                  <a:lnTo>
                    <a:pt x="281" y="8887"/>
                  </a:lnTo>
                  <a:cubicBezTo>
                    <a:pt x="116" y="8967"/>
                    <a:pt x="0" y="9132"/>
                    <a:pt x="0" y="9327"/>
                  </a:cubicBezTo>
                  <a:cubicBezTo>
                    <a:pt x="0" y="9550"/>
                    <a:pt x="151" y="9731"/>
                    <a:pt x="355" y="9791"/>
                  </a:cubicBezTo>
                  <a:lnTo>
                    <a:pt x="353" y="9799"/>
                  </a:lnTo>
                  <a:lnTo>
                    <a:pt x="8462" y="13138"/>
                  </a:lnTo>
                  <a:lnTo>
                    <a:pt x="11801" y="21248"/>
                  </a:lnTo>
                  <a:lnTo>
                    <a:pt x="11809" y="21245"/>
                  </a:lnTo>
                  <a:cubicBezTo>
                    <a:pt x="11869" y="21449"/>
                    <a:pt x="12050" y="21600"/>
                    <a:pt x="12273" y="21600"/>
                  </a:cubicBezTo>
                  <a:cubicBezTo>
                    <a:pt x="12468" y="21600"/>
                    <a:pt x="12634" y="21484"/>
                    <a:pt x="12713" y="21319"/>
                  </a:cubicBezTo>
                  <a:lnTo>
                    <a:pt x="12716" y="21320"/>
                  </a:lnTo>
                  <a:lnTo>
                    <a:pt x="12723" y="21303"/>
                  </a:lnTo>
                  <a:cubicBezTo>
                    <a:pt x="12724" y="21301"/>
                    <a:pt x="12725" y="21300"/>
                    <a:pt x="12725" y="21298"/>
                  </a:cubicBezTo>
                  <a:lnTo>
                    <a:pt x="21553" y="702"/>
                  </a:lnTo>
                  <a:lnTo>
                    <a:pt x="21547" y="699"/>
                  </a:lnTo>
                  <a:cubicBezTo>
                    <a:pt x="21578" y="636"/>
                    <a:pt x="21600" y="567"/>
                    <a:pt x="21600" y="491"/>
                  </a:cubicBezTo>
                  <a:moveTo>
                    <a:pt x="7855" y="16200"/>
                  </a:moveTo>
                  <a:cubicBezTo>
                    <a:pt x="7719" y="16200"/>
                    <a:pt x="7596" y="16255"/>
                    <a:pt x="7507" y="16344"/>
                  </a:cubicBezTo>
                  <a:lnTo>
                    <a:pt x="6035" y="17817"/>
                  </a:lnTo>
                  <a:cubicBezTo>
                    <a:pt x="5946" y="17905"/>
                    <a:pt x="5891" y="18029"/>
                    <a:pt x="5891" y="18164"/>
                  </a:cubicBezTo>
                  <a:cubicBezTo>
                    <a:pt x="5891" y="18435"/>
                    <a:pt x="6111" y="18655"/>
                    <a:pt x="6382" y="18655"/>
                  </a:cubicBezTo>
                  <a:cubicBezTo>
                    <a:pt x="6517" y="18655"/>
                    <a:pt x="6640" y="18600"/>
                    <a:pt x="6729" y="18511"/>
                  </a:cubicBezTo>
                  <a:lnTo>
                    <a:pt x="8202" y="17038"/>
                  </a:lnTo>
                  <a:cubicBezTo>
                    <a:pt x="8291" y="16950"/>
                    <a:pt x="8345" y="16827"/>
                    <a:pt x="8345" y="16691"/>
                  </a:cubicBezTo>
                  <a:cubicBezTo>
                    <a:pt x="8345" y="16420"/>
                    <a:pt x="8126" y="16200"/>
                    <a:pt x="7855" y="16200"/>
                  </a:cubicBezTo>
                  <a:moveTo>
                    <a:pt x="7855" y="14237"/>
                  </a:moveTo>
                  <a:cubicBezTo>
                    <a:pt x="7855" y="13966"/>
                    <a:pt x="7635" y="13745"/>
                    <a:pt x="7364" y="13745"/>
                  </a:cubicBezTo>
                  <a:cubicBezTo>
                    <a:pt x="7228" y="13745"/>
                    <a:pt x="7105" y="13801"/>
                    <a:pt x="7017" y="13889"/>
                  </a:cubicBezTo>
                  <a:lnTo>
                    <a:pt x="2107" y="18798"/>
                  </a:lnTo>
                  <a:cubicBezTo>
                    <a:pt x="2019" y="18888"/>
                    <a:pt x="1964" y="19011"/>
                    <a:pt x="1964" y="19145"/>
                  </a:cubicBezTo>
                  <a:cubicBezTo>
                    <a:pt x="1964" y="19417"/>
                    <a:pt x="2184" y="19636"/>
                    <a:pt x="2455" y="19636"/>
                  </a:cubicBezTo>
                  <a:cubicBezTo>
                    <a:pt x="2590" y="19636"/>
                    <a:pt x="2713" y="19582"/>
                    <a:pt x="2802" y="19493"/>
                  </a:cubicBezTo>
                  <a:lnTo>
                    <a:pt x="7711" y="14583"/>
                  </a:lnTo>
                  <a:cubicBezTo>
                    <a:pt x="7800" y="14495"/>
                    <a:pt x="7855" y="14372"/>
                    <a:pt x="7855" y="14237"/>
                  </a:cubicBezTo>
                  <a:moveTo>
                    <a:pt x="4765" y="14583"/>
                  </a:moveTo>
                  <a:lnTo>
                    <a:pt x="5256" y="14093"/>
                  </a:lnTo>
                  <a:cubicBezTo>
                    <a:pt x="5345" y="14004"/>
                    <a:pt x="5400" y="13881"/>
                    <a:pt x="5400" y="13745"/>
                  </a:cubicBezTo>
                  <a:cubicBezTo>
                    <a:pt x="5400" y="13475"/>
                    <a:pt x="5180" y="13255"/>
                    <a:pt x="4909" y="13255"/>
                  </a:cubicBezTo>
                  <a:cubicBezTo>
                    <a:pt x="4774" y="13255"/>
                    <a:pt x="4651" y="13310"/>
                    <a:pt x="4562" y="13398"/>
                  </a:cubicBezTo>
                  <a:lnTo>
                    <a:pt x="4071" y="13889"/>
                  </a:lnTo>
                  <a:cubicBezTo>
                    <a:pt x="3982" y="13979"/>
                    <a:pt x="3927" y="14101"/>
                    <a:pt x="3927" y="14237"/>
                  </a:cubicBezTo>
                  <a:cubicBezTo>
                    <a:pt x="3927" y="14507"/>
                    <a:pt x="4147" y="14727"/>
                    <a:pt x="4418" y="14727"/>
                  </a:cubicBezTo>
                  <a:cubicBezTo>
                    <a:pt x="4554" y="14727"/>
                    <a:pt x="4676" y="14673"/>
                    <a:pt x="4765" y="14583"/>
                  </a:cubicBezTo>
                </a:path>
              </a:pathLst>
            </a:custGeom>
            <a:solidFill>
              <a:schemeClr val="bg1"/>
            </a:solidFill>
            <a:ln w="12700">
              <a:miter lim="400000"/>
            </a:ln>
          </p:spPr>
          <p:txBody>
            <a:bodyPr lIns="12953" tIns="12953" rIns="12953" bIns="12953" anchor="ctr"/>
            <a:lstStyle/>
            <a:p>
              <a:pPr defTabSz="15542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020"/>
            </a:p>
          </p:txBody>
        </p:sp>
      </p:grpSp>
      <p:grpSp>
        <p:nvGrpSpPr>
          <p:cNvPr id="75" name="Group 74"/>
          <p:cNvGrpSpPr/>
          <p:nvPr/>
        </p:nvGrpSpPr>
        <p:grpSpPr>
          <a:xfrm>
            <a:off x="6635718" y="3778801"/>
            <a:ext cx="630981" cy="578171"/>
            <a:chOff x="670186" y="2783100"/>
            <a:chExt cx="695832" cy="728265"/>
          </a:xfrm>
        </p:grpSpPr>
        <p:grpSp>
          <p:nvGrpSpPr>
            <p:cNvPr id="76" name="Group 75"/>
            <p:cNvGrpSpPr/>
            <p:nvPr/>
          </p:nvGrpSpPr>
          <p:grpSpPr>
            <a:xfrm>
              <a:off x="670186" y="2783100"/>
              <a:ext cx="695832" cy="728265"/>
              <a:chOff x="1014999" y="2521525"/>
              <a:chExt cx="1643576" cy="1463946"/>
            </a:xfrm>
            <a:solidFill>
              <a:schemeClr val="tx2">
                <a:lumMod val="75000"/>
              </a:schemeClr>
            </a:solidFill>
          </p:grpSpPr>
          <p:sp>
            <p:nvSpPr>
              <p:cNvPr id="78" name="Rectangle 77"/>
              <p:cNvSpPr/>
              <p:nvPr/>
            </p:nvSpPr>
            <p:spPr>
              <a:xfrm>
                <a:off x="1014999" y="2521525"/>
                <a:ext cx="1570473" cy="146394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48" dirty="0">
                  <a:solidFill>
                    <a:schemeClr val="bg1"/>
                  </a:solidFill>
                </a:endParaRPr>
              </a:p>
            </p:txBody>
          </p:sp>
          <p:sp>
            <p:nvSpPr>
              <p:cNvPr id="79" name="Rectangle 78"/>
              <p:cNvSpPr/>
              <p:nvPr/>
            </p:nvSpPr>
            <p:spPr>
              <a:xfrm rot="2700000">
                <a:off x="2411397" y="3129911"/>
                <a:ext cx="247178" cy="24717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24"/>
              </a:p>
            </p:txBody>
          </p:sp>
        </p:grpSp>
        <p:sp>
          <p:nvSpPr>
            <p:cNvPr id="77" name="Shape 2587"/>
            <p:cNvSpPr/>
            <p:nvPr/>
          </p:nvSpPr>
          <p:spPr>
            <a:xfrm>
              <a:off x="851338" y="2938563"/>
              <a:ext cx="308331" cy="348839"/>
            </a:xfrm>
            <a:custGeom>
              <a:avLst/>
              <a:gdLst/>
              <a:ahLst/>
              <a:cxnLst>
                <a:cxn ang="0">
                  <a:pos x="wd2" y="hd2"/>
                </a:cxn>
                <a:cxn ang="5400000">
                  <a:pos x="wd2" y="hd2"/>
                </a:cxn>
                <a:cxn ang="10800000">
                  <a:pos x="wd2" y="hd2"/>
                </a:cxn>
                <a:cxn ang="16200000">
                  <a:pos x="wd2" y="hd2"/>
                </a:cxn>
              </a:cxnLst>
              <a:rect l="0" t="0" r="r" b="b"/>
              <a:pathLst>
                <a:path w="21600" h="21600" extrusionOk="0">
                  <a:moveTo>
                    <a:pt x="12281" y="19846"/>
                  </a:moveTo>
                  <a:lnTo>
                    <a:pt x="9413" y="12882"/>
                  </a:lnTo>
                  <a:lnTo>
                    <a:pt x="19655" y="2640"/>
                  </a:lnTo>
                  <a:cubicBezTo>
                    <a:pt x="19655" y="2640"/>
                    <a:pt x="12281" y="19846"/>
                    <a:pt x="12281" y="19846"/>
                  </a:cubicBezTo>
                  <a:close/>
                  <a:moveTo>
                    <a:pt x="1755" y="9320"/>
                  </a:moveTo>
                  <a:lnTo>
                    <a:pt x="18960" y="1945"/>
                  </a:lnTo>
                  <a:lnTo>
                    <a:pt x="8719" y="12187"/>
                  </a:lnTo>
                  <a:cubicBezTo>
                    <a:pt x="8719" y="12187"/>
                    <a:pt x="1755" y="9320"/>
                    <a:pt x="1755" y="9320"/>
                  </a:cubicBezTo>
                  <a:close/>
                  <a:moveTo>
                    <a:pt x="21600" y="491"/>
                  </a:moveTo>
                  <a:cubicBezTo>
                    <a:pt x="21600" y="220"/>
                    <a:pt x="21380" y="0"/>
                    <a:pt x="21109" y="0"/>
                  </a:cubicBezTo>
                  <a:cubicBezTo>
                    <a:pt x="21034" y="0"/>
                    <a:pt x="20964" y="20"/>
                    <a:pt x="20900" y="52"/>
                  </a:cubicBezTo>
                  <a:lnTo>
                    <a:pt x="20898" y="48"/>
                  </a:lnTo>
                  <a:lnTo>
                    <a:pt x="302" y="8875"/>
                  </a:lnTo>
                  <a:cubicBezTo>
                    <a:pt x="301" y="8875"/>
                    <a:pt x="299" y="8876"/>
                    <a:pt x="297" y="8877"/>
                  </a:cubicBezTo>
                  <a:lnTo>
                    <a:pt x="280" y="8885"/>
                  </a:lnTo>
                  <a:lnTo>
                    <a:pt x="281" y="8887"/>
                  </a:lnTo>
                  <a:cubicBezTo>
                    <a:pt x="116" y="8967"/>
                    <a:pt x="0" y="9132"/>
                    <a:pt x="0" y="9327"/>
                  </a:cubicBezTo>
                  <a:cubicBezTo>
                    <a:pt x="0" y="9550"/>
                    <a:pt x="151" y="9731"/>
                    <a:pt x="355" y="9791"/>
                  </a:cubicBezTo>
                  <a:lnTo>
                    <a:pt x="353" y="9799"/>
                  </a:lnTo>
                  <a:lnTo>
                    <a:pt x="8462" y="13138"/>
                  </a:lnTo>
                  <a:lnTo>
                    <a:pt x="11801" y="21248"/>
                  </a:lnTo>
                  <a:lnTo>
                    <a:pt x="11809" y="21245"/>
                  </a:lnTo>
                  <a:cubicBezTo>
                    <a:pt x="11869" y="21449"/>
                    <a:pt x="12050" y="21600"/>
                    <a:pt x="12273" y="21600"/>
                  </a:cubicBezTo>
                  <a:cubicBezTo>
                    <a:pt x="12468" y="21600"/>
                    <a:pt x="12634" y="21484"/>
                    <a:pt x="12713" y="21319"/>
                  </a:cubicBezTo>
                  <a:lnTo>
                    <a:pt x="12716" y="21320"/>
                  </a:lnTo>
                  <a:lnTo>
                    <a:pt x="12723" y="21303"/>
                  </a:lnTo>
                  <a:cubicBezTo>
                    <a:pt x="12724" y="21301"/>
                    <a:pt x="12725" y="21300"/>
                    <a:pt x="12725" y="21298"/>
                  </a:cubicBezTo>
                  <a:lnTo>
                    <a:pt x="21553" y="702"/>
                  </a:lnTo>
                  <a:lnTo>
                    <a:pt x="21547" y="699"/>
                  </a:lnTo>
                  <a:cubicBezTo>
                    <a:pt x="21578" y="636"/>
                    <a:pt x="21600" y="567"/>
                    <a:pt x="21600" y="491"/>
                  </a:cubicBezTo>
                  <a:moveTo>
                    <a:pt x="7855" y="16200"/>
                  </a:moveTo>
                  <a:cubicBezTo>
                    <a:pt x="7719" y="16200"/>
                    <a:pt x="7596" y="16255"/>
                    <a:pt x="7507" y="16344"/>
                  </a:cubicBezTo>
                  <a:lnTo>
                    <a:pt x="6035" y="17817"/>
                  </a:lnTo>
                  <a:cubicBezTo>
                    <a:pt x="5946" y="17905"/>
                    <a:pt x="5891" y="18029"/>
                    <a:pt x="5891" y="18164"/>
                  </a:cubicBezTo>
                  <a:cubicBezTo>
                    <a:pt x="5891" y="18435"/>
                    <a:pt x="6111" y="18655"/>
                    <a:pt x="6382" y="18655"/>
                  </a:cubicBezTo>
                  <a:cubicBezTo>
                    <a:pt x="6517" y="18655"/>
                    <a:pt x="6640" y="18600"/>
                    <a:pt x="6729" y="18511"/>
                  </a:cubicBezTo>
                  <a:lnTo>
                    <a:pt x="8202" y="17038"/>
                  </a:lnTo>
                  <a:cubicBezTo>
                    <a:pt x="8291" y="16950"/>
                    <a:pt x="8345" y="16827"/>
                    <a:pt x="8345" y="16691"/>
                  </a:cubicBezTo>
                  <a:cubicBezTo>
                    <a:pt x="8345" y="16420"/>
                    <a:pt x="8126" y="16200"/>
                    <a:pt x="7855" y="16200"/>
                  </a:cubicBezTo>
                  <a:moveTo>
                    <a:pt x="7855" y="14237"/>
                  </a:moveTo>
                  <a:cubicBezTo>
                    <a:pt x="7855" y="13966"/>
                    <a:pt x="7635" y="13745"/>
                    <a:pt x="7364" y="13745"/>
                  </a:cubicBezTo>
                  <a:cubicBezTo>
                    <a:pt x="7228" y="13745"/>
                    <a:pt x="7105" y="13801"/>
                    <a:pt x="7017" y="13889"/>
                  </a:cubicBezTo>
                  <a:lnTo>
                    <a:pt x="2107" y="18798"/>
                  </a:lnTo>
                  <a:cubicBezTo>
                    <a:pt x="2019" y="18888"/>
                    <a:pt x="1964" y="19011"/>
                    <a:pt x="1964" y="19145"/>
                  </a:cubicBezTo>
                  <a:cubicBezTo>
                    <a:pt x="1964" y="19417"/>
                    <a:pt x="2184" y="19636"/>
                    <a:pt x="2455" y="19636"/>
                  </a:cubicBezTo>
                  <a:cubicBezTo>
                    <a:pt x="2590" y="19636"/>
                    <a:pt x="2713" y="19582"/>
                    <a:pt x="2802" y="19493"/>
                  </a:cubicBezTo>
                  <a:lnTo>
                    <a:pt x="7711" y="14583"/>
                  </a:lnTo>
                  <a:cubicBezTo>
                    <a:pt x="7800" y="14495"/>
                    <a:pt x="7855" y="14372"/>
                    <a:pt x="7855" y="14237"/>
                  </a:cubicBezTo>
                  <a:moveTo>
                    <a:pt x="4765" y="14583"/>
                  </a:moveTo>
                  <a:lnTo>
                    <a:pt x="5256" y="14093"/>
                  </a:lnTo>
                  <a:cubicBezTo>
                    <a:pt x="5345" y="14004"/>
                    <a:pt x="5400" y="13881"/>
                    <a:pt x="5400" y="13745"/>
                  </a:cubicBezTo>
                  <a:cubicBezTo>
                    <a:pt x="5400" y="13475"/>
                    <a:pt x="5180" y="13255"/>
                    <a:pt x="4909" y="13255"/>
                  </a:cubicBezTo>
                  <a:cubicBezTo>
                    <a:pt x="4774" y="13255"/>
                    <a:pt x="4651" y="13310"/>
                    <a:pt x="4562" y="13398"/>
                  </a:cubicBezTo>
                  <a:lnTo>
                    <a:pt x="4071" y="13889"/>
                  </a:lnTo>
                  <a:cubicBezTo>
                    <a:pt x="3982" y="13979"/>
                    <a:pt x="3927" y="14101"/>
                    <a:pt x="3927" y="14237"/>
                  </a:cubicBezTo>
                  <a:cubicBezTo>
                    <a:pt x="3927" y="14507"/>
                    <a:pt x="4147" y="14727"/>
                    <a:pt x="4418" y="14727"/>
                  </a:cubicBezTo>
                  <a:cubicBezTo>
                    <a:pt x="4554" y="14727"/>
                    <a:pt x="4676" y="14673"/>
                    <a:pt x="4765" y="14583"/>
                  </a:cubicBezTo>
                </a:path>
              </a:pathLst>
            </a:custGeom>
            <a:solidFill>
              <a:schemeClr val="bg1"/>
            </a:solidFill>
            <a:ln w="12700">
              <a:miter lim="400000"/>
            </a:ln>
          </p:spPr>
          <p:txBody>
            <a:bodyPr lIns="12953" tIns="12953" rIns="12953" bIns="12953" anchor="ctr"/>
            <a:lstStyle/>
            <a:p>
              <a:pPr defTabSz="15542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020"/>
            </a:p>
          </p:txBody>
        </p:sp>
      </p:grpSp>
      <p:grpSp>
        <p:nvGrpSpPr>
          <p:cNvPr id="80" name="Group 79"/>
          <p:cNvGrpSpPr/>
          <p:nvPr/>
        </p:nvGrpSpPr>
        <p:grpSpPr>
          <a:xfrm>
            <a:off x="6648518" y="4664749"/>
            <a:ext cx="630981" cy="578171"/>
            <a:chOff x="670186" y="2783100"/>
            <a:chExt cx="695832" cy="728265"/>
          </a:xfrm>
        </p:grpSpPr>
        <p:grpSp>
          <p:nvGrpSpPr>
            <p:cNvPr id="81" name="Group 80"/>
            <p:cNvGrpSpPr/>
            <p:nvPr/>
          </p:nvGrpSpPr>
          <p:grpSpPr>
            <a:xfrm>
              <a:off x="670186" y="2783100"/>
              <a:ext cx="695832" cy="728265"/>
              <a:chOff x="1014999" y="2521525"/>
              <a:chExt cx="1643576" cy="1463946"/>
            </a:xfrm>
            <a:solidFill>
              <a:schemeClr val="tx2">
                <a:lumMod val="75000"/>
              </a:schemeClr>
            </a:solidFill>
          </p:grpSpPr>
          <p:sp>
            <p:nvSpPr>
              <p:cNvPr id="83" name="Rectangle 82"/>
              <p:cNvSpPr/>
              <p:nvPr/>
            </p:nvSpPr>
            <p:spPr>
              <a:xfrm>
                <a:off x="1014999" y="2521525"/>
                <a:ext cx="1570473" cy="146394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48" dirty="0">
                  <a:solidFill>
                    <a:schemeClr val="bg1"/>
                  </a:solidFill>
                </a:endParaRPr>
              </a:p>
            </p:txBody>
          </p:sp>
          <p:sp>
            <p:nvSpPr>
              <p:cNvPr id="86" name="Rectangle 85"/>
              <p:cNvSpPr/>
              <p:nvPr/>
            </p:nvSpPr>
            <p:spPr>
              <a:xfrm rot="2700000">
                <a:off x="2411397" y="3129911"/>
                <a:ext cx="247178" cy="24717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24"/>
              </a:p>
            </p:txBody>
          </p:sp>
        </p:grpSp>
        <p:sp>
          <p:nvSpPr>
            <p:cNvPr id="82" name="Shape 2587"/>
            <p:cNvSpPr/>
            <p:nvPr/>
          </p:nvSpPr>
          <p:spPr>
            <a:xfrm>
              <a:off x="851338" y="2938563"/>
              <a:ext cx="308331" cy="348839"/>
            </a:xfrm>
            <a:custGeom>
              <a:avLst/>
              <a:gdLst/>
              <a:ahLst/>
              <a:cxnLst>
                <a:cxn ang="0">
                  <a:pos x="wd2" y="hd2"/>
                </a:cxn>
                <a:cxn ang="5400000">
                  <a:pos x="wd2" y="hd2"/>
                </a:cxn>
                <a:cxn ang="10800000">
                  <a:pos x="wd2" y="hd2"/>
                </a:cxn>
                <a:cxn ang="16200000">
                  <a:pos x="wd2" y="hd2"/>
                </a:cxn>
              </a:cxnLst>
              <a:rect l="0" t="0" r="r" b="b"/>
              <a:pathLst>
                <a:path w="21600" h="21600" extrusionOk="0">
                  <a:moveTo>
                    <a:pt x="12281" y="19846"/>
                  </a:moveTo>
                  <a:lnTo>
                    <a:pt x="9413" y="12882"/>
                  </a:lnTo>
                  <a:lnTo>
                    <a:pt x="19655" y="2640"/>
                  </a:lnTo>
                  <a:cubicBezTo>
                    <a:pt x="19655" y="2640"/>
                    <a:pt x="12281" y="19846"/>
                    <a:pt x="12281" y="19846"/>
                  </a:cubicBezTo>
                  <a:close/>
                  <a:moveTo>
                    <a:pt x="1755" y="9320"/>
                  </a:moveTo>
                  <a:lnTo>
                    <a:pt x="18960" y="1945"/>
                  </a:lnTo>
                  <a:lnTo>
                    <a:pt x="8719" y="12187"/>
                  </a:lnTo>
                  <a:cubicBezTo>
                    <a:pt x="8719" y="12187"/>
                    <a:pt x="1755" y="9320"/>
                    <a:pt x="1755" y="9320"/>
                  </a:cubicBezTo>
                  <a:close/>
                  <a:moveTo>
                    <a:pt x="21600" y="491"/>
                  </a:moveTo>
                  <a:cubicBezTo>
                    <a:pt x="21600" y="220"/>
                    <a:pt x="21380" y="0"/>
                    <a:pt x="21109" y="0"/>
                  </a:cubicBezTo>
                  <a:cubicBezTo>
                    <a:pt x="21034" y="0"/>
                    <a:pt x="20964" y="20"/>
                    <a:pt x="20900" y="52"/>
                  </a:cubicBezTo>
                  <a:lnTo>
                    <a:pt x="20898" y="48"/>
                  </a:lnTo>
                  <a:lnTo>
                    <a:pt x="302" y="8875"/>
                  </a:lnTo>
                  <a:cubicBezTo>
                    <a:pt x="301" y="8875"/>
                    <a:pt x="299" y="8876"/>
                    <a:pt x="297" y="8877"/>
                  </a:cubicBezTo>
                  <a:lnTo>
                    <a:pt x="280" y="8885"/>
                  </a:lnTo>
                  <a:lnTo>
                    <a:pt x="281" y="8887"/>
                  </a:lnTo>
                  <a:cubicBezTo>
                    <a:pt x="116" y="8967"/>
                    <a:pt x="0" y="9132"/>
                    <a:pt x="0" y="9327"/>
                  </a:cubicBezTo>
                  <a:cubicBezTo>
                    <a:pt x="0" y="9550"/>
                    <a:pt x="151" y="9731"/>
                    <a:pt x="355" y="9791"/>
                  </a:cubicBezTo>
                  <a:lnTo>
                    <a:pt x="353" y="9799"/>
                  </a:lnTo>
                  <a:lnTo>
                    <a:pt x="8462" y="13138"/>
                  </a:lnTo>
                  <a:lnTo>
                    <a:pt x="11801" y="21248"/>
                  </a:lnTo>
                  <a:lnTo>
                    <a:pt x="11809" y="21245"/>
                  </a:lnTo>
                  <a:cubicBezTo>
                    <a:pt x="11869" y="21449"/>
                    <a:pt x="12050" y="21600"/>
                    <a:pt x="12273" y="21600"/>
                  </a:cubicBezTo>
                  <a:cubicBezTo>
                    <a:pt x="12468" y="21600"/>
                    <a:pt x="12634" y="21484"/>
                    <a:pt x="12713" y="21319"/>
                  </a:cubicBezTo>
                  <a:lnTo>
                    <a:pt x="12716" y="21320"/>
                  </a:lnTo>
                  <a:lnTo>
                    <a:pt x="12723" y="21303"/>
                  </a:lnTo>
                  <a:cubicBezTo>
                    <a:pt x="12724" y="21301"/>
                    <a:pt x="12725" y="21300"/>
                    <a:pt x="12725" y="21298"/>
                  </a:cubicBezTo>
                  <a:lnTo>
                    <a:pt x="21553" y="702"/>
                  </a:lnTo>
                  <a:lnTo>
                    <a:pt x="21547" y="699"/>
                  </a:lnTo>
                  <a:cubicBezTo>
                    <a:pt x="21578" y="636"/>
                    <a:pt x="21600" y="567"/>
                    <a:pt x="21600" y="491"/>
                  </a:cubicBezTo>
                  <a:moveTo>
                    <a:pt x="7855" y="16200"/>
                  </a:moveTo>
                  <a:cubicBezTo>
                    <a:pt x="7719" y="16200"/>
                    <a:pt x="7596" y="16255"/>
                    <a:pt x="7507" y="16344"/>
                  </a:cubicBezTo>
                  <a:lnTo>
                    <a:pt x="6035" y="17817"/>
                  </a:lnTo>
                  <a:cubicBezTo>
                    <a:pt x="5946" y="17905"/>
                    <a:pt x="5891" y="18029"/>
                    <a:pt x="5891" y="18164"/>
                  </a:cubicBezTo>
                  <a:cubicBezTo>
                    <a:pt x="5891" y="18435"/>
                    <a:pt x="6111" y="18655"/>
                    <a:pt x="6382" y="18655"/>
                  </a:cubicBezTo>
                  <a:cubicBezTo>
                    <a:pt x="6517" y="18655"/>
                    <a:pt x="6640" y="18600"/>
                    <a:pt x="6729" y="18511"/>
                  </a:cubicBezTo>
                  <a:lnTo>
                    <a:pt x="8202" y="17038"/>
                  </a:lnTo>
                  <a:cubicBezTo>
                    <a:pt x="8291" y="16950"/>
                    <a:pt x="8345" y="16827"/>
                    <a:pt x="8345" y="16691"/>
                  </a:cubicBezTo>
                  <a:cubicBezTo>
                    <a:pt x="8345" y="16420"/>
                    <a:pt x="8126" y="16200"/>
                    <a:pt x="7855" y="16200"/>
                  </a:cubicBezTo>
                  <a:moveTo>
                    <a:pt x="7855" y="14237"/>
                  </a:moveTo>
                  <a:cubicBezTo>
                    <a:pt x="7855" y="13966"/>
                    <a:pt x="7635" y="13745"/>
                    <a:pt x="7364" y="13745"/>
                  </a:cubicBezTo>
                  <a:cubicBezTo>
                    <a:pt x="7228" y="13745"/>
                    <a:pt x="7105" y="13801"/>
                    <a:pt x="7017" y="13889"/>
                  </a:cubicBezTo>
                  <a:lnTo>
                    <a:pt x="2107" y="18798"/>
                  </a:lnTo>
                  <a:cubicBezTo>
                    <a:pt x="2019" y="18888"/>
                    <a:pt x="1964" y="19011"/>
                    <a:pt x="1964" y="19145"/>
                  </a:cubicBezTo>
                  <a:cubicBezTo>
                    <a:pt x="1964" y="19417"/>
                    <a:pt x="2184" y="19636"/>
                    <a:pt x="2455" y="19636"/>
                  </a:cubicBezTo>
                  <a:cubicBezTo>
                    <a:pt x="2590" y="19636"/>
                    <a:pt x="2713" y="19582"/>
                    <a:pt x="2802" y="19493"/>
                  </a:cubicBezTo>
                  <a:lnTo>
                    <a:pt x="7711" y="14583"/>
                  </a:lnTo>
                  <a:cubicBezTo>
                    <a:pt x="7800" y="14495"/>
                    <a:pt x="7855" y="14372"/>
                    <a:pt x="7855" y="14237"/>
                  </a:cubicBezTo>
                  <a:moveTo>
                    <a:pt x="4765" y="14583"/>
                  </a:moveTo>
                  <a:lnTo>
                    <a:pt x="5256" y="14093"/>
                  </a:lnTo>
                  <a:cubicBezTo>
                    <a:pt x="5345" y="14004"/>
                    <a:pt x="5400" y="13881"/>
                    <a:pt x="5400" y="13745"/>
                  </a:cubicBezTo>
                  <a:cubicBezTo>
                    <a:pt x="5400" y="13475"/>
                    <a:pt x="5180" y="13255"/>
                    <a:pt x="4909" y="13255"/>
                  </a:cubicBezTo>
                  <a:cubicBezTo>
                    <a:pt x="4774" y="13255"/>
                    <a:pt x="4651" y="13310"/>
                    <a:pt x="4562" y="13398"/>
                  </a:cubicBezTo>
                  <a:lnTo>
                    <a:pt x="4071" y="13889"/>
                  </a:lnTo>
                  <a:cubicBezTo>
                    <a:pt x="3982" y="13979"/>
                    <a:pt x="3927" y="14101"/>
                    <a:pt x="3927" y="14237"/>
                  </a:cubicBezTo>
                  <a:cubicBezTo>
                    <a:pt x="3927" y="14507"/>
                    <a:pt x="4147" y="14727"/>
                    <a:pt x="4418" y="14727"/>
                  </a:cubicBezTo>
                  <a:cubicBezTo>
                    <a:pt x="4554" y="14727"/>
                    <a:pt x="4676" y="14673"/>
                    <a:pt x="4765" y="14583"/>
                  </a:cubicBezTo>
                </a:path>
              </a:pathLst>
            </a:custGeom>
            <a:solidFill>
              <a:schemeClr val="bg1"/>
            </a:solidFill>
            <a:ln w="12700">
              <a:miter lim="400000"/>
            </a:ln>
          </p:spPr>
          <p:txBody>
            <a:bodyPr lIns="12953" tIns="12953" rIns="12953" bIns="12953" anchor="ctr"/>
            <a:lstStyle/>
            <a:p>
              <a:pPr defTabSz="15542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020"/>
            </a:p>
          </p:txBody>
        </p:sp>
      </p:grpSp>
      <p:sp>
        <p:nvSpPr>
          <p:cNvPr id="2" name="Slide Number Placeholder 1"/>
          <p:cNvSpPr>
            <a:spLocks noGrp="1"/>
          </p:cNvSpPr>
          <p:nvPr>
            <p:ph type="sldNum" sz="quarter" idx="7"/>
          </p:nvPr>
        </p:nvSpPr>
        <p:spPr/>
        <p:txBody>
          <a:bodyPr/>
          <a:lstStyle/>
          <a:p>
            <a:fld id="{B6F15528-21DE-4FAA-801E-634DDDAF4B2B}" type="slidenum">
              <a:rPr lang="fr-FR" smtClean="0"/>
              <a:t>4</a:t>
            </a:fld>
            <a:endParaRPr lang="fr-FR"/>
          </a:p>
        </p:txBody>
      </p:sp>
      <p:sp>
        <p:nvSpPr>
          <p:cNvPr id="49" name="Rectangle 48"/>
          <p:cNvSpPr/>
          <p:nvPr/>
        </p:nvSpPr>
        <p:spPr>
          <a:xfrm>
            <a:off x="240" y="1"/>
            <a:ext cx="12191521" cy="1101945"/>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algn="ctr">
              <a:lnSpc>
                <a:spcPct val="90000"/>
              </a:lnSpc>
              <a:spcBef>
                <a:spcPct val="0"/>
              </a:spcBef>
            </a:pPr>
            <a:r>
              <a:rPr lang="fr-FR" sz="4000" b="1" dirty="0">
                <a:solidFill>
                  <a:schemeClr val="bg1"/>
                </a:solidFill>
                <a:latin typeface="Corbel" panose="020B0503020204020204" pitchFamily="34" charset="0"/>
                <a:cs typeface="Sakkal Majalla" panose="02000000000000000000" pitchFamily="2" charset="-78"/>
              </a:rPr>
              <a:t>1- Volet technique</a:t>
            </a:r>
          </a:p>
          <a:p>
            <a:pPr algn="ctr">
              <a:lnSpc>
                <a:spcPct val="90000"/>
              </a:lnSpc>
              <a:spcBef>
                <a:spcPct val="0"/>
              </a:spcBef>
            </a:pPr>
            <a:r>
              <a:rPr lang="fr-FR" sz="3990" b="1" dirty="0">
                <a:solidFill>
                  <a:schemeClr val="bg1"/>
                </a:solidFill>
                <a:latin typeface="Corbel" panose="020B0503020204020204" pitchFamily="34" charset="0"/>
                <a:cs typeface="Sakkal Majalla" panose="02000000000000000000" pitchFamily="2" charset="-78"/>
              </a:rPr>
              <a:t>Aperçu sur le Compact II et sur le fonds CHARAKA </a:t>
            </a:r>
          </a:p>
        </p:txBody>
      </p:sp>
    </p:spTree>
    <p:extLst>
      <p:ext uri="{BB962C8B-B14F-4D97-AF65-F5344CB8AC3E}">
        <p14:creationId xmlns:p14="http://schemas.microsoft.com/office/powerpoint/2010/main" val="230729574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2">
            <a:extLst/>
          </a:blip>
          <a:srcRect t="33898" r="24347"/>
          <a:stretch/>
        </p:blipFill>
        <p:spPr>
          <a:xfrm>
            <a:off x="8583718" y="4478300"/>
            <a:ext cx="3597010" cy="2379701"/>
          </a:xfrm>
          <a:prstGeom prst="rect">
            <a:avLst/>
          </a:prstGeom>
        </p:spPr>
      </p:pic>
      <p:cxnSp>
        <p:nvCxnSpPr>
          <p:cNvPr id="6" name="Straight Connector 8"/>
          <p:cNvCxnSpPr/>
          <p:nvPr/>
        </p:nvCxnSpPr>
        <p:spPr>
          <a:xfrm>
            <a:off x="5973834" y="3689818"/>
            <a:ext cx="1" cy="2459909"/>
          </a:xfrm>
          <a:prstGeom prst="line">
            <a:avLst/>
          </a:prstGeom>
          <a:ln w="19050">
            <a:solidFill>
              <a:srgbClr val="BFBFBF"/>
            </a:solidFill>
            <a:prstDash val="sysDash"/>
            <a:bevel/>
          </a:ln>
        </p:spPr>
      </p:cxnSp>
      <p:cxnSp>
        <p:nvCxnSpPr>
          <p:cNvPr id="9" name="Straight Connector 25"/>
          <p:cNvCxnSpPr/>
          <p:nvPr/>
        </p:nvCxnSpPr>
        <p:spPr>
          <a:xfrm>
            <a:off x="6147529" y="4606658"/>
            <a:ext cx="4582973" cy="0"/>
          </a:xfrm>
          <a:prstGeom prst="line">
            <a:avLst/>
          </a:prstGeom>
          <a:ln w="3175">
            <a:solidFill>
              <a:schemeClr val="accent6"/>
            </a:solidFill>
            <a:headEnd type="oval"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0" name="Straight Connector 32"/>
          <p:cNvCxnSpPr/>
          <p:nvPr/>
        </p:nvCxnSpPr>
        <p:spPr>
          <a:xfrm rot="10800000">
            <a:off x="1254527" y="4606543"/>
            <a:ext cx="4582973" cy="0"/>
          </a:xfrm>
          <a:prstGeom prst="line">
            <a:avLst/>
          </a:prstGeom>
          <a:ln w="3175">
            <a:solidFill>
              <a:schemeClr val="accent5"/>
            </a:solidFill>
            <a:headEnd type="oval" w="med" len="med"/>
            <a:tailEnd type="none" w="med" len="med"/>
          </a:ln>
        </p:spPr>
        <p:style>
          <a:lnRef idx="1">
            <a:schemeClr val="accent1"/>
          </a:lnRef>
          <a:fillRef idx="0">
            <a:schemeClr val="accent1"/>
          </a:fillRef>
          <a:effectRef idx="0">
            <a:schemeClr val="accent1"/>
          </a:effectRef>
          <a:fontRef idx="minor">
            <a:schemeClr val="tx1"/>
          </a:fontRef>
        </p:style>
      </p:cxnSp>
      <p:sp>
        <p:nvSpPr>
          <p:cNvPr id="11" name="TextBox 35"/>
          <p:cNvSpPr txBox="1"/>
          <p:nvPr/>
        </p:nvSpPr>
        <p:spPr>
          <a:xfrm>
            <a:off x="6956124" y="4665942"/>
            <a:ext cx="4326152" cy="1200329"/>
          </a:xfrm>
          <a:prstGeom prst="rect">
            <a:avLst/>
          </a:prstGeom>
          <a:noFill/>
        </p:spPr>
        <p:txBody>
          <a:bodyPr wrap="square" rtlCol="0">
            <a:spAutoFit/>
          </a:bodyPr>
          <a:lstStyle/>
          <a:p>
            <a:r>
              <a:rPr lang="fr-FR" b="1" dirty="0">
                <a:latin typeface="Corbel" panose="020B0503020204020204" pitchFamily="34" charset="0"/>
              </a:rPr>
              <a:t>Réhabilitation de centres publics de formation professionnelle et leur reconversion d’un modèle de gestion classique en un modèle de gestion en PPP</a:t>
            </a:r>
          </a:p>
        </p:txBody>
      </p:sp>
      <p:sp>
        <p:nvSpPr>
          <p:cNvPr id="12" name="TextBox 60"/>
          <p:cNvSpPr txBox="1"/>
          <p:nvPr/>
        </p:nvSpPr>
        <p:spPr>
          <a:xfrm>
            <a:off x="1604615" y="4693023"/>
            <a:ext cx="4441195" cy="1169551"/>
          </a:xfrm>
          <a:prstGeom prst="rect">
            <a:avLst/>
          </a:prstGeom>
          <a:noFill/>
        </p:spPr>
        <p:txBody>
          <a:bodyPr wrap="square" rtlCol="0">
            <a:spAutoFit/>
          </a:bodyPr>
          <a:lstStyle/>
          <a:p>
            <a:pPr algn="just"/>
            <a:r>
              <a:rPr lang="fr-FR" b="1" dirty="0">
                <a:latin typeface="Corbel" panose="020B0503020204020204" pitchFamily="34" charset="0"/>
              </a:rPr>
              <a:t>Création ou extension de centres de formation professionnelle gérés dans le cadre de partenariats public-privé (PPP)</a:t>
            </a:r>
          </a:p>
          <a:p>
            <a:pPr algn="just"/>
            <a:endParaRPr lang="en-US" sz="1600" dirty="0">
              <a:latin typeface="Corbel" panose="020B0503020204020204" pitchFamily="34" charset="0"/>
            </a:endParaRPr>
          </a:p>
        </p:txBody>
      </p:sp>
      <p:sp>
        <p:nvSpPr>
          <p:cNvPr id="13" name="Shape 2554"/>
          <p:cNvSpPr/>
          <p:nvPr/>
        </p:nvSpPr>
        <p:spPr>
          <a:xfrm>
            <a:off x="5776751" y="5290810"/>
            <a:ext cx="370777" cy="337071"/>
          </a:xfrm>
          <a:custGeom>
            <a:avLst/>
            <a:gdLst/>
            <a:ahLst/>
            <a:cxnLst>
              <a:cxn ang="0">
                <a:pos x="wd2" y="hd2"/>
              </a:cxn>
              <a:cxn ang="5400000">
                <a:pos x="wd2" y="hd2"/>
              </a:cxn>
              <a:cxn ang="10800000">
                <a:pos x="wd2" y="hd2"/>
              </a:cxn>
              <a:cxn ang="16200000">
                <a:pos x="wd2" y="hd2"/>
              </a:cxn>
            </a:cxnLst>
            <a:rect l="0" t="0" r="r" b="b"/>
            <a:pathLst>
              <a:path w="21600" h="21600" extrusionOk="0">
                <a:moveTo>
                  <a:pt x="7855" y="18900"/>
                </a:moveTo>
                <a:cubicBezTo>
                  <a:pt x="7279" y="18900"/>
                  <a:pt x="6684" y="18827"/>
                  <a:pt x="6086" y="18683"/>
                </a:cubicBezTo>
                <a:cubicBezTo>
                  <a:pt x="6017" y="18666"/>
                  <a:pt x="5946" y="18658"/>
                  <a:pt x="5876" y="18658"/>
                </a:cubicBezTo>
                <a:cubicBezTo>
                  <a:pt x="5756" y="18658"/>
                  <a:pt x="5636" y="18682"/>
                  <a:pt x="5523" y="18729"/>
                </a:cubicBezTo>
                <a:lnTo>
                  <a:pt x="2957" y="19815"/>
                </a:lnTo>
                <a:lnTo>
                  <a:pt x="3365" y="18243"/>
                </a:lnTo>
                <a:cubicBezTo>
                  <a:pt x="3474" y="17827"/>
                  <a:pt x="3345" y="17380"/>
                  <a:pt x="3039" y="17108"/>
                </a:cubicBezTo>
                <a:cubicBezTo>
                  <a:pt x="1712" y="15926"/>
                  <a:pt x="982" y="14358"/>
                  <a:pt x="982" y="12690"/>
                </a:cubicBezTo>
                <a:cubicBezTo>
                  <a:pt x="982" y="9266"/>
                  <a:pt x="4065" y="6480"/>
                  <a:pt x="7855" y="6480"/>
                </a:cubicBezTo>
                <a:cubicBezTo>
                  <a:pt x="11644" y="6480"/>
                  <a:pt x="14727" y="9266"/>
                  <a:pt x="14727" y="12690"/>
                </a:cubicBezTo>
                <a:cubicBezTo>
                  <a:pt x="14727" y="16114"/>
                  <a:pt x="11644" y="18900"/>
                  <a:pt x="7855" y="18900"/>
                </a:cubicBezTo>
                <a:moveTo>
                  <a:pt x="7855" y="5400"/>
                </a:moveTo>
                <a:cubicBezTo>
                  <a:pt x="3517" y="5400"/>
                  <a:pt x="0" y="8664"/>
                  <a:pt x="0" y="12690"/>
                </a:cubicBezTo>
                <a:cubicBezTo>
                  <a:pt x="0" y="14758"/>
                  <a:pt x="932" y="16620"/>
                  <a:pt x="2422" y="17947"/>
                </a:cubicBezTo>
                <a:lnTo>
                  <a:pt x="1473" y="21600"/>
                </a:lnTo>
                <a:lnTo>
                  <a:pt x="5876" y="19738"/>
                </a:lnTo>
                <a:cubicBezTo>
                  <a:pt x="6509" y="19891"/>
                  <a:pt x="7169" y="19980"/>
                  <a:pt x="7855" y="19980"/>
                </a:cubicBezTo>
                <a:cubicBezTo>
                  <a:pt x="12192" y="19980"/>
                  <a:pt x="15709" y="16716"/>
                  <a:pt x="15709" y="12690"/>
                </a:cubicBezTo>
                <a:cubicBezTo>
                  <a:pt x="15709" y="8664"/>
                  <a:pt x="12192" y="5400"/>
                  <a:pt x="7855" y="5400"/>
                </a:cubicBezTo>
                <a:moveTo>
                  <a:pt x="21600" y="7290"/>
                </a:moveTo>
                <a:cubicBezTo>
                  <a:pt x="21600" y="3264"/>
                  <a:pt x="18084" y="0"/>
                  <a:pt x="13745" y="0"/>
                </a:cubicBezTo>
                <a:cubicBezTo>
                  <a:pt x="10506" y="0"/>
                  <a:pt x="7725" y="1821"/>
                  <a:pt x="6525" y="4422"/>
                </a:cubicBezTo>
                <a:cubicBezTo>
                  <a:pt x="6912" y="4367"/>
                  <a:pt x="7306" y="4332"/>
                  <a:pt x="7708" y="4326"/>
                </a:cubicBezTo>
                <a:cubicBezTo>
                  <a:pt x="8875" y="2394"/>
                  <a:pt x="11143" y="1080"/>
                  <a:pt x="13745" y="1080"/>
                </a:cubicBezTo>
                <a:cubicBezTo>
                  <a:pt x="17535" y="1080"/>
                  <a:pt x="20618" y="3866"/>
                  <a:pt x="20618" y="7290"/>
                </a:cubicBezTo>
                <a:cubicBezTo>
                  <a:pt x="20618" y="8958"/>
                  <a:pt x="19888" y="10526"/>
                  <a:pt x="18561" y="11707"/>
                </a:cubicBezTo>
                <a:cubicBezTo>
                  <a:pt x="18255" y="11980"/>
                  <a:pt x="18126" y="12428"/>
                  <a:pt x="18234" y="12843"/>
                </a:cubicBezTo>
                <a:lnTo>
                  <a:pt x="18643" y="14415"/>
                </a:lnTo>
                <a:lnTo>
                  <a:pt x="16613" y="13556"/>
                </a:lnTo>
                <a:cubicBezTo>
                  <a:pt x="16573" y="13922"/>
                  <a:pt x="16500" y="14278"/>
                  <a:pt x="16411" y="14628"/>
                </a:cubicBezTo>
                <a:lnTo>
                  <a:pt x="20127" y="16200"/>
                </a:lnTo>
                <a:lnTo>
                  <a:pt x="19178" y="12547"/>
                </a:lnTo>
                <a:cubicBezTo>
                  <a:pt x="20669" y="11220"/>
                  <a:pt x="21600" y="9358"/>
                  <a:pt x="21600" y="7290"/>
                </a:cubicBezTo>
              </a:path>
            </a:pathLst>
          </a:custGeom>
          <a:solidFill>
            <a:schemeClr val="bg1"/>
          </a:solidFill>
          <a:ln w="12700">
            <a:miter lim="400000"/>
          </a:ln>
        </p:spPr>
        <p:txBody>
          <a:bodyPr lIns="19045" tIns="19045" rIns="19045" bIns="19045" anchor="ctr"/>
          <a:lstStyle/>
          <a:p>
            <a:pPr defTabSz="22851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p>
        </p:txBody>
      </p:sp>
      <p:sp>
        <p:nvSpPr>
          <p:cNvPr id="14" name="Shape 2587"/>
          <p:cNvSpPr/>
          <p:nvPr/>
        </p:nvSpPr>
        <p:spPr>
          <a:xfrm>
            <a:off x="460441" y="2832704"/>
            <a:ext cx="281194" cy="249540"/>
          </a:xfrm>
          <a:custGeom>
            <a:avLst/>
            <a:gdLst/>
            <a:ahLst/>
            <a:cxnLst>
              <a:cxn ang="0">
                <a:pos x="wd2" y="hd2"/>
              </a:cxn>
              <a:cxn ang="5400000">
                <a:pos x="wd2" y="hd2"/>
              </a:cxn>
              <a:cxn ang="10800000">
                <a:pos x="wd2" y="hd2"/>
              </a:cxn>
              <a:cxn ang="16200000">
                <a:pos x="wd2" y="hd2"/>
              </a:cxn>
            </a:cxnLst>
            <a:rect l="0" t="0" r="r" b="b"/>
            <a:pathLst>
              <a:path w="21600" h="21600" extrusionOk="0">
                <a:moveTo>
                  <a:pt x="12281" y="19846"/>
                </a:moveTo>
                <a:lnTo>
                  <a:pt x="9413" y="12882"/>
                </a:lnTo>
                <a:lnTo>
                  <a:pt x="19655" y="2640"/>
                </a:lnTo>
                <a:cubicBezTo>
                  <a:pt x="19655" y="2640"/>
                  <a:pt x="12281" y="19846"/>
                  <a:pt x="12281" y="19846"/>
                </a:cubicBezTo>
                <a:close/>
                <a:moveTo>
                  <a:pt x="1755" y="9320"/>
                </a:moveTo>
                <a:lnTo>
                  <a:pt x="18960" y="1945"/>
                </a:lnTo>
                <a:lnTo>
                  <a:pt x="8719" y="12187"/>
                </a:lnTo>
                <a:cubicBezTo>
                  <a:pt x="8719" y="12187"/>
                  <a:pt x="1755" y="9320"/>
                  <a:pt x="1755" y="9320"/>
                </a:cubicBezTo>
                <a:close/>
                <a:moveTo>
                  <a:pt x="21600" y="491"/>
                </a:moveTo>
                <a:cubicBezTo>
                  <a:pt x="21600" y="220"/>
                  <a:pt x="21380" y="0"/>
                  <a:pt x="21109" y="0"/>
                </a:cubicBezTo>
                <a:cubicBezTo>
                  <a:pt x="21034" y="0"/>
                  <a:pt x="20964" y="20"/>
                  <a:pt x="20900" y="52"/>
                </a:cubicBezTo>
                <a:lnTo>
                  <a:pt x="20898" y="48"/>
                </a:lnTo>
                <a:lnTo>
                  <a:pt x="302" y="8875"/>
                </a:lnTo>
                <a:cubicBezTo>
                  <a:pt x="301" y="8875"/>
                  <a:pt x="299" y="8876"/>
                  <a:pt x="297" y="8877"/>
                </a:cubicBezTo>
                <a:lnTo>
                  <a:pt x="280" y="8885"/>
                </a:lnTo>
                <a:lnTo>
                  <a:pt x="281" y="8887"/>
                </a:lnTo>
                <a:cubicBezTo>
                  <a:pt x="116" y="8967"/>
                  <a:pt x="0" y="9132"/>
                  <a:pt x="0" y="9327"/>
                </a:cubicBezTo>
                <a:cubicBezTo>
                  <a:pt x="0" y="9550"/>
                  <a:pt x="151" y="9731"/>
                  <a:pt x="355" y="9791"/>
                </a:cubicBezTo>
                <a:lnTo>
                  <a:pt x="353" y="9799"/>
                </a:lnTo>
                <a:lnTo>
                  <a:pt x="8462" y="13138"/>
                </a:lnTo>
                <a:lnTo>
                  <a:pt x="11801" y="21248"/>
                </a:lnTo>
                <a:lnTo>
                  <a:pt x="11809" y="21245"/>
                </a:lnTo>
                <a:cubicBezTo>
                  <a:pt x="11869" y="21449"/>
                  <a:pt x="12050" y="21600"/>
                  <a:pt x="12273" y="21600"/>
                </a:cubicBezTo>
                <a:cubicBezTo>
                  <a:pt x="12468" y="21600"/>
                  <a:pt x="12634" y="21484"/>
                  <a:pt x="12713" y="21319"/>
                </a:cubicBezTo>
                <a:lnTo>
                  <a:pt x="12716" y="21320"/>
                </a:lnTo>
                <a:lnTo>
                  <a:pt x="12723" y="21303"/>
                </a:lnTo>
                <a:cubicBezTo>
                  <a:pt x="12724" y="21301"/>
                  <a:pt x="12725" y="21300"/>
                  <a:pt x="12725" y="21298"/>
                </a:cubicBezTo>
                <a:lnTo>
                  <a:pt x="21553" y="702"/>
                </a:lnTo>
                <a:lnTo>
                  <a:pt x="21547" y="699"/>
                </a:lnTo>
                <a:cubicBezTo>
                  <a:pt x="21578" y="636"/>
                  <a:pt x="21600" y="567"/>
                  <a:pt x="21600" y="491"/>
                </a:cubicBezTo>
                <a:moveTo>
                  <a:pt x="7855" y="16200"/>
                </a:moveTo>
                <a:cubicBezTo>
                  <a:pt x="7719" y="16200"/>
                  <a:pt x="7596" y="16255"/>
                  <a:pt x="7507" y="16344"/>
                </a:cubicBezTo>
                <a:lnTo>
                  <a:pt x="6035" y="17817"/>
                </a:lnTo>
                <a:cubicBezTo>
                  <a:pt x="5946" y="17905"/>
                  <a:pt x="5891" y="18029"/>
                  <a:pt x="5891" y="18164"/>
                </a:cubicBezTo>
                <a:cubicBezTo>
                  <a:pt x="5891" y="18435"/>
                  <a:pt x="6111" y="18655"/>
                  <a:pt x="6382" y="18655"/>
                </a:cubicBezTo>
                <a:cubicBezTo>
                  <a:pt x="6517" y="18655"/>
                  <a:pt x="6640" y="18600"/>
                  <a:pt x="6729" y="18511"/>
                </a:cubicBezTo>
                <a:lnTo>
                  <a:pt x="8202" y="17038"/>
                </a:lnTo>
                <a:cubicBezTo>
                  <a:pt x="8291" y="16950"/>
                  <a:pt x="8345" y="16827"/>
                  <a:pt x="8345" y="16691"/>
                </a:cubicBezTo>
                <a:cubicBezTo>
                  <a:pt x="8345" y="16420"/>
                  <a:pt x="8126" y="16200"/>
                  <a:pt x="7855" y="16200"/>
                </a:cubicBezTo>
                <a:moveTo>
                  <a:pt x="7855" y="14237"/>
                </a:moveTo>
                <a:cubicBezTo>
                  <a:pt x="7855" y="13966"/>
                  <a:pt x="7635" y="13745"/>
                  <a:pt x="7364" y="13745"/>
                </a:cubicBezTo>
                <a:cubicBezTo>
                  <a:pt x="7228" y="13745"/>
                  <a:pt x="7105" y="13801"/>
                  <a:pt x="7017" y="13889"/>
                </a:cubicBezTo>
                <a:lnTo>
                  <a:pt x="2107" y="18798"/>
                </a:lnTo>
                <a:cubicBezTo>
                  <a:pt x="2019" y="18888"/>
                  <a:pt x="1964" y="19011"/>
                  <a:pt x="1964" y="19145"/>
                </a:cubicBezTo>
                <a:cubicBezTo>
                  <a:pt x="1964" y="19417"/>
                  <a:pt x="2184" y="19636"/>
                  <a:pt x="2455" y="19636"/>
                </a:cubicBezTo>
                <a:cubicBezTo>
                  <a:pt x="2590" y="19636"/>
                  <a:pt x="2713" y="19582"/>
                  <a:pt x="2802" y="19493"/>
                </a:cubicBezTo>
                <a:lnTo>
                  <a:pt x="7711" y="14583"/>
                </a:lnTo>
                <a:cubicBezTo>
                  <a:pt x="7800" y="14495"/>
                  <a:pt x="7855" y="14372"/>
                  <a:pt x="7855" y="14237"/>
                </a:cubicBezTo>
                <a:moveTo>
                  <a:pt x="4765" y="14583"/>
                </a:moveTo>
                <a:lnTo>
                  <a:pt x="5256" y="14093"/>
                </a:lnTo>
                <a:cubicBezTo>
                  <a:pt x="5345" y="14004"/>
                  <a:pt x="5400" y="13881"/>
                  <a:pt x="5400" y="13745"/>
                </a:cubicBezTo>
                <a:cubicBezTo>
                  <a:pt x="5400" y="13475"/>
                  <a:pt x="5180" y="13255"/>
                  <a:pt x="4909" y="13255"/>
                </a:cubicBezTo>
                <a:cubicBezTo>
                  <a:pt x="4774" y="13255"/>
                  <a:pt x="4651" y="13310"/>
                  <a:pt x="4562" y="13398"/>
                </a:cubicBezTo>
                <a:lnTo>
                  <a:pt x="4071" y="13889"/>
                </a:lnTo>
                <a:cubicBezTo>
                  <a:pt x="3982" y="13979"/>
                  <a:pt x="3927" y="14101"/>
                  <a:pt x="3927" y="14237"/>
                </a:cubicBezTo>
                <a:cubicBezTo>
                  <a:pt x="3927" y="14507"/>
                  <a:pt x="4147" y="14727"/>
                  <a:pt x="4418" y="14727"/>
                </a:cubicBezTo>
                <a:cubicBezTo>
                  <a:pt x="4554" y="14727"/>
                  <a:pt x="4676" y="14673"/>
                  <a:pt x="4765" y="14583"/>
                </a:cubicBezTo>
              </a:path>
            </a:pathLst>
          </a:custGeom>
          <a:solidFill>
            <a:schemeClr val="bg1"/>
          </a:solidFill>
          <a:ln w="12700">
            <a:miter lim="400000"/>
          </a:ln>
        </p:spPr>
        <p:txBody>
          <a:bodyPr lIns="19045" tIns="19045" rIns="19045" bIns="19045" anchor="ctr"/>
          <a:lstStyle/>
          <a:p>
            <a:pPr defTabSz="22851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p>
        </p:txBody>
      </p:sp>
      <p:sp>
        <p:nvSpPr>
          <p:cNvPr id="15" name="Shape 2545"/>
          <p:cNvSpPr/>
          <p:nvPr/>
        </p:nvSpPr>
        <p:spPr>
          <a:xfrm>
            <a:off x="5853567" y="2912275"/>
            <a:ext cx="339623" cy="339623"/>
          </a:xfrm>
          <a:custGeom>
            <a:avLst/>
            <a:gdLst/>
            <a:ahLst/>
            <a:cxnLst>
              <a:cxn ang="0">
                <a:pos x="wd2" y="hd2"/>
              </a:cxn>
              <a:cxn ang="5400000">
                <a:pos x="wd2" y="hd2"/>
              </a:cxn>
              <a:cxn ang="10800000">
                <a:pos x="wd2" y="hd2"/>
              </a:cxn>
              <a:cxn ang="16200000">
                <a:pos x="wd2" y="hd2"/>
              </a:cxn>
            </a:cxnLst>
            <a:rect l="0" t="0" r="r" b="b"/>
            <a:pathLst>
              <a:path w="21600" h="21600" extrusionOk="0">
                <a:moveTo>
                  <a:pt x="10800" y="20619"/>
                </a:moveTo>
                <a:cubicBezTo>
                  <a:pt x="5377" y="20619"/>
                  <a:pt x="982" y="16223"/>
                  <a:pt x="982" y="10800"/>
                </a:cubicBezTo>
                <a:cubicBezTo>
                  <a:pt x="982" y="5378"/>
                  <a:pt x="5377" y="982"/>
                  <a:pt x="10800" y="982"/>
                </a:cubicBezTo>
                <a:cubicBezTo>
                  <a:pt x="13336" y="982"/>
                  <a:pt x="15638" y="1950"/>
                  <a:pt x="17377" y="3529"/>
                </a:cubicBezTo>
                <a:lnTo>
                  <a:pt x="10453" y="10453"/>
                </a:lnTo>
                <a:cubicBezTo>
                  <a:pt x="10364" y="10542"/>
                  <a:pt x="10309" y="10665"/>
                  <a:pt x="10309" y="10800"/>
                </a:cubicBezTo>
                <a:cubicBezTo>
                  <a:pt x="10309" y="11072"/>
                  <a:pt x="10529" y="11291"/>
                  <a:pt x="10800" y="11291"/>
                </a:cubicBezTo>
                <a:lnTo>
                  <a:pt x="20594" y="11291"/>
                </a:lnTo>
                <a:cubicBezTo>
                  <a:pt x="20336" y="16484"/>
                  <a:pt x="16057" y="20619"/>
                  <a:pt x="10800" y="20619"/>
                </a:cubicBezTo>
                <a:moveTo>
                  <a:pt x="20594" y="10309"/>
                </a:moveTo>
                <a:lnTo>
                  <a:pt x="11985" y="10309"/>
                </a:lnTo>
                <a:lnTo>
                  <a:pt x="18071" y="4223"/>
                </a:lnTo>
                <a:cubicBezTo>
                  <a:pt x="19541" y="5852"/>
                  <a:pt x="20477" y="7971"/>
                  <a:pt x="20594" y="10309"/>
                </a:cubicBezTo>
                <a:moveTo>
                  <a:pt x="10800" y="0"/>
                </a:moveTo>
                <a:cubicBezTo>
                  <a:pt x="4836" y="0"/>
                  <a:pt x="0" y="4836"/>
                  <a:pt x="0" y="10800"/>
                </a:cubicBezTo>
                <a:cubicBezTo>
                  <a:pt x="0" y="16765"/>
                  <a:pt x="4836" y="21600"/>
                  <a:pt x="10800" y="21600"/>
                </a:cubicBezTo>
                <a:cubicBezTo>
                  <a:pt x="16764" y="21600"/>
                  <a:pt x="21600" y="16765"/>
                  <a:pt x="21600" y="10800"/>
                </a:cubicBezTo>
                <a:cubicBezTo>
                  <a:pt x="21600" y="4836"/>
                  <a:pt x="16764" y="0"/>
                  <a:pt x="10800" y="0"/>
                </a:cubicBezTo>
              </a:path>
            </a:pathLst>
          </a:custGeom>
          <a:solidFill>
            <a:schemeClr val="bg1"/>
          </a:solidFill>
          <a:ln w="12700">
            <a:miter lim="400000"/>
          </a:ln>
        </p:spPr>
        <p:txBody>
          <a:bodyPr lIns="19045" tIns="19045" rIns="19045" bIns="19045" anchor="ctr"/>
          <a:lstStyle/>
          <a:p>
            <a:pPr defTabSz="22851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p>
        </p:txBody>
      </p:sp>
      <p:sp>
        <p:nvSpPr>
          <p:cNvPr id="16" name="Shape 2604"/>
          <p:cNvSpPr/>
          <p:nvPr/>
        </p:nvSpPr>
        <p:spPr>
          <a:xfrm>
            <a:off x="5811087" y="4359366"/>
            <a:ext cx="302106" cy="247178"/>
          </a:xfrm>
          <a:custGeom>
            <a:avLst/>
            <a:gdLst/>
            <a:ahLst/>
            <a:cxnLst>
              <a:cxn ang="0">
                <a:pos x="wd2" y="hd2"/>
              </a:cxn>
              <a:cxn ang="5400000">
                <a:pos x="wd2" y="hd2"/>
              </a:cxn>
              <a:cxn ang="10800000">
                <a:pos x="wd2" y="hd2"/>
              </a:cxn>
              <a:cxn ang="16200000">
                <a:pos x="wd2" y="hd2"/>
              </a:cxn>
            </a:cxnLst>
            <a:rect l="0" t="0" r="r" b="b"/>
            <a:pathLst>
              <a:path w="21600" h="21600" extrusionOk="0">
                <a:moveTo>
                  <a:pt x="20618" y="9600"/>
                </a:moveTo>
                <a:lnTo>
                  <a:pt x="17673" y="9600"/>
                </a:lnTo>
                <a:lnTo>
                  <a:pt x="17673" y="8400"/>
                </a:lnTo>
                <a:cubicBezTo>
                  <a:pt x="17673" y="7738"/>
                  <a:pt x="17233" y="7200"/>
                  <a:pt x="16691" y="7200"/>
                </a:cubicBezTo>
                <a:lnTo>
                  <a:pt x="14727" y="7200"/>
                </a:lnTo>
                <a:cubicBezTo>
                  <a:pt x="14186" y="7200"/>
                  <a:pt x="13745" y="7738"/>
                  <a:pt x="13745" y="8400"/>
                </a:cubicBezTo>
                <a:lnTo>
                  <a:pt x="13745" y="9600"/>
                </a:lnTo>
                <a:lnTo>
                  <a:pt x="7855" y="9600"/>
                </a:lnTo>
                <a:lnTo>
                  <a:pt x="7855" y="8400"/>
                </a:lnTo>
                <a:cubicBezTo>
                  <a:pt x="7855" y="7738"/>
                  <a:pt x="7414" y="7200"/>
                  <a:pt x="6873" y="7200"/>
                </a:cubicBezTo>
                <a:lnTo>
                  <a:pt x="4909" y="7200"/>
                </a:lnTo>
                <a:cubicBezTo>
                  <a:pt x="4367" y="7200"/>
                  <a:pt x="3927" y="7738"/>
                  <a:pt x="3927" y="8400"/>
                </a:cubicBezTo>
                <a:lnTo>
                  <a:pt x="3927" y="9600"/>
                </a:lnTo>
                <a:lnTo>
                  <a:pt x="982" y="9600"/>
                </a:lnTo>
                <a:lnTo>
                  <a:pt x="982" y="3601"/>
                </a:lnTo>
                <a:lnTo>
                  <a:pt x="20618" y="3601"/>
                </a:lnTo>
                <a:cubicBezTo>
                  <a:pt x="20618" y="3601"/>
                  <a:pt x="20618" y="9600"/>
                  <a:pt x="20618" y="9600"/>
                </a:cubicBezTo>
                <a:close/>
                <a:moveTo>
                  <a:pt x="14727" y="8400"/>
                </a:moveTo>
                <a:lnTo>
                  <a:pt x="16691" y="8400"/>
                </a:lnTo>
                <a:lnTo>
                  <a:pt x="16691" y="12001"/>
                </a:lnTo>
                <a:lnTo>
                  <a:pt x="14727" y="12001"/>
                </a:lnTo>
                <a:cubicBezTo>
                  <a:pt x="14727" y="12001"/>
                  <a:pt x="14727" y="8400"/>
                  <a:pt x="14727" y="8400"/>
                </a:cubicBezTo>
                <a:close/>
                <a:moveTo>
                  <a:pt x="4909" y="8400"/>
                </a:moveTo>
                <a:lnTo>
                  <a:pt x="6873" y="8400"/>
                </a:lnTo>
                <a:lnTo>
                  <a:pt x="6873" y="12001"/>
                </a:lnTo>
                <a:lnTo>
                  <a:pt x="4909" y="12001"/>
                </a:lnTo>
                <a:cubicBezTo>
                  <a:pt x="4909" y="12001"/>
                  <a:pt x="4909" y="8400"/>
                  <a:pt x="4909" y="8400"/>
                </a:cubicBezTo>
                <a:close/>
                <a:moveTo>
                  <a:pt x="19636" y="20400"/>
                </a:moveTo>
                <a:lnTo>
                  <a:pt x="1964" y="20400"/>
                </a:lnTo>
                <a:lnTo>
                  <a:pt x="1964" y="10800"/>
                </a:lnTo>
                <a:lnTo>
                  <a:pt x="3927" y="10800"/>
                </a:lnTo>
                <a:lnTo>
                  <a:pt x="3927" y="12001"/>
                </a:lnTo>
                <a:cubicBezTo>
                  <a:pt x="3927" y="12662"/>
                  <a:pt x="4367" y="13200"/>
                  <a:pt x="4909" y="13200"/>
                </a:cubicBezTo>
                <a:lnTo>
                  <a:pt x="6873" y="13200"/>
                </a:lnTo>
                <a:cubicBezTo>
                  <a:pt x="7414" y="13200"/>
                  <a:pt x="7855" y="12662"/>
                  <a:pt x="7855" y="12001"/>
                </a:cubicBezTo>
                <a:lnTo>
                  <a:pt x="7855" y="10800"/>
                </a:lnTo>
                <a:lnTo>
                  <a:pt x="13745" y="10800"/>
                </a:lnTo>
                <a:lnTo>
                  <a:pt x="13745" y="12001"/>
                </a:lnTo>
                <a:cubicBezTo>
                  <a:pt x="13745" y="12662"/>
                  <a:pt x="14186" y="13200"/>
                  <a:pt x="14727" y="13200"/>
                </a:cubicBezTo>
                <a:lnTo>
                  <a:pt x="16691" y="13200"/>
                </a:lnTo>
                <a:cubicBezTo>
                  <a:pt x="17233" y="13200"/>
                  <a:pt x="17673" y="12662"/>
                  <a:pt x="17673" y="12001"/>
                </a:cubicBezTo>
                <a:lnTo>
                  <a:pt x="17673" y="10800"/>
                </a:lnTo>
                <a:lnTo>
                  <a:pt x="19636" y="10800"/>
                </a:lnTo>
                <a:cubicBezTo>
                  <a:pt x="19636" y="10800"/>
                  <a:pt x="19636" y="20400"/>
                  <a:pt x="19636" y="20400"/>
                </a:cubicBezTo>
                <a:close/>
                <a:moveTo>
                  <a:pt x="8836" y="1200"/>
                </a:moveTo>
                <a:lnTo>
                  <a:pt x="12764" y="1200"/>
                </a:lnTo>
                <a:cubicBezTo>
                  <a:pt x="13305" y="1200"/>
                  <a:pt x="13745" y="1738"/>
                  <a:pt x="13745" y="2400"/>
                </a:cubicBezTo>
                <a:lnTo>
                  <a:pt x="7855" y="2400"/>
                </a:lnTo>
                <a:cubicBezTo>
                  <a:pt x="7855" y="1738"/>
                  <a:pt x="8295" y="1200"/>
                  <a:pt x="8836" y="1200"/>
                </a:cubicBezTo>
                <a:moveTo>
                  <a:pt x="20618" y="2400"/>
                </a:moveTo>
                <a:lnTo>
                  <a:pt x="14727" y="2400"/>
                </a:lnTo>
                <a:cubicBezTo>
                  <a:pt x="14727" y="1075"/>
                  <a:pt x="13848" y="0"/>
                  <a:pt x="12764" y="0"/>
                </a:cubicBezTo>
                <a:lnTo>
                  <a:pt x="8836" y="0"/>
                </a:lnTo>
                <a:cubicBezTo>
                  <a:pt x="7752" y="0"/>
                  <a:pt x="6873" y="1075"/>
                  <a:pt x="6873" y="2400"/>
                </a:cubicBezTo>
                <a:lnTo>
                  <a:pt x="982" y="2400"/>
                </a:lnTo>
                <a:cubicBezTo>
                  <a:pt x="440" y="2400"/>
                  <a:pt x="0" y="2938"/>
                  <a:pt x="0" y="3601"/>
                </a:cubicBezTo>
                <a:lnTo>
                  <a:pt x="0" y="9600"/>
                </a:lnTo>
                <a:cubicBezTo>
                  <a:pt x="0" y="10262"/>
                  <a:pt x="440" y="10800"/>
                  <a:pt x="982" y="10800"/>
                </a:cubicBezTo>
                <a:lnTo>
                  <a:pt x="982" y="20400"/>
                </a:lnTo>
                <a:cubicBezTo>
                  <a:pt x="982" y="21062"/>
                  <a:pt x="1422" y="21600"/>
                  <a:pt x="1964" y="21600"/>
                </a:cubicBezTo>
                <a:lnTo>
                  <a:pt x="19636" y="21600"/>
                </a:lnTo>
                <a:cubicBezTo>
                  <a:pt x="20178" y="21600"/>
                  <a:pt x="20618" y="21062"/>
                  <a:pt x="20618" y="20400"/>
                </a:cubicBezTo>
                <a:lnTo>
                  <a:pt x="20618" y="10800"/>
                </a:lnTo>
                <a:cubicBezTo>
                  <a:pt x="21160" y="10800"/>
                  <a:pt x="21600" y="10262"/>
                  <a:pt x="21600" y="9600"/>
                </a:cubicBezTo>
                <a:lnTo>
                  <a:pt x="21600" y="3601"/>
                </a:lnTo>
                <a:cubicBezTo>
                  <a:pt x="21600" y="2938"/>
                  <a:pt x="21160" y="2400"/>
                  <a:pt x="20618" y="2400"/>
                </a:cubicBezTo>
              </a:path>
            </a:pathLst>
          </a:custGeom>
          <a:solidFill>
            <a:schemeClr val="bg1"/>
          </a:solidFill>
          <a:ln w="12700">
            <a:miter lim="400000"/>
          </a:ln>
        </p:spPr>
        <p:txBody>
          <a:bodyPr lIns="19045" tIns="19045" rIns="19045" bIns="19045" anchor="ctr"/>
          <a:lstStyle/>
          <a:p>
            <a:pPr defTabSz="22851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p>
        </p:txBody>
      </p:sp>
      <p:pic>
        <p:nvPicPr>
          <p:cNvPr id="17" name="Image 51"/>
          <p:cNvPicPr>
            <a:picLocks noChangeAspect="1"/>
          </p:cNvPicPr>
          <p:nvPr/>
        </p:nvPicPr>
        <p:blipFill rotWithShape="1">
          <a:blip r:embed="rId3"/>
          <a:srcRect l="5818" t="8398" r="79661" b="79297"/>
          <a:stretch/>
        </p:blipFill>
        <p:spPr>
          <a:xfrm>
            <a:off x="5129059" y="2981732"/>
            <a:ext cx="1689549" cy="742985"/>
          </a:xfrm>
          <a:prstGeom prst="rect">
            <a:avLst/>
          </a:prstGeom>
        </p:spPr>
      </p:pic>
      <p:sp>
        <p:nvSpPr>
          <p:cNvPr id="19" name="Shape 1203"/>
          <p:cNvSpPr/>
          <p:nvPr/>
        </p:nvSpPr>
        <p:spPr>
          <a:xfrm rot="16200000">
            <a:off x="724385" y="4131594"/>
            <a:ext cx="977898" cy="94990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17280"/>
                </a:lnTo>
                <a:lnTo>
                  <a:pt x="10800" y="21600"/>
                </a:lnTo>
                <a:lnTo>
                  <a:pt x="0" y="17280"/>
                </a:lnTo>
                <a:close/>
              </a:path>
            </a:pathLst>
          </a:custGeom>
          <a:solidFill>
            <a:schemeClr val="accent6"/>
          </a:solidFill>
          <a:ln w="12700" cap="flat">
            <a:noFill/>
            <a:miter lim="400000"/>
          </a:ln>
          <a:effectLst/>
        </p:spPr>
        <p:txBody>
          <a:bodyPr wrap="square" lIns="45717" tIns="45717" rIns="45717" bIns="45717" numCol="1" anchor="ctr">
            <a:noAutofit/>
          </a:bodyPr>
          <a:lstStyle/>
          <a:p>
            <a:pPr algn="ctr">
              <a:defRPr sz="2800" b="1">
                <a:solidFill>
                  <a:srgbClr val="1F4E79"/>
                </a:solidFill>
                <a:latin typeface="Helvetica"/>
                <a:ea typeface="Helvetica"/>
                <a:cs typeface="Helvetica"/>
                <a:sym typeface="Helvetica"/>
              </a:defRPr>
            </a:pPr>
            <a:endParaRPr sz="2800">
              <a:latin typeface="+mj-lt"/>
            </a:endParaRPr>
          </a:p>
        </p:txBody>
      </p:sp>
      <p:sp>
        <p:nvSpPr>
          <p:cNvPr id="20" name="Shape 1203"/>
          <p:cNvSpPr/>
          <p:nvPr/>
        </p:nvSpPr>
        <p:spPr>
          <a:xfrm rot="16200000">
            <a:off x="6008889" y="4131594"/>
            <a:ext cx="977898" cy="94990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17280"/>
                </a:lnTo>
                <a:lnTo>
                  <a:pt x="10800" y="21600"/>
                </a:lnTo>
                <a:lnTo>
                  <a:pt x="0" y="17280"/>
                </a:lnTo>
                <a:close/>
              </a:path>
            </a:pathLst>
          </a:custGeom>
          <a:solidFill>
            <a:schemeClr val="accent6"/>
          </a:solidFill>
          <a:ln w="12700" cap="flat">
            <a:noFill/>
            <a:miter lim="400000"/>
          </a:ln>
          <a:effectLst/>
        </p:spPr>
        <p:txBody>
          <a:bodyPr wrap="square" lIns="45717" tIns="45717" rIns="45717" bIns="45717" numCol="1" anchor="ctr">
            <a:noAutofit/>
          </a:bodyPr>
          <a:lstStyle/>
          <a:p>
            <a:pPr algn="ctr">
              <a:defRPr sz="2800" b="1">
                <a:solidFill>
                  <a:srgbClr val="1F4E79"/>
                </a:solidFill>
                <a:latin typeface="Helvetica"/>
                <a:ea typeface="Helvetica"/>
                <a:cs typeface="Helvetica"/>
                <a:sym typeface="Helvetica"/>
              </a:defRPr>
            </a:pPr>
            <a:endParaRPr sz="2800">
              <a:latin typeface="+mj-lt"/>
            </a:endParaRPr>
          </a:p>
        </p:txBody>
      </p:sp>
      <p:sp>
        <p:nvSpPr>
          <p:cNvPr id="32" name="Ellipse 8"/>
          <p:cNvSpPr/>
          <p:nvPr/>
        </p:nvSpPr>
        <p:spPr>
          <a:xfrm>
            <a:off x="601039" y="2062555"/>
            <a:ext cx="10226538" cy="723859"/>
          </a:xfrm>
          <a:prstGeom prst="rect">
            <a:avLst/>
          </a:prstGeom>
          <a:noFill/>
          <a:ln>
            <a:noFill/>
          </a:ln>
        </p:spPr>
        <p:style>
          <a:lnRef idx="1">
            <a:schemeClr val="accent6"/>
          </a:lnRef>
          <a:fillRef idx="2">
            <a:schemeClr val="accent6"/>
          </a:fillRef>
          <a:effectRef idx="1">
            <a:schemeClr val="accent6"/>
          </a:effectRef>
          <a:fontRef idx="minor">
            <a:schemeClr val="dk1"/>
          </a:fontRef>
        </p:style>
        <p:txBody>
          <a:bodyPr rtlCol="0" anchor="ctr"/>
          <a:lstStyle/>
          <a:p>
            <a:pPr algn="ctr"/>
            <a:r>
              <a:rPr lang="fr-FR" sz="1632" b="1" dirty="0">
                <a:solidFill>
                  <a:schemeClr val="tx1"/>
                </a:solidFill>
                <a:latin typeface="Corbel" panose="020B0503020204020204" pitchFamily="34" charset="0"/>
              </a:rPr>
              <a:t>Budget : 110,5 millions de USD (dont 30 millions de $ du Gouvernement)</a:t>
            </a:r>
          </a:p>
          <a:p>
            <a:pPr algn="ctr"/>
            <a:r>
              <a:rPr lang="fr-FR" b="1" dirty="0">
                <a:solidFill>
                  <a:schemeClr val="tx1"/>
                </a:solidFill>
                <a:latin typeface="Corbel" panose="020B0503020204020204" pitchFamily="34" charset="0"/>
              </a:rPr>
              <a:t>2 composantes:</a:t>
            </a:r>
          </a:p>
          <a:p>
            <a:pPr algn="ctr"/>
            <a:r>
              <a:rPr lang="fr-FR" b="1" dirty="0">
                <a:solidFill>
                  <a:schemeClr val="tx1"/>
                </a:solidFill>
                <a:latin typeface="Corbel" panose="020B0503020204020204" pitchFamily="34" charset="0"/>
              </a:rPr>
              <a:t>1</a:t>
            </a:r>
            <a:r>
              <a:rPr lang="fr-FR" b="1" baseline="30000" dirty="0">
                <a:solidFill>
                  <a:schemeClr val="tx1"/>
                </a:solidFill>
                <a:latin typeface="Corbel" panose="020B0503020204020204" pitchFamily="34" charset="0"/>
              </a:rPr>
              <a:t>ère</a:t>
            </a:r>
            <a:r>
              <a:rPr lang="fr-FR" b="1" dirty="0">
                <a:solidFill>
                  <a:schemeClr val="tx1"/>
                </a:solidFill>
                <a:latin typeface="Corbel" panose="020B0503020204020204" pitchFamily="34" charset="0"/>
              </a:rPr>
              <a:t> composante: Mise en place d’une offre de formation professionnelle tirée par la demande du secteur privé</a:t>
            </a:r>
          </a:p>
          <a:p>
            <a:pPr algn="ctr"/>
            <a:r>
              <a:rPr lang="fr-FR" b="1" dirty="0">
                <a:solidFill>
                  <a:schemeClr val="tx1"/>
                </a:solidFill>
                <a:latin typeface="Corbel" panose="020B0503020204020204" pitchFamily="34" charset="0"/>
              </a:rPr>
              <a:t>2</a:t>
            </a:r>
            <a:r>
              <a:rPr lang="fr-FR" b="1" baseline="30000" dirty="0">
                <a:solidFill>
                  <a:schemeClr val="tx1"/>
                </a:solidFill>
                <a:latin typeface="Corbel" panose="020B0503020204020204" pitchFamily="34" charset="0"/>
              </a:rPr>
              <a:t>ème</a:t>
            </a:r>
            <a:r>
              <a:rPr lang="fr-FR" b="1" dirty="0">
                <a:solidFill>
                  <a:schemeClr val="tx1"/>
                </a:solidFill>
                <a:latin typeface="Corbel" panose="020B0503020204020204" pitchFamily="34" charset="0"/>
              </a:rPr>
              <a:t> composante: Appui à l’opérationnalisation de la réforme de la formation professionnelle </a:t>
            </a:r>
          </a:p>
          <a:p>
            <a:pPr algn="ctr"/>
            <a:endParaRPr lang="fr-FR" sz="1632" b="1" dirty="0">
              <a:solidFill>
                <a:schemeClr val="tx1"/>
              </a:solidFill>
              <a:latin typeface="Corbel" panose="020B0503020204020204" pitchFamily="34" charset="0"/>
            </a:endParaRPr>
          </a:p>
        </p:txBody>
      </p:sp>
      <p:sp>
        <p:nvSpPr>
          <p:cNvPr id="5" name="Rectangle 4"/>
          <p:cNvSpPr/>
          <p:nvPr/>
        </p:nvSpPr>
        <p:spPr>
          <a:xfrm>
            <a:off x="5039174" y="3671947"/>
            <a:ext cx="2762936" cy="369332"/>
          </a:xfrm>
          <a:prstGeom prst="rect">
            <a:avLst/>
          </a:prstGeom>
        </p:spPr>
        <p:txBody>
          <a:bodyPr wrap="none">
            <a:spAutoFit/>
          </a:bodyPr>
          <a:lstStyle/>
          <a:p>
            <a:r>
              <a:rPr lang="fr-FR" sz="1270" b="1" dirty="0">
                <a:solidFill>
                  <a:schemeClr val="tx2"/>
                </a:solidFill>
                <a:latin typeface="Corbel" panose="020B0503020204020204" pitchFamily="34" charset="0"/>
              </a:rPr>
              <a:t>(</a:t>
            </a:r>
            <a:r>
              <a:rPr lang="fr-FR" b="1" dirty="0">
                <a:solidFill>
                  <a:schemeClr val="tx2"/>
                </a:solidFill>
                <a:latin typeface="Corbel" panose="020B0503020204020204" pitchFamily="34" charset="0"/>
              </a:rPr>
              <a:t>103,72 millions de dollars</a:t>
            </a:r>
            <a:r>
              <a:rPr lang="fr-FR" sz="1270" b="1" dirty="0">
                <a:solidFill>
                  <a:schemeClr val="tx2"/>
                </a:solidFill>
                <a:latin typeface="Corbel" panose="020B0503020204020204" pitchFamily="34" charset="0"/>
              </a:rPr>
              <a:t>)</a:t>
            </a:r>
            <a:endParaRPr lang="fr-FR" sz="1270" dirty="0">
              <a:solidFill>
                <a:schemeClr val="tx2"/>
              </a:solidFill>
            </a:endParaRPr>
          </a:p>
        </p:txBody>
      </p:sp>
      <p:sp>
        <p:nvSpPr>
          <p:cNvPr id="7" name="Slide Number Placeholder 6"/>
          <p:cNvSpPr>
            <a:spLocks noGrp="1"/>
          </p:cNvSpPr>
          <p:nvPr>
            <p:ph type="sldNum" sz="quarter" idx="7"/>
          </p:nvPr>
        </p:nvSpPr>
        <p:spPr/>
        <p:txBody>
          <a:bodyPr/>
          <a:lstStyle/>
          <a:p>
            <a:fld id="{B6F15528-21DE-4FAA-801E-634DDDAF4B2B}" type="slidenum">
              <a:rPr lang="fr-FR" smtClean="0"/>
              <a:t>5</a:t>
            </a:fld>
            <a:endParaRPr lang="fr-FR"/>
          </a:p>
        </p:txBody>
      </p:sp>
      <p:sp>
        <p:nvSpPr>
          <p:cNvPr id="22" name="Rectangle 21"/>
          <p:cNvSpPr/>
          <p:nvPr/>
        </p:nvSpPr>
        <p:spPr>
          <a:xfrm>
            <a:off x="240" y="1"/>
            <a:ext cx="12191521" cy="1101945"/>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algn="ctr">
              <a:lnSpc>
                <a:spcPct val="90000"/>
              </a:lnSpc>
              <a:spcBef>
                <a:spcPct val="0"/>
              </a:spcBef>
            </a:pPr>
            <a:r>
              <a:rPr lang="fr-FR" sz="4000" b="1" dirty="0">
                <a:solidFill>
                  <a:schemeClr val="bg1"/>
                </a:solidFill>
                <a:latin typeface="Corbel" panose="020B0503020204020204" pitchFamily="34" charset="0"/>
                <a:cs typeface="Sakkal Majalla" panose="02000000000000000000" pitchFamily="2" charset="-78"/>
              </a:rPr>
              <a:t>1- Volet technique</a:t>
            </a:r>
          </a:p>
          <a:p>
            <a:pPr algn="ctr">
              <a:lnSpc>
                <a:spcPct val="90000"/>
              </a:lnSpc>
              <a:spcBef>
                <a:spcPct val="0"/>
              </a:spcBef>
            </a:pPr>
            <a:r>
              <a:rPr lang="fr-FR" sz="3990" b="1" dirty="0">
                <a:solidFill>
                  <a:schemeClr val="bg1"/>
                </a:solidFill>
                <a:latin typeface="Corbel" panose="020B0503020204020204" pitchFamily="34" charset="0"/>
                <a:cs typeface="Sakkal Majalla" panose="02000000000000000000" pitchFamily="2" charset="-78"/>
              </a:rPr>
              <a:t>Aperçu sur le Compact II et sur le fonds CHARAKA </a:t>
            </a:r>
          </a:p>
        </p:txBody>
      </p:sp>
      <p:sp>
        <p:nvSpPr>
          <p:cNvPr id="24" name="Parallelogram 84"/>
          <p:cNvSpPr/>
          <p:nvPr/>
        </p:nvSpPr>
        <p:spPr>
          <a:xfrm>
            <a:off x="1204969" y="1176334"/>
            <a:ext cx="9990930" cy="466413"/>
          </a:xfrm>
          <a:prstGeom prst="parallelogram">
            <a:avLst>
              <a:gd name="adj" fmla="val 34259"/>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176" b="1" dirty="0">
                <a:solidFill>
                  <a:schemeClr val="bg1"/>
                </a:solidFill>
                <a:latin typeface="Corbel" panose="020B0503020204020204"/>
              </a:rPr>
              <a:t>Activité « formation professionnelle »</a:t>
            </a:r>
          </a:p>
        </p:txBody>
      </p:sp>
    </p:spTree>
    <p:extLst>
      <p:ext uri="{BB962C8B-B14F-4D97-AF65-F5344CB8AC3E}">
        <p14:creationId xmlns:p14="http://schemas.microsoft.com/office/powerpoint/2010/main" val="41215802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4" name="Picture 93"/>
          <p:cNvPicPr>
            <a:picLocks noChangeAspect="1"/>
          </p:cNvPicPr>
          <p:nvPr/>
        </p:nvPicPr>
        <p:blipFill rotWithShape="1">
          <a:blip r:embed="rId2">
            <a:extLst/>
          </a:blip>
          <a:srcRect t="33898" r="24347"/>
          <a:stretch/>
        </p:blipFill>
        <p:spPr>
          <a:xfrm>
            <a:off x="8581947" y="4436525"/>
            <a:ext cx="3597010" cy="2379701"/>
          </a:xfrm>
          <a:prstGeom prst="rect">
            <a:avLst/>
          </a:prstGeom>
        </p:spPr>
      </p:pic>
      <p:cxnSp>
        <p:nvCxnSpPr>
          <p:cNvPr id="5" name="Straight Connector 4"/>
          <p:cNvCxnSpPr/>
          <p:nvPr/>
        </p:nvCxnSpPr>
        <p:spPr>
          <a:xfrm>
            <a:off x="222650" y="4255291"/>
            <a:ext cx="11815798" cy="11400"/>
          </a:xfrm>
          <a:prstGeom prst="line">
            <a:avLst/>
          </a:prstGeom>
          <a:ln w="28575"/>
        </p:spPr>
        <p:style>
          <a:lnRef idx="1">
            <a:schemeClr val="accent1"/>
          </a:lnRef>
          <a:fillRef idx="0">
            <a:schemeClr val="accent1"/>
          </a:fillRef>
          <a:effectRef idx="0">
            <a:schemeClr val="accent1"/>
          </a:effectRef>
          <a:fontRef idx="minor">
            <a:schemeClr val="tx1"/>
          </a:fontRef>
        </p:style>
      </p:cxnSp>
      <p:grpSp>
        <p:nvGrpSpPr>
          <p:cNvPr id="6" name="Group 5"/>
          <p:cNvGrpSpPr/>
          <p:nvPr/>
        </p:nvGrpSpPr>
        <p:grpSpPr>
          <a:xfrm>
            <a:off x="193660" y="4241606"/>
            <a:ext cx="718266" cy="1242104"/>
            <a:chOff x="1379476" y="3717032"/>
            <a:chExt cx="792088" cy="1369765"/>
          </a:xfrm>
        </p:grpSpPr>
        <p:cxnSp>
          <p:nvCxnSpPr>
            <p:cNvPr id="7" name="Straight Connector 6"/>
            <p:cNvCxnSpPr/>
            <p:nvPr/>
          </p:nvCxnSpPr>
          <p:spPr>
            <a:xfrm>
              <a:off x="1775520" y="3789040"/>
              <a:ext cx="0" cy="720080"/>
            </a:xfrm>
            <a:prstGeom prst="line">
              <a:avLst/>
            </a:prstGeom>
            <a:ln>
              <a:solidFill>
                <a:srgbClr val="2D3E50"/>
              </a:solidFill>
              <a:prstDash val="dash"/>
            </a:ln>
          </p:spPr>
          <p:style>
            <a:lnRef idx="1">
              <a:schemeClr val="accent1"/>
            </a:lnRef>
            <a:fillRef idx="0">
              <a:schemeClr val="accent1"/>
            </a:fillRef>
            <a:effectRef idx="0">
              <a:schemeClr val="accent1"/>
            </a:effectRef>
            <a:fontRef idx="minor">
              <a:schemeClr val="tx1"/>
            </a:fontRef>
          </p:style>
        </p:cxnSp>
        <p:sp>
          <p:nvSpPr>
            <p:cNvPr id="8" name="Oval 7"/>
            <p:cNvSpPr/>
            <p:nvPr/>
          </p:nvSpPr>
          <p:spPr>
            <a:xfrm>
              <a:off x="1716084" y="3717032"/>
              <a:ext cx="118872" cy="118872"/>
            </a:xfrm>
            <a:prstGeom prst="ellipse">
              <a:avLst/>
            </a:prstGeom>
            <a:solidFill>
              <a:schemeClr val="bg1"/>
            </a:solid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32"/>
            </a:p>
          </p:txBody>
        </p:sp>
        <p:sp>
          <p:nvSpPr>
            <p:cNvPr id="9" name="Oval 8"/>
            <p:cNvSpPr/>
            <p:nvPr/>
          </p:nvSpPr>
          <p:spPr>
            <a:xfrm>
              <a:off x="1379476" y="4294709"/>
              <a:ext cx="792088" cy="792088"/>
            </a:xfrm>
            <a:prstGeom prst="ellipse">
              <a:avLst/>
            </a:prstGeom>
            <a:solidFill>
              <a:schemeClr val="bg1"/>
            </a:solidFill>
            <a:ln w="28575">
              <a:solidFill>
                <a:srgbClr val="2D3E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27" dirty="0">
                  <a:solidFill>
                    <a:srgbClr val="2D3E50"/>
                  </a:solidFill>
                  <a:latin typeface="FontAwesome" pitchFamily="2" charset="0"/>
                </a:rPr>
                <a:t></a:t>
              </a:r>
            </a:p>
          </p:txBody>
        </p:sp>
      </p:grpSp>
      <p:sp>
        <p:nvSpPr>
          <p:cNvPr id="16" name="Oval 15"/>
          <p:cNvSpPr/>
          <p:nvPr/>
        </p:nvSpPr>
        <p:spPr>
          <a:xfrm>
            <a:off x="2630749" y="4241605"/>
            <a:ext cx="107793" cy="107793"/>
          </a:xfrm>
          <a:prstGeom prst="ellipse">
            <a:avLst/>
          </a:prstGeom>
          <a:solidFill>
            <a:schemeClr val="bg1"/>
          </a:solid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32"/>
          </a:p>
        </p:txBody>
      </p:sp>
      <p:sp>
        <p:nvSpPr>
          <p:cNvPr id="46" name="TextBox 45"/>
          <p:cNvSpPr txBox="1"/>
          <p:nvPr/>
        </p:nvSpPr>
        <p:spPr>
          <a:xfrm>
            <a:off x="240" y="5535438"/>
            <a:ext cx="1992777" cy="762132"/>
          </a:xfrm>
          <a:prstGeom prst="rect">
            <a:avLst/>
          </a:prstGeom>
          <a:noFill/>
        </p:spPr>
        <p:txBody>
          <a:bodyPr wrap="square" rtlCol="0">
            <a:spAutoFit/>
          </a:bodyPr>
          <a:lstStyle/>
          <a:p>
            <a:r>
              <a:rPr lang="fr-FR" sz="1451" b="1" dirty="0">
                <a:solidFill>
                  <a:srgbClr val="2D3E50"/>
                </a:solidFill>
                <a:latin typeface="Corbel" panose="020B0503020204020204" pitchFamily="34" charset="0"/>
                <a:ea typeface="Open Sans" panose="020B0606030504020204" pitchFamily="34" charset="0"/>
                <a:cs typeface="Open Sans" panose="020B0606030504020204" pitchFamily="34" charset="0"/>
              </a:rPr>
              <a:t>Lancement de l’appel à projets du fonds « Charaka »</a:t>
            </a:r>
          </a:p>
        </p:txBody>
      </p:sp>
      <p:sp>
        <p:nvSpPr>
          <p:cNvPr id="48" name="Rectangle 47"/>
          <p:cNvSpPr/>
          <p:nvPr/>
        </p:nvSpPr>
        <p:spPr>
          <a:xfrm>
            <a:off x="122347" y="3605215"/>
            <a:ext cx="973183" cy="594650"/>
          </a:xfrm>
          <a:prstGeom prst="rect">
            <a:avLst/>
          </a:prstGeom>
        </p:spPr>
        <p:txBody>
          <a:bodyPr wrap="square" anchor="ctr">
            <a:spAutoFit/>
          </a:bodyPr>
          <a:lstStyle/>
          <a:p>
            <a:pPr lvl="0" algn="ctr"/>
            <a:r>
              <a:rPr lang="en-US" sz="1632" b="1" dirty="0">
                <a:solidFill>
                  <a:schemeClr val="tx2"/>
                </a:solidFill>
                <a:latin typeface="Corbel" panose="020B0503020204020204" pitchFamily="34" charset="0"/>
                <a:ea typeface="Open Sans" panose="020B0606030504020204" pitchFamily="34" charset="0"/>
                <a:cs typeface="Open Sans" panose="020B0606030504020204" pitchFamily="34" charset="0"/>
              </a:rPr>
              <a:t>31 </a:t>
            </a:r>
            <a:r>
              <a:rPr lang="en-US" sz="1632" b="1" dirty="0" err="1">
                <a:solidFill>
                  <a:schemeClr val="tx2"/>
                </a:solidFill>
                <a:latin typeface="Corbel" panose="020B0503020204020204" pitchFamily="34" charset="0"/>
                <a:ea typeface="Open Sans" panose="020B0606030504020204" pitchFamily="34" charset="0"/>
                <a:cs typeface="Open Sans" panose="020B0606030504020204" pitchFamily="34" charset="0"/>
              </a:rPr>
              <a:t>mai</a:t>
            </a:r>
            <a:r>
              <a:rPr lang="en-US" sz="1632" b="1" dirty="0">
                <a:solidFill>
                  <a:schemeClr val="tx2"/>
                </a:solidFill>
                <a:latin typeface="Corbel" panose="020B0503020204020204" pitchFamily="34" charset="0"/>
                <a:ea typeface="Open Sans" panose="020B0606030504020204" pitchFamily="34" charset="0"/>
                <a:cs typeface="Open Sans" panose="020B0606030504020204" pitchFamily="34" charset="0"/>
              </a:rPr>
              <a:t> 2017 </a:t>
            </a:r>
          </a:p>
        </p:txBody>
      </p:sp>
      <p:sp>
        <p:nvSpPr>
          <p:cNvPr id="49" name="Rectangle 48"/>
          <p:cNvSpPr/>
          <p:nvPr/>
        </p:nvSpPr>
        <p:spPr>
          <a:xfrm>
            <a:off x="1308477" y="4356490"/>
            <a:ext cx="1046890" cy="343492"/>
          </a:xfrm>
          <a:prstGeom prst="rect">
            <a:avLst/>
          </a:prstGeom>
        </p:spPr>
        <p:txBody>
          <a:bodyPr wrap="none" anchor="ctr">
            <a:spAutoFit/>
          </a:bodyPr>
          <a:lstStyle/>
          <a:p>
            <a:pPr lvl="0"/>
            <a:r>
              <a:rPr lang="fr-FR" sz="1632" b="1" dirty="0">
                <a:solidFill>
                  <a:schemeClr val="tx2"/>
                </a:solidFill>
                <a:latin typeface="Corbel" panose="020B0503020204020204" pitchFamily="34" charset="0"/>
                <a:ea typeface="Open Sans" panose="020B0606030504020204" pitchFamily="34" charset="0"/>
                <a:cs typeface="Open Sans" panose="020B0606030504020204" pitchFamily="34" charset="0"/>
              </a:rPr>
              <a:t>Juin 2017 </a:t>
            </a:r>
            <a:endParaRPr lang="en-US" sz="1632" b="1" dirty="0">
              <a:solidFill>
                <a:schemeClr val="tx2"/>
              </a:solidFill>
              <a:latin typeface="Corbel" panose="020B0503020204020204" pitchFamily="34" charset="0"/>
              <a:ea typeface="Open Sans" panose="020B0606030504020204" pitchFamily="34" charset="0"/>
              <a:cs typeface="Open Sans" panose="020B0606030504020204" pitchFamily="34" charset="0"/>
            </a:endParaRPr>
          </a:p>
        </p:txBody>
      </p:sp>
      <p:sp>
        <p:nvSpPr>
          <p:cNvPr id="57" name="Rectangle 1436"/>
          <p:cNvSpPr>
            <a:spLocks noChangeArrowheads="1"/>
          </p:cNvSpPr>
          <p:nvPr/>
        </p:nvSpPr>
        <p:spPr bwMode="auto">
          <a:xfrm>
            <a:off x="606691" y="2132340"/>
            <a:ext cx="2271212" cy="762128"/>
          </a:xfrm>
          <a:prstGeom prst="rect">
            <a:avLst/>
          </a:prstGeom>
          <a:extLst/>
        </p:spPr>
        <p:txBody>
          <a:bodyPr vert="horz" wrap="square" lIns="91436" tIns="45718" rIns="91436" bIns="45718" rtlCol="0">
            <a:spAutoFit/>
          </a:bodyPr>
          <a:lstStyle/>
          <a:p>
            <a:pPr algn="ctr"/>
            <a:r>
              <a:rPr lang="fr-FR" sz="1451" b="1" dirty="0">
                <a:solidFill>
                  <a:srgbClr val="2D3E50"/>
                </a:solidFill>
                <a:latin typeface="Corbel" panose="020B0503020204020204" pitchFamily="34" charset="0"/>
                <a:ea typeface="Open Sans" panose="020B0606030504020204" pitchFamily="34" charset="0"/>
                <a:cs typeface="Open Sans" panose="020B0606030504020204" pitchFamily="34" charset="0"/>
              </a:rPr>
              <a:t>Organisation des réunions d’information au niveau des régions</a:t>
            </a:r>
            <a:endParaRPr lang="en-US" sz="1451" b="1" dirty="0">
              <a:solidFill>
                <a:srgbClr val="2D3E50"/>
              </a:solidFill>
              <a:latin typeface="Corbel" panose="020B0503020204020204" pitchFamily="34" charset="0"/>
              <a:ea typeface="Open Sans" panose="020B0606030504020204" pitchFamily="34" charset="0"/>
              <a:cs typeface="Open Sans" panose="020B0606030504020204" pitchFamily="34" charset="0"/>
            </a:endParaRPr>
          </a:p>
        </p:txBody>
      </p:sp>
      <p:sp>
        <p:nvSpPr>
          <p:cNvPr id="58" name="Rectangle 57"/>
          <p:cNvSpPr/>
          <p:nvPr/>
        </p:nvSpPr>
        <p:spPr>
          <a:xfrm>
            <a:off x="2047997" y="3591864"/>
            <a:ext cx="1381090" cy="594650"/>
          </a:xfrm>
          <a:prstGeom prst="rect">
            <a:avLst/>
          </a:prstGeom>
        </p:spPr>
        <p:txBody>
          <a:bodyPr wrap="square">
            <a:spAutoFit/>
          </a:bodyPr>
          <a:lstStyle/>
          <a:p>
            <a:pPr algn="ctr"/>
            <a:r>
              <a:rPr lang="fr-FR" sz="1632" b="1" dirty="0">
                <a:solidFill>
                  <a:schemeClr val="tx2"/>
                </a:solidFill>
                <a:latin typeface="Corbel" panose="020B0503020204020204" pitchFamily="34" charset="0"/>
                <a:ea typeface="Open Sans" panose="020B0606030504020204" pitchFamily="34" charset="0"/>
                <a:cs typeface="Open Sans" panose="020B0606030504020204" pitchFamily="34" charset="0"/>
              </a:rPr>
              <a:t>31 octobre 2017</a:t>
            </a:r>
            <a:endParaRPr lang="en-US" sz="1632" b="1" dirty="0">
              <a:solidFill>
                <a:schemeClr val="tx2"/>
              </a:solidFill>
              <a:latin typeface="Corbel" panose="020B0503020204020204" pitchFamily="34" charset="0"/>
              <a:ea typeface="Open Sans" panose="020B0606030504020204" pitchFamily="34" charset="0"/>
              <a:cs typeface="Open Sans" panose="020B0606030504020204" pitchFamily="34" charset="0"/>
            </a:endParaRPr>
          </a:p>
        </p:txBody>
      </p:sp>
      <p:sp>
        <p:nvSpPr>
          <p:cNvPr id="59" name="Rectangle 1436"/>
          <p:cNvSpPr>
            <a:spLocks noChangeArrowheads="1"/>
          </p:cNvSpPr>
          <p:nvPr/>
        </p:nvSpPr>
        <p:spPr bwMode="auto">
          <a:xfrm>
            <a:off x="2268548" y="5535438"/>
            <a:ext cx="1738065" cy="985398"/>
          </a:xfrm>
          <a:prstGeom prst="rect">
            <a:avLst/>
          </a:prstGeom>
          <a:noFill/>
          <a:extLst/>
        </p:spPr>
        <p:txBody>
          <a:bodyPr wrap="square" rtlCol="0">
            <a:spAutoFit/>
          </a:bodyPr>
          <a:lstStyle/>
          <a:p>
            <a:r>
              <a:rPr lang="fr-FR" sz="1451" b="1" dirty="0">
                <a:solidFill>
                  <a:srgbClr val="2D3E50"/>
                </a:solidFill>
                <a:latin typeface="Corbel" panose="020B0503020204020204" pitchFamily="34" charset="0"/>
                <a:ea typeface="Open Sans" panose="020B0606030504020204" pitchFamily="34" charset="0"/>
                <a:cs typeface="Open Sans" panose="020B0606030504020204" pitchFamily="34" charset="0"/>
              </a:rPr>
              <a:t>Clôture de l’appel à projets et réception de 100 projets</a:t>
            </a:r>
            <a:endParaRPr lang="en-US" sz="1451" b="1" dirty="0">
              <a:solidFill>
                <a:srgbClr val="2D3E50"/>
              </a:solidFill>
              <a:latin typeface="Corbel" panose="020B0503020204020204" pitchFamily="34" charset="0"/>
              <a:ea typeface="Open Sans" panose="020B0606030504020204" pitchFamily="34" charset="0"/>
              <a:cs typeface="Open Sans" panose="020B0606030504020204" pitchFamily="34" charset="0"/>
            </a:endParaRPr>
          </a:p>
        </p:txBody>
      </p:sp>
      <p:sp>
        <p:nvSpPr>
          <p:cNvPr id="60" name="TextBox 59"/>
          <p:cNvSpPr txBox="1"/>
          <p:nvPr/>
        </p:nvSpPr>
        <p:spPr>
          <a:xfrm>
            <a:off x="3982525" y="4326386"/>
            <a:ext cx="1281152" cy="594650"/>
          </a:xfrm>
          <a:prstGeom prst="rect">
            <a:avLst/>
          </a:prstGeom>
        </p:spPr>
        <p:txBody>
          <a:bodyPr wrap="square">
            <a:spAutoFit/>
          </a:bodyPr>
          <a:lstStyle>
            <a:defPPr>
              <a:defRPr lang="fr-FR"/>
            </a:defPPr>
            <a:lvl1pPr>
              <a:defRPr b="1">
                <a:solidFill>
                  <a:schemeClr val="tx2"/>
                </a:solidFill>
                <a:latin typeface="Corbel" panose="020B0503020204020204" pitchFamily="34" charset="0"/>
                <a:ea typeface="Open Sans" panose="020B0606030504020204" pitchFamily="34" charset="0"/>
                <a:cs typeface="Open Sans" panose="020B0606030504020204" pitchFamily="34" charset="0"/>
              </a:defRPr>
            </a:lvl1pPr>
          </a:lstStyle>
          <a:p>
            <a:pPr algn="ctr"/>
            <a:r>
              <a:rPr lang="en-US" sz="1632" dirty="0"/>
              <a:t>Nov 2017- </a:t>
            </a:r>
            <a:r>
              <a:rPr lang="en-US" sz="1632" dirty="0" err="1"/>
              <a:t>Fév</a:t>
            </a:r>
            <a:r>
              <a:rPr lang="en-US" sz="1632" dirty="0"/>
              <a:t> 2018</a:t>
            </a:r>
          </a:p>
        </p:txBody>
      </p:sp>
      <p:sp>
        <p:nvSpPr>
          <p:cNvPr id="61" name="Rectangle 1436"/>
          <p:cNvSpPr>
            <a:spLocks noChangeArrowheads="1"/>
          </p:cNvSpPr>
          <p:nvPr/>
        </p:nvSpPr>
        <p:spPr bwMode="auto">
          <a:xfrm>
            <a:off x="3871080" y="2175433"/>
            <a:ext cx="1706962" cy="538861"/>
          </a:xfrm>
          <a:prstGeom prst="rect">
            <a:avLst/>
          </a:prstGeom>
          <a:extLst/>
        </p:spPr>
        <p:txBody>
          <a:bodyPr vert="horz" wrap="square" lIns="91436" tIns="45718" rIns="91436" bIns="45718" rtlCol="0">
            <a:spAutoFit/>
          </a:bodyPr>
          <a:lstStyle/>
          <a:p>
            <a:pPr algn="ctr"/>
            <a:r>
              <a:rPr lang="fr-FR" sz="1451" b="1" dirty="0">
                <a:solidFill>
                  <a:srgbClr val="2D3E50"/>
                </a:solidFill>
                <a:latin typeface="Corbel" panose="020B0503020204020204" pitchFamily="34" charset="0"/>
                <a:ea typeface="Open Sans" panose="020B0606030504020204" pitchFamily="34" charset="0"/>
                <a:cs typeface="Open Sans" panose="020B0606030504020204" pitchFamily="34" charset="0"/>
              </a:rPr>
              <a:t>Evaluation initiale des projets</a:t>
            </a:r>
            <a:endParaRPr lang="en-US" sz="1451" b="1" dirty="0">
              <a:solidFill>
                <a:srgbClr val="2D3E50"/>
              </a:solidFill>
              <a:latin typeface="Corbel" panose="020B0503020204020204" pitchFamily="34" charset="0"/>
              <a:ea typeface="Open Sans" panose="020B0606030504020204" pitchFamily="34" charset="0"/>
              <a:cs typeface="Open Sans" panose="020B0606030504020204" pitchFamily="34" charset="0"/>
            </a:endParaRPr>
          </a:p>
        </p:txBody>
      </p:sp>
      <p:sp>
        <p:nvSpPr>
          <p:cNvPr id="64" name="TextBox 63"/>
          <p:cNvSpPr txBox="1"/>
          <p:nvPr/>
        </p:nvSpPr>
        <p:spPr>
          <a:xfrm>
            <a:off x="5600050" y="3601680"/>
            <a:ext cx="1187749" cy="594650"/>
          </a:xfrm>
          <a:prstGeom prst="rect">
            <a:avLst/>
          </a:prstGeom>
        </p:spPr>
        <p:txBody>
          <a:bodyPr wrap="square">
            <a:spAutoFit/>
          </a:bodyPr>
          <a:lstStyle>
            <a:defPPr>
              <a:defRPr lang="fr-FR"/>
            </a:defPPr>
            <a:lvl1pPr algn="ctr">
              <a:defRPr b="1">
                <a:solidFill>
                  <a:schemeClr val="tx2"/>
                </a:solidFill>
                <a:latin typeface="Corbel" panose="020B0503020204020204" pitchFamily="34" charset="0"/>
                <a:ea typeface="Open Sans" panose="020B0606030504020204" pitchFamily="34" charset="0"/>
                <a:cs typeface="Open Sans" panose="020B0606030504020204" pitchFamily="34" charset="0"/>
              </a:defRPr>
            </a:lvl1pPr>
          </a:lstStyle>
          <a:p>
            <a:r>
              <a:rPr lang="fr-FR" sz="1632" dirty="0"/>
              <a:t>Fin février 2018</a:t>
            </a:r>
            <a:endParaRPr lang="en-US" sz="1632" dirty="0"/>
          </a:p>
        </p:txBody>
      </p:sp>
      <p:sp>
        <p:nvSpPr>
          <p:cNvPr id="65" name="Rectangle 1436"/>
          <p:cNvSpPr>
            <a:spLocks noChangeArrowheads="1"/>
          </p:cNvSpPr>
          <p:nvPr/>
        </p:nvSpPr>
        <p:spPr bwMode="auto">
          <a:xfrm>
            <a:off x="5447444" y="5547070"/>
            <a:ext cx="1435967" cy="762128"/>
          </a:xfrm>
          <a:prstGeom prst="rect">
            <a:avLst/>
          </a:prstGeom>
          <a:extLst/>
        </p:spPr>
        <p:txBody>
          <a:bodyPr vert="horz" wrap="square" lIns="91436" tIns="45718" rIns="91436" bIns="45718" rtlCol="0">
            <a:spAutoFit/>
          </a:bodyPr>
          <a:lstStyle/>
          <a:p>
            <a:pPr algn="ctr"/>
            <a:r>
              <a:rPr lang="fr-FR" sz="1451" b="1" dirty="0">
                <a:solidFill>
                  <a:srgbClr val="2D3E50"/>
                </a:solidFill>
                <a:latin typeface="Corbel" panose="020B0503020204020204" pitchFamily="34" charset="0"/>
                <a:ea typeface="Open Sans" panose="020B0606030504020204" pitchFamily="34" charset="0"/>
                <a:cs typeface="Open Sans" panose="020B0606030504020204" pitchFamily="34" charset="0"/>
              </a:rPr>
              <a:t>Proclamation des résultats de présélection</a:t>
            </a:r>
            <a:endParaRPr lang="en-US" sz="1451" b="1" dirty="0">
              <a:solidFill>
                <a:srgbClr val="2D3E50"/>
              </a:solidFill>
              <a:latin typeface="Corbel" panose="020B0503020204020204" pitchFamily="34" charset="0"/>
              <a:ea typeface="Open Sans" panose="020B0606030504020204" pitchFamily="34" charset="0"/>
              <a:cs typeface="Open Sans" panose="020B0606030504020204" pitchFamily="34" charset="0"/>
            </a:endParaRPr>
          </a:p>
        </p:txBody>
      </p:sp>
      <p:sp>
        <p:nvSpPr>
          <p:cNvPr id="66" name="TextBox 73"/>
          <p:cNvSpPr txBox="1"/>
          <p:nvPr/>
        </p:nvSpPr>
        <p:spPr>
          <a:xfrm>
            <a:off x="6796525" y="4331285"/>
            <a:ext cx="1481956" cy="594650"/>
          </a:xfrm>
          <a:prstGeom prst="rect">
            <a:avLst/>
          </a:prstGeom>
        </p:spPr>
        <p:txBody>
          <a:bodyPr wrap="square">
            <a:spAutoFit/>
          </a:bodyPr>
          <a:lstStyle>
            <a:defPPr>
              <a:defRPr lang="fr-FR"/>
            </a:defPPr>
            <a:lvl1pPr algn="ctr">
              <a:defRPr b="1">
                <a:solidFill>
                  <a:schemeClr val="tx2"/>
                </a:solidFill>
                <a:latin typeface="Corbel" panose="020B0503020204020204" pitchFamily="34" charset="0"/>
                <a:ea typeface="Open Sans" panose="020B0606030504020204" pitchFamily="34" charset="0"/>
                <a:cs typeface="Open Sans" panose="020B0606030504020204" pitchFamily="34" charset="0"/>
              </a:defRPr>
            </a:lvl1pPr>
          </a:lstStyle>
          <a:p>
            <a:r>
              <a:rPr lang="fr-FR" sz="1632" dirty="0"/>
              <a:t>mars-mai </a:t>
            </a:r>
          </a:p>
          <a:p>
            <a:r>
              <a:rPr lang="fr-FR" sz="1632" dirty="0"/>
              <a:t>2018</a:t>
            </a:r>
            <a:endParaRPr lang="en-US" sz="1632" dirty="0"/>
          </a:p>
        </p:txBody>
      </p:sp>
      <p:sp>
        <p:nvSpPr>
          <p:cNvPr id="71" name="Rectangle 1436"/>
          <p:cNvSpPr>
            <a:spLocks noChangeArrowheads="1"/>
          </p:cNvSpPr>
          <p:nvPr/>
        </p:nvSpPr>
        <p:spPr bwMode="auto">
          <a:xfrm>
            <a:off x="6827644" y="2016092"/>
            <a:ext cx="1786051" cy="1208664"/>
          </a:xfrm>
          <a:prstGeom prst="rect">
            <a:avLst/>
          </a:prstGeom>
          <a:noFill/>
          <a:extLst/>
        </p:spPr>
        <p:txBody>
          <a:bodyPr wrap="square" rtlCol="0">
            <a:spAutoFit/>
          </a:bodyPr>
          <a:lstStyle/>
          <a:p>
            <a:pPr algn="ctr"/>
            <a:r>
              <a:rPr lang="fr-FR" sz="1451" b="1" dirty="0">
                <a:solidFill>
                  <a:srgbClr val="2D3E50"/>
                </a:solidFill>
                <a:latin typeface="Corbel" panose="020B0503020204020204" pitchFamily="34" charset="0"/>
                <a:ea typeface="Open Sans" panose="020B0606030504020204" pitchFamily="34" charset="0"/>
                <a:cs typeface="Open Sans" panose="020B0606030504020204" pitchFamily="34" charset="0"/>
              </a:rPr>
              <a:t>Ateliers d’assistance technique aux candidats présélectionnés</a:t>
            </a:r>
            <a:endParaRPr lang="en-US" sz="1451" b="1" dirty="0">
              <a:solidFill>
                <a:srgbClr val="2D3E50"/>
              </a:solidFill>
              <a:latin typeface="Corbel" panose="020B0503020204020204" pitchFamily="34" charset="0"/>
              <a:ea typeface="Open Sans" panose="020B0606030504020204" pitchFamily="34" charset="0"/>
              <a:cs typeface="Open Sans" panose="020B0606030504020204" pitchFamily="34" charset="0"/>
            </a:endParaRPr>
          </a:p>
        </p:txBody>
      </p:sp>
      <p:sp>
        <p:nvSpPr>
          <p:cNvPr id="72" name="TextBox 73"/>
          <p:cNvSpPr txBox="1"/>
          <p:nvPr/>
        </p:nvSpPr>
        <p:spPr>
          <a:xfrm>
            <a:off x="8129448" y="3843078"/>
            <a:ext cx="1481956" cy="343492"/>
          </a:xfrm>
          <a:prstGeom prst="rect">
            <a:avLst/>
          </a:prstGeom>
        </p:spPr>
        <p:txBody>
          <a:bodyPr wrap="square">
            <a:spAutoFit/>
          </a:bodyPr>
          <a:lstStyle>
            <a:defPPr>
              <a:defRPr lang="fr-FR"/>
            </a:defPPr>
            <a:lvl1pPr algn="ctr">
              <a:defRPr b="1">
                <a:solidFill>
                  <a:schemeClr val="tx2"/>
                </a:solidFill>
                <a:latin typeface="Corbel" panose="020B0503020204020204" pitchFamily="34" charset="0"/>
                <a:ea typeface="Open Sans" panose="020B0606030504020204" pitchFamily="34" charset="0"/>
                <a:cs typeface="Open Sans" panose="020B0606030504020204" pitchFamily="34" charset="0"/>
              </a:defRPr>
            </a:lvl1pPr>
          </a:lstStyle>
          <a:p>
            <a:r>
              <a:rPr lang="fr-FR" sz="1632" dirty="0"/>
              <a:t>27 juin 2018</a:t>
            </a:r>
            <a:endParaRPr lang="en-US" sz="1632" dirty="0"/>
          </a:p>
        </p:txBody>
      </p:sp>
      <p:sp>
        <p:nvSpPr>
          <p:cNvPr id="77" name="Rectangle 1436"/>
          <p:cNvSpPr>
            <a:spLocks noChangeArrowheads="1"/>
          </p:cNvSpPr>
          <p:nvPr/>
        </p:nvSpPr>
        <p:spPr bwMode="auto">
          <a:xfrm>
            <a:off x="7978519" y="5470494"/>
            <a:ext cx="1578332" cy="762128"/>
          </a:xfrm>
          <a:prstGeom prst="rect">
            <a:avLst/>
          </a:prstGeom>
          <a:extLst/>
        </p:spPr>
        <p:txBody>
          <a:bodyPr vert="horz" wrap="square" lIns="91436" tIns="45718" rIns="91436" bIns="45718" rtlCol="0">
            <a:spAutoFit/>
          </a:bodyPr>
          <a:lstStyle/>
          <a:p>
            <a:pPr algn="ctr"/>
            <a:r>
              <a:rPr lang="fr-FR" sz="1451" b="1" dirty="0">
                <a:solidFill>
                  <a:srgbClr val="2D3E50"/>
                </a:solidFill>
                <a:latin typeface="Corbel" panose="020B0503020204020204" pitchFamily="34" charset="0"/>
                <a:ea typeface="Open Sans" panose="020B0606030504020204" pitchFamily="34" charset="0"/>
                <a:cs typeface="Open Sans" panose="020B0606030504020204" pitchFamily="34" charset="0"/>
              </a:rPr>
              <a:t>Dépôt des projets pour la sélection finale</a:t>
            </a:r>
            <a:endParaRPr lang="en-US" sz="1451" b="1" dirty="0">
              <a:solidFill>
                <a:srgbClr val="2D3E50"/>
              </a:solidFill>
              <a:latin typeface="Corbel" panose="020B0503020204020204" pitchFamily="34" charset="0"/>
              <a:ea typeface="Open Sans" panose="020B0606030504020204" pitchFamily="34" charset="0"/>
              <a:cs typeface="Open Sans" panose="020B0606030504020204" pitchFamily="34" charset="0"/>
            </a:endParaRPr>
          </a:p>
        </p:txBody>
      </p:sp>
      <p:sp>
        <p:nvSpPr>
          <p:cNvPr id="78" name="TextBox 73"/>
          <p:cNvSpPr txBox="1"/>
          <p:nvPr/>
        </p:nvSpPr>
        <p:spPr>
          <a:xfrm>
            <a:off x="9308773" y="4342034"/>
            <a:ext cx="1360627" cy="845809"/>
          </a:xfrm>
          <a:prstGeom prst="rect">
            <a:avLst/>
          </a:prstGeom>
        </p:spPr>
        <p:txBody>
          <a:bodyPr wrap="square">
            <a:spAutoFit/>
          </a:bodyPr>
          <a:lstStyle>
            <a:defPPr>
              <a:defRPr lang="fr-FR"/>
            </a:defPPr>
            <a:lvl1pPr algn="ctr">
              <a:defRPr b="1">
                <a:solidFill>
                  <a:schemeClr val="tx2"/>
                </a:solidFill>
                <a:latin typeface="Corbel" panose="020B0503020204020204" pitchFamily="34" charset="0"/>
                <a:ea typeface="Open Sans" panose="020B0606030504020204" pitchFamily="34" charset="0"/>
                <a:cs typeface="Open Sans" panose="020B0606030504020204" pitchFamily="34" charset="0"/>
              </a:defRPr>
            </a:lvl1pPr>
          </a:lstStyle>
          <a:p>
            <a:r>
              <a:rPr lang="fr-FR" sz="1632" dirty="0"/>
              <a:t>Juin-Novembre 2018</a:t>
            </a:r>
            <a:endParaRPr lang="en-US" sz="1632" dirty="0"/>
          </a:p>
        </p:txBody>
      </p:sp>
      <p:sp>
        <p:nvSpPr>
          <p:cNvPr id="83" name="Rectangle 1436"/>
          <p:cNvSpPr>
            <a:spLocks noChangeArrowheads="1"/>
          </p:cNvSpPr>
          <p:nvPr/>
        </p:nvSpPr>
        <p:spPr bwMode="auto">
          <a:xfrm>
            <a:off x="9112797" y="2197788"/>
            <a:ext cx="1786051" cy="762132"/>
          </a:xfrm>
          <a:prstGeom prst="rect">
            <a:avLst/>
          </a:prstGeom>
          <a:noFill/>
          <a:extLst/>
        </p:spPr>
        <p:txBody>
          <a:bodyPr wrap="square" rtlCol="0">
            <a:spAutoFit/>
          </a:bodyPr>
          <a:lstStyle/>
          <a:p>
            <a:pPr algn="ctr"/>
            <a:r>
              <a:rPr lang="fr-FR" sz="1451" b="1" dirty="0">
                <a:solidFill>
                  <a:srgbClr val="2D3E50"/>
                </a:solidFill>
                <a:latin typeface="Corbel" panose="020B0503020204020204" pitchFamily="34" charset="0"/>
                <a:ea typeface="Open Sans" panose="020B0606030504020204" pitchFamily="34" charset="0"/>
                <a:cs typeface="Open Sans" panose="020B0606030504020204" pitchFamily="34" charset="0"/>
              </a:rPr>
              <a:t>Evaluation détaillée des projets présélectionnés</a:t>
            </a:r>
            <a:endParaRPr lang="en-US" sz="1451" b="1" dirty="0">
              <a:solidFill>
                <a:srgbClr val="2D3E50"/>
              </a:solidFill>
              <a:latin typeface="Corbel" panose="020B0503020204020204" pitchFamily="34" charset="0"/>
              <a:ea typeface="Open Sans" panose="020B0606030504020204" pitchFamily="34" charset="0"/>
              <a:cs typeface="Open Sans" panose="020B0606030504020204" pitchFamily="34" charset="0"/>
            </a:endParaRPr>
          </a:p>
        </p:txBody>
      </p:sp>
      <p:sp>
        <p:nvSpPr>
          <p:cNvPr id="84" name="TextBox 73"/>
          <p:cNvSpPr txBox="1"/>
          <p:nvPr/>
        </p:nvSpPr>
        <p:spPr>
          <a:xfrm>
            <a:off x="10865983" y="3674475"/>
            <a:ext cx="1360627" cy="343492"/>
          </a:xfrm>
          <a:prstGeom prst="rect">
            <a:avLst/>
          </a:prstGeom>
        </p:spPr>
        <p:txBody>
          <a:bodyPr wrap="square">
            <a:spAutoFit/>
          </a:bodyPr>
          <a:lstStyle>
            <a:defPPr>
              <a:defRPr lang="fr-FR"/>
            </a:defPPr>
            <a:lvl1pPr algn="ctr">
              <a:defRPr b="1">
                <a:solidFill>
                  <a:schemeClr val="tx2"/>
                </a:solidFill>
                <a:latin typeface="Corbel" panose="020B0503020204020204" pitchFamily="34" charset="0"/>
                <a:ea typeface="Open Sans" panose="020B0606030504020204" pitchFamily="34" charset="0"/>
                <a:cs typeface="Open Sans" panose="020B0606030504020204" pitchFamily="34" charset="0"/>
              </a:defRPr>
            </a:lvl1pPr>
          </a:lstStyle>
          <a:p>
            <a:r>
              <a:rPr lang="fr-FR" sz="1632" dirty="0"/>
              <a:t>Février 2019</a:t>
            </a:r>
            <a:endParaRPr lang="en-US" sz="1632" dirty="0"/>
          </a:p>
        </p:txBody>
      </p:sp>
      <p:sp>
        <p:nvSpPr>
          <p:cNvPr id="89" name="Rectangle 1436"/>
          <p:cNvSpPr>
            <a:spLocks noChangeArrowheads="1"/>
          </p:cNvSpPr>
          <p:nvPr/>
        </p:nvSpPr>
        <p:spPr bwMode="auto">
          <a:xfrm>
            <a:off x="10901867" y="5596376"/>
            <a:ext cx="1301848" cy="538861"/>
          </a:xfrm>
          <a:prstGeom prst="rect">
            <a:avLst/>
          </a:prstGeom>
          <a:extLst/>
        </p:spPr>
        <p:txBody>
          <a:bodyPr vert="horz" wrap="square" lIns="91436" tIns="45718" rIns="91436" bIns="45718" rtlCol="0">
            <a:spAutoFit/>
          </a:bodyPr>
          <a:lstStyle/>
          <a:p>
            <a:pPr algn="ctr"/>
            <a:r>
              <a:rPr lang="fr-FR" sz="1451" b="1" dirty="0">
                <a:solidFill>
                  <a:srgbClr val="2D3E50"/>
                </a:solidFill>
                <a:latin typeface="Corbel" panose="020B0503020204020204" pitchFamily="34" charset="0"/>
                <a:ea typeface="Open Sans" panose="020B0606030504020204" pitchFamily="34" charset="0"/>
                <a:cs typeface="Open Sans" panose="020B0606030504020204" pitchFamily="34" charset="0"/>
              </a:rPr>
              <a:t>Signature des conventions</a:t>
            </a:r>
            <a:endParaRPr lang="en-US" sz="1451" b="1" dirty="0">
              <a:solidFill>
                <a:srgbClr val="2D3E50"/>
              </a:solidFill>
              <a:latin typeface="Corbel" panose="020B0503020204020204" pitchFamily="34" charset="0"/>
              <a:ea typeface="Open Sans" panose="020B0606030504020204" pitchFamily="34" charset="0"/>
              <a:cs typeface="Open Sans" panose="020B0606030504020204" pitchFamily="34" charset="0"/>
            </a:endParaRPr>
          </a:p>
        </p:txBody>
      </p:sp>
      <p:grpSp>
        <p:nvGrpSpPr>
          <p:cNvPr id="97" name="Group 96"/>
          <p:cNvGrpSpPr/>
          <p:nvPr/>
        </p:nvGrpSpPr>
        <p:grpSpPr>
          <a:xfrm>
            <a:off x="2325512" y="4254280"/>
            <a:ext cx="718266" cy="1242104"/>
            <a:chOff x="1379476" y="3717032"/>
            <a:chExt cx="792088" cy="1369765"/>
          </a:xfrm>
        </p:grpSpPr>
        <p:cxnSp>
          <p:nvCxnSpPr>
            <p:cNvPr id="98" name="Straight Connector 97"/>
            <p:cNvCxnSpPr/>
            <p:nvPr/>
          </p:nvCxnSpPr>
          <p:spPr>
            <a:xfrm>
              <a:off x="1775520" y="3789040"/>
              <a:ext cx="0" cy="720080"/>
            </a:xfrm>
            <a:prstGeom prst="line">
              <a:avLst/>
            </a:prstGeom>
            <a:ln>
              <a:solidFill>
                <a:srgbClr val="2D3E50"/>
              </a:solidFill>
              <a:prstDash val="dash"/>
            </a:ln>
          </p:spPr>
          <p:style>
            <a:lnRef idx="1">
              <a:schemeClr val="accent1"/>
            </a:lnRef>
            <a:fillRef idx="0">
              <a:schemeClr val="accent1"/>
            </a:fillRef>
            <a:effectRef idx="0">
              <a:schemeClr val="accent1"/>
            </a:effectRef>
            <a:fontRef idx="minor">
              <a:schemeClr val="tx1"/>
            </a:fontRef>
          </p:style>
        </p:cxnSp>
        <p:sp>
          <p:nvSpPr>
            <p:cNvPr id="99" name="Oval 98"/>
            <p:cNvSpPr/>
            <p:nvPr/>
          </p:nvSpPr>
          <p:spPr>
            <a:xfrm>
              <a:off x="1716084" y="3717032"/>
              <a:ext cx="118872" cy="118872"/>
            </a:xfrm>
            <a:prstGeom prst="ellipse">
              <a:avLst/>
            </a:prstGeom>
            <a:solidFill>
              <a:schemeClr val="bg1"/>
            </a:solid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32"/>
            </a:p>
          </p:txBody>
        </p:sp>
        <p:sp>
          <p:nvSpPr>
            <p:cNvPr id="100" name="Oval 99"/>
            <p:cNvSpPr/>
            <p:nvPr/>
          </p:nvSpPr>
          <p:spPr>
            <a:xfrm>
              <a:off x="1379476" y="4294709"/>
              <a:ext cx="792088" cy="792088"/>
            </a:xfrm>
            <a:prstGeom prst="ellipse">
              <a:avLst/>
            </a:prstGeom>
            <a:solidFill>
              <a:schemeClr val="bg1"/>
            </a:solidFill>
            <a:ln w="28575">
              <a:solidFill>
                <a:srgbClr val="2D3E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27" dirty="0">
                  <a:solidFill>
                    <a:srgbClr val="2D3E50"/>
                  </a:solidFill>
                  <a:latin typeface="FontAwesome" pitchFamily="2" charset="0"/>
                </a:rPr>
                <a:t></a:t>
              </a:r>
            </a:p>
          </p:txBody>
        </p:sp>
      </p:grpSp>
      <p:grpSp>
        <p:nvGrpSpPr>
          <p:cNvPr id="109" name="Group 108"/>
          <p:cNvGrpSpPr/>
          <p:nvPr/>
        </p:nvGrpSpPr>
        <p:grpSpPr>
          <a:xfrm>
            <a:off x="5834792" y="4257741"/>
            <a:ext cx="718266" cy="1242104"/>
            <a:chOff x="1379476" y="3717032"/>
            <a:chExt cx="792088" cy="1369765"/>
          </a:xfrm>
        </p:grpSpPr>
        <p:cxnSp>
          <p:nvCxnSpPr>
            <p:cNvPr id="110" name="Straight Connector 109"/>
            <p:cNvCxnSpPr/>
            <p:nvPr/>
          </p:nvCxnSpPr>
          <p:spPr>
            <a:xfrm>
              <a:off x="1775520" y="3789040"/>
              <a:ext cx="0" cy="720080"/>
            </a:xfrm>
            <a:prstGeom prst="line">
              <a:avLst/>
            </a:prstGeom>
            <a:ln>
              <a:solidFill>
                <a:srgbClr val="2D3E50"/>
              </a:solidFill>
              <a:prstDash val="dash"/>
            </a:ln>
          </p:spPr>
          <p:style>
            <a:lnRef idx="1">
              <a:schemeClr val="accent1"/>
            </a:lnRef>
            <a:fillRef idx="0">
              <a:schemeClr val="accent1"/>
            </a:fillRef>
            <a:effectRef idx="0">
              <a:schemeClr val="accent1"/>
            </a:effectRef>
            <a:fontRef idx="minor">
              <a:schemeClr val="tx1"/>
            </a:fontRef>
          </p:style>
        </p:cxnSp>
        <p:sp>
          <p:nvSpPr>
            <p:cNvPr id="111" name="Oval 110"/>
            <p:cNvSpPr/>
            <p:nvPr/>
          </p:nvSpPr>
          <p:spPr>
            <a:xfrm>
              <a:off x="1716084" y="3717032"/>
              <a:ext cx="118872" cy="118872"/>
            </a:xfrm>
            <a:prstGeom prst="ellipse">
              <a:avLst/>
            </a:prstGeom>
            <a:solidFill>
              <a:schemeClr val="bg1"/>
            </a:solid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32"/>
            </a:p>
          </p:txBody>
        </p:sp>
        <p:sp>
          <p:nvSpPr>
            <p:cNvPr id="112" name="Oval 111"/>
            <p:cNvSpPr/>
            <p:nvPr/>
          </p:nvSpPr>
          <p:spPr>
            <a:xfrm>
              <a:off x="1379476" y="4294709"/>
              <a:ext cx="792088" cy="792088"/>
            </a:xfrm>
            <a:prstGeom prst="ellipse">
              <a:avLst/>
            </a:prstGeom>
            <a:solidFill>
              <a:schemeClr val="bg1"/>
            </a:solidFill>
            <a:ln w="28575">
              <a:solidFill>
                <a:srgbClr val="2D3E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27" dirty="0">
                  <a:solidFill>
                    <a:srgbClr val="2D3E50"/>
                  </a:solidFill>
                  <a:latin typeface="FontAwesome" pitchFamily="2" charset="0"/>
                </a:rPr>
                <a:t></a:t>
              </a:r>
            </a:p>
          </p:txBody>
        </p:sp>
      </p:grpSp>
      <p:grpSp>
        <p:nvGrpSpPr>
          <p:cNvPr id="113" name="Group 112"/>
          <p:cNvGrpSpPr/>
          <p:nvPr/>
        </p:nvGrpSpPr>
        <p:grpSpPr>
          <a:xfrm rot="10800000">
            <a:off x="1340245" y="3042202"/>
            <a:ext cx="718266" cy="1242104"/>
            <a:chOff x="1379476" y="3717032"/>
            <a:chExt cx="792088" cy="1369765"/>
          </a:xfrm>
        </p:grpSpPr>
        <p:cxnSp>
          <p:nvCxnSpPr>
            <p:cNvPr id="114" name="Straight Connector 113"/>
            <p:cNvCxnSpPr/>
            <p:nvPr/>
          </p:nvCxnSpPr>
          <p:spPr>
            <a:xfrm>
              <a:off x="1775520" y="3789040"/>
              <a:ext cx="0" cy="720080"/>
            </a:xfrm>
            <a:prstGeom prst="line">
              <a:avLst/>
            </a:prstGeom>
            <a:ln>
              <a:solidFill>
                <a:srgbClr val="2D3E50"/>
              </a:solidFill>
              <a:prstDash val="dash"/>
            </a:ln>
          </p:spPr>
          <p:style>
            <a:lnRef idx="1">
              <a:schemeClr val="accent1"/>
            </a:lnRef>
            <a:fillRef idx="0">
              <a:schemeClr val="accent1"/>
            </a:fillRef>
            <a:effectRef idx="0">
              <a:schemeClr val="accent1"/>
            </a:effectRef>
            <a:fontRef idx="minor">
              <a:schemeClr val="tx1"/>
            </a:fontRef>
          </p:style>
        </p:cxnSp>
        <p:sp>
          <p:nvSpPr>
            <p:cNvPr id="115" name="Oval 114"/>
            <p:cNvSpPr/>
            <p:nvPr/>
          </p:nvSpPr>
          <p:spPr>
            <a:xfrm>
              <a:off x="1716084" y="3717032"/>
              <a:ext cx="118872" cy="118872"/>
            </a:xfrm>
            <a:prstGeom prst="ellipse">
              <a:avLst/>
            </a:prstGeom>
            <a:solidFill>
              <a:schemeClr val="bg1"/>
            </a:solid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32"/>
            </a:p>
          </p:txBody>
        </p:sp>
        <p:sp>
          <p:nvSpPr>
            <p:cNvPr id="116" name="Oval 115"/>
            <p:cNvSpPr/>
            <p:nvPr/>
          </p:nvSpPr>
          <p:spPr>
            <a:xfrm>
              <a:off x="1379476" y="4294709"/>
              <a:ext cx="792088" cy="792088"/>
            </a:xfrm>
            <a:prstGeom prst="ellipse">
              <a:avLst/>
            </a:prstGeom>
            <a:solidFill>
              <a:schemeClr val="bg1"/>
            </a:solidFill>
            <a:ln w="28575">
              <a:solidFill>
                <a:srgbClr val="2D3E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27" dirty="0">
                  <a:solidFill>
                    <a:srgbClr val="2D3E50"/>
                  </a:solidFill>
                  <a:latin typeface="FontAwesome" pitchFamily="2" charset="0"/>
                </a:rPr>
                <a:t></a:t>
              </a:r>
            </a:p>
          </p:txBody>
        </p:sp>
      </p:grpSp>
      <p:grpSp>
        <p:nvGrpSpPr>
          <p:cNvPr id="129" name="Group 128"/>
          <p:cNvGrpSpPr/>
          <p:nvPr/>
        </p:nvGrpSpPr>
        <p:grpSpPr>
          <a:xfrm rot="10800000">
            <a:off x="4265350" y="3037592"/>
            <a:ext cx="718266" cy="1242104"/>
            <a:chOff x="1379476" y="3717032"/>
            <a:chExt cx="792088" cy="1369765"/>
          </a:xfrm>
        </p:grpSpPr>
        <p:cxnSp>
          <p:nvCxnSpPr>
            <p:cNvPr id="130" name="Straight Connector 129"/>
            <p:cNvCxnSpPr/>
            <p:nvPr/>
          </p:nvCxnSpPr>
          <p:spPr>
            <a:xfrm>
              <a:off x="1775520" y="3789040"/>
              <a:ext cx="0" cy="720080"/>
            </a:xfrm>
            <a:prstGeom prst="line">
              <a:avLst/>
            </a:prstGeom>
            <a:ln>
              <a:solidFill>
                <a:srgbClr val="2D3E50"/>
              </a:solidFill>
              <a:prstDash val="dash"/>
            </a:ln>
          </p:spPr>
          <p:style>
            <a:lnRef idx="1">
              <a:schemeClr val="accent1"/>
            </a:lnRef>
            <a:fillRef idx="0">
              <a:schemeClr val="accent1"/>
            </a:fillRef>
            <a:effectRef idx="0">
              <a:schemeClr val="accent1"/>
            </a:effectRef>
            <a:fontRef idx="minor">
              <a:schemeClr val="tx1"/>
            </a:fontRef>
          </p:style>
        </p:cxnSp>
        <p:sp>
          <p:nvSpPr>
            <p:cNvPr id="131" name="Oval 130"/>
            <p:cNvSpPr/>
            <p:nvPr/>
          </p:nvSpPr>
          <p:spPr>
            <a:xfrm>
              <a:off x="1716084" y="3717032"/>
              <a:ext cx="118872" cy="118872"/>
            </a:xfrm>
            <a:prstGeom prst="ellipse">
              <a:avLst/>
            </a:prstGeom>
            <a:solidFill>
              <a:schemeClr val="bg1"/>
            </a:solid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32"/>
            </a:p>
          </p:txBody>
        </p:sp>
        <p:sp>
          <p:nvSpPr>
            <p:cNvPr id="132" name="Oval 131"/>
            <p:cNvSpPr/>
            <p:nvPr/>
          </p:nvSpPr>
          <p:spPr>
            <a:xfrm>
              <a:off x="1379476" y="4294709"/>
              <a:ext cx="792088" cy="792088"/>
            </a:xfrm>
            <a:prstGeom prst="ellipse">
              <a:avLst/>
            </a:prstGeom>
            <a:solidFill>
              <a:schemeClr val="bg1"/>
            </a:solidFill>
            <a:ln w="28575">
              <a:solidFill>
                <a:srgbClr val="2D3E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27" dirty="0">
                  <a:solidFill>
                    <a:srgbClr val="2D3E50"/>
                  </a:solidFill>
                  <a:latin typeface="FontAwesome" pitchFamily="2" charset="0"/>
                </a:rPr>
                <a:t></a:t>
              </a:r>
            </a:p>
          </p:txBody>
        </p:sp>
      </p:grpSp>
      <p:grpSp>
        <p:nvGrpSpPr>
          <p:cNvPr id="73" name="Group 72"/>
          <p:cNvGrpSpPr/>
          <p:nvPr/>
        </p:nvGrpSpPr>
        <p:grpSpPr>
          <a:xfrm>
            <a:off x="8457396" y="4202795"/>
            <a:ext cx="718266" cy="1242104"/>
            <a:chOff x="1379476" y="3717032"/>
            <a:chExt cx="792088" cy="1369765"/>
          </a:xfrm>
        </p:grpSpPr>
        <p:cxnSp>
          <p:nvCxnSpPr>
            <p:cNvPr id="74" name="Straight Connector 73"/>
            <p:cNvCxnSpPr/>
            <p:nvPr/>
          </p:nvCxnSpPr>
          <p:spPr>
            <a:xfrm>
              <a:off x="1775520" y="3789040"/>
              <a:ext cx="0" cy="720080"/>
            </a:xfrm>
            <a:prstGeom prst="line">
              <a:avLst/>
            </a:prstGeom>
            <a:ln>
              <a:solidFill>
                <a:srgbClr val="2D3E50"/>
              </a:solidFill>
              <a:prstDash val="dash"/>
            </a:ln>
          </p:spPr>
          <p:style>
            <a:lnRef idx="1">
              <a:schemeClr val="accent1"/>
            </a:lnRef>
            <a:fillRef idx="0">
              <a:schemeClr val="accent1"/>
            </a:fillRef>
            <a:effectRef idx="0">
              <a:schemeClr val="accent1"/>
            </a:effectRef>
            <a:fontRef idx="minor">
              <a:schemeClr val="tx1"/>
            </a:fontRef>
          </p:style>
        </p:cxnSp>
        <p:sp>
          <p:nvSpPr>
            <p:cNvPr id="75" name="Oval 74"/>
            <p:cNvSpPr/>
            <p:nvPr/>
          </p:nvSpPr>
          <p:spPr>
            <a:xfrm>
              <a:off x="1716084" y="3717032"/>
              <a:ext cx="118872" cy="118872"/>
            </a:xfrm>
            <a:prstGeom prst="ellipse">
              <a:avLst/>
            </a:prstGeom>
            <a:solidFill>
              <a:schemeClr val="bg1"/>
            </a:solid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32"/>
            </a:p>
          </p:txBody>
        </p:sp>
        <p:sp>
          <p:nvSpPr>
            <p:cNvPr id="76" name="Oval 75"/>
            <p:cNvSpPr/>
            <p:nvPr/>
          </p:nvSpPr>
          <p:spPr>
            <a:xfrm>
              <a:off x="1379476" y="4294709"/>
              <a:ext cx="792088" cy="792088"/>
            </a:xfrm>
            <a:prstGeom prst="ellipse">
              <a:avLst/>
            </a:prstGeom>
            <a:solidFill>
              <a:schemeClr val="bg1"/>
            </a:solidFill>
            <a:ln w="28575">
              <a:solidFill>
                <a:srgbClr val="2D3E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27" dirty="0">
                  <a:solidFill>
                    <a:srgbClr val="2D3E50"/>
                  </a:solidFill>
                  <a:latin typeface="FontAwesome" pitchFamily="2" charset="0"/>
                </a:rPr>
                <a:t></a:t>
              </a:r>
            </a:p>
          </p:txBody>
        </p:sp>
      </p:grpSp>
      <p:grpSp>
        <p:nvGrpSpPr>
          <p:cNvPr id="79" name="Group 78"/>
          <p:cNvGrpSpPr/>
          <p:nvPr/>
        </p:nvGrpSpPr>
        <p:grpSpPr>
          <a:xfrm rot="10800000">
            <a:off x="9613808" y="3022627"/>
            <a:ext cx="718266" cy="1242104"/>
            <a:chOff x="1379476" y="3717032"/>
            <a:chExt cx="792088" cy="1369765"/>
          </a:xfrm>
        </p:grpSpPr>
        <p:cxnSp>
          <p:nvCxnSpPr>
            <p:cNvPr id="80" name="Straight Connector 79"/>
            <p:cNvCxnSpPr/>
            <p:nvPr/>
          </p:nvCxnSpPr>
          <p:spPr>
            <a:xfrm>
              <a:off x="1775520" y="3789040"/>
              <a:ext cx="0" cy="720080"/>
            </a:xfrm>
            <a:prstGeom prst="line">
              <a:avLst/>
            </a:prstGeom>
            <a:ln>
              <a:solidFill>
                <a:srgbClr val="FF0000"/>
              </a:solidFill>
              <a:prstDash val="dash"/>
            </a:ln>
          </p:spPr>
          <p:style>
            <a:lnRef idx="1">
              <a:schemeClr val="accent1"/>
            </a:lnRef>
            <a:fillRef idx="0">
              <a:schemeClr val="accent1"/>
            </a:fillRef>
            <a:effectRef idx="0">
              <a:schemeClr val="accent1"/>
            </a:effectRef>
            <a:fontRef idx="minor">
              <a:schemeClr val="tx1"/>
            </a:fontRef>
          </p:style>
        </p:cxnSp>
        <p:sp>
          <p:nvSpPr>
            <p:cNvPr id="81" name="Oval 80"/>
            <p:cNvSpPr/>
            <p:nvPr/>
          </p:nvSpPr>
          <p:spPr>
            <a:xfrm>
              <a:off x="1716084" y="3717032"/>
              <a:ext cx="118872" cy="118872"/>
            </a:xfrm>
            <a:prstGeom prst="ellipse">
              <a:avLst/>
            </a:prstGeom>
            <a:solidFill>
              <a:schemeClr val="bg1"/>
            </a:solid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32"/>
            </a:p>
          </p:txBody>
        </p:sp>
        <p:sp>
          <p:nvSpPr>
            <p:cNvPr id="82" name="Oval 81"/>
            <p:cNvSpPr/>
            <p:nvPr/>
          </p:nvSpPr>
          <p:spPr>
            <a:xfrm>
              <a:off x="1379476" y="4294709"/>
              <a:ext cx="792088" cy="792088"/>
            </a:xfrm>
            <a:prstGeom prst="ellipse">
              <a:avLst/>
            </a:prstGeom>
            <a:solidFill>
              <a:schemeClr val="bg1"/>
            </a:solid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27" dirty="0">
                  <a:solidFill>
                    <a:srgbClr val="FF0000"/>
                  </a:solidFill>
                  <a:latin typeface="FontAwesome" pitchFamily="2" charset="0"/>
                </a:rPr>
                <a:t></a:t>
              </a:r>
            </a:p>
          </p:txBody>
        </p:sp>
      </p:grpSp>
      <p:grpSp>
        <p:nvGrpSpPr>
          <p:cNvPr id="85" name="Group 84"/>
          <p:cNvGrpSpPr/>
          <p:nvPr/>
        </p:nvGrpSpPr>
        <p:grpSpPr>
          <a:xfrm>
            <a:off x="11180478" y="4259780"/>
            <a:ext cx="718266" cy="1242104"/>
            <a:chOff x="1379476" y="3717032"/>
            <a:chExt cx="792088" cy="1369765"/>
          </a:xfrm>
        </p:grpSpPr>
        <p:cxnSp>
          <p:nvCxnSpPr>
            <p:cNvPr id="86" name="Straight Connector 85"/>
            <p:cNvCxnSpPr/>
            <p:nvPr/>
          </p:nvCxnSpPr>
          <p:spPr>
            <a:xfrm>
              <a:off x="1775520" y="3789040"/>
              <a:ext cx="0" cy="720080"/>
            </a:xfrm>
            <a:prstGeom prst="line">
              <a:avLst/>
            </a:prstGeom>
            <a:ln>
              <a:solidFill>
                <a:srgbClr val="2D3E50"/>
              </a:solidFill>
              <a:prstDash val="dash"/>
            </a:ln>
          </p:spPr>
          <p:style>
            <a:lnRef idx="1">
              <a:schemeClr val="accent1"/>
            </a:lnRef>
            <a:fillRef idx="0">
              <a:schemeClr val="accent1"/>
            </a:fillRef>
            <a:effectRef idx="0">
              <a:schemeClr val="accent1"/>
            </a:effectRef>
            <a:fontRef idx="minor">
              <a:schemeClr val="tx1"/>
            </a:fontRef>
          </p:style>
        </p:cxnSp>
        <p:sp>
          <p:nvSpPr>
            <p:cNvPr id="87" name="Oval 86"/>
            <p:cNvSpPr/>
            <p:nvPr/>
          </p:nvSpPr>
          <p:spPr>
            <a:xfrm>
              <a:off x="1716084" y="3717032"/>
              <a:ext cx="118872" cy="118872"/>
            </a:xfrm>
            <a:prstGeom prst="ellipse">
              <a:avLst/>
            </a:prstGeom>
            <a:solidFill>
              <a:schemeClr val="bg1"/>
            </a:solid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32"/>
            </a:p>
          </p:txBody>
        </p:sp>
        <p:sp>
          <p:nvSpPr>
            <p:cNvPr id="88" name="Oval 87"/>
            <p:cNvSpPr/>
            <p:nvPr/>
          </p:nvSpPr>
          <p:spPr>
            <a:xfrm>
              <a:off x="1379476" y="4294709"/>
              <a:ext cx="792088" cy="792088"/>
            </a:xfrm>
            <a:prstGeom prst="ellipse">
              <a:avLst/>
            </a:prstGeom>
            <a:solidFill>
              <a:schemeClr val="bg1"/>
            </a:solidFill>
            <a:ln w="28575">
              <a:solidFill>
                <a:srgbClr val="2D3E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27" dirty="0">
                  <a:solidFill>
                    <a:srgbClr val="2D3E50"/>
                  </a:solidFill>
                  <a:latin typeface="FontAwesome" pitchFamily="2" charset="0"/>
                </a:rPr>
                <a:t></a:t>
              </a:r>
            </a:p>
          </p:txBody>
        </p:sp>
      </p:grpSp>
      <p:sp>
        <p:nvSpPr>
          <p:cNvPr id="2" name="Slide Number Placeholder 1"/>
          <p:cNvSpPr>
            <a:spLocks noGrp="1"/>
          </p:cNvSpPr>
          <p:nvPr>
            <p:ph type="sldNum" sz="quarter" idx="7"/>
          </p:nvPr>
        </p:nvSpPr>
        <p:spPr/>
        <p:txBody>
          <a:bodyPr/>
          <a:lstStyle/>
          <a:p>
            <a:fld id="{B6F15528-21DE-4FAA-801E-634DDDAF4B2B}" type="slidenum">
              <a:rPr lang="fr-FR" smtClean="0"/>
              <a:t>6</a:t>
            </a:fld>
            <a:endParaRPr lang="fr-FR"/>
          </a:p>
        </p:txBody>
      </p:sp>
      <p:grpSp>
        <p:nvGrpSpPr>
          <p:cNvPr id="63" name="Group 112"/>
          <p:cNvGrpSpPr/>
          <p:nvPr/>
        </p:nvGrpSpPr>
        <p:grpSpPr>
          <a:xfrm rot="10800000">
            <a:off x="7406755" y="3018510"/>
            <a:ext cx="718266" cy="1242104"/>
            <a:chOff x="1379476" y="3717032"/>
            <a:chExt cx="792088" cy="1369765"/>
          </a:xfrm>
        </p:grpSpPr>
        <p:cxnSp>
          <p:nvCxnSpPr>
            <p:cNvPr id="90" name="Straight Connector 113"/>
            <p:cNvCxnSpPr/>
            <p:nvPr/>
          </p:nvCxnSpPr>
          <p:spPr>
            <a:xfrm>
              <a:off x="1775520" y="3789040"/>
              <a:ext cx="0" cy="720080"/>
            </a:xfrm>
            <a:prstGeom prst="line">
              <a:avLst/>
            </a:prstGeom>
            <a:ln>
              <a:solidFill>
                <a:srgbClr val="2D3E50"/>
              </a:solidFill>
              <a:prstDash val="dash"/>
            </a:ln>
          </p:spPr>
          <p:style>
            <a:lnRef idx="1">
              <a:schemeClr val="accent1"/>
            </a:lnRef>
            <a:fillRef idx="0">
              <a:schemeClr val="accent1"/>
            </a:fillRef>
            <a:effectRef idx="0">
              <a:schemeClr val="accent1"/>
            </a:effectRef>
            <a:fontRef idx="minor">
              <a:schemeClr val="tx1"/>
            </a:fontRef>
          </p:style>
        </p:cxnSp>
        <p:sp>
          <p:nvSpPr>
            <p:cNvPr id="91" name="Oval 114"/>
            <p:cNvSpPr/>
            <p:nvPr/>
          </p:nvSpPr>
          <p:spPr>
            <a:xfrm>
              <a:off x="1716084" y="3717032"/>
              <a:ext cx="118872" cy="118872"/>
            </a:xfrm>
            <a:prstGeom prst="ellipse">
              <a:avLst/>
            </a:prstGeom>
            <a:solidFill>
              <a:schemeClr val="bg1"/>
            </a:solid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32"/>
            </a:p>
          </p:txBody>
        </p:sp>
        <p:sp>
          <p:nvSpPr>
            <p:cNvPr id="93" name="Oval 115"/>
            <p:cNvSpPr/>
            <p:nvPr/>
          </p:nvSpPr>
          <p:spPr>
            <a:xfrm>
              <a:off x="1379476" y="4294709"/>
              <a:ext cx="792088" cy="792088"/>
            </a:xfrm>
            <a:prstGeom prst="ellipse">
              <a:avLst/>
            </a:prstGeom>
            <a:solidFill>
              <a:schemeClr val="bg1"/>
            </a:solidFill>
            <a:ln w="28575">
              <a:solidFill>
                <a:srgbClr val="2D3E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27" dirty="0">
                  <a:solidFill>
                    <a:srgbClr val="2D3E50"/>
                  </a:solidFill>
                  <a:latin typeface="FontAwesome" pitchFamily="2" charset="0"/>
                </a:rPr>
                <a:t></a:t>
              </a:r>
            </a:p>
          </p:txBody>
        </p:sp>
      </p:grpSp>
      <p:sp>
        <p:nvSpPr>
          <p:cNvPr id="95" name="Rectangle 94"/>
          <p:cNvSpPr/>
          <p:nvPr/>
        </p:nvSpPr>
        <p:spPr>
          <a:xfrm>
            <a:off x="240" y="1"/>
            <a:ext cx="12191521" cy="1101945"/>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algn="ctr">
              <a:lnSpc>
                <a:spcPct val="90000"/>
              </a:lnSpc>
              <a:spcBef>
                <a:spcPct val="0"/>
              </a:spcBef>
            </a:pPr>
            <a:r>
              <a:rPr lang="fr-FR" sz="4000" b="1" dirty="0">
                <a:solidFill>
                  <a:schemeClr val="bg1"/>
                </a:solidFill>
                <a:latin typeface="Corbel" panose="020B0503020204020204" pitchFamily="34" charset="0"/>
                <a:cs typeface="Sakkal Majalla" panose="02000000000000000000" pitchFamily="2" charset="-78"/>
              </a:rPr>
              <a:t>1- Volet technique</a:t>
            </a:r>
          </a:p>
          <a:p>
            <a:pPr algn="ctr">
              <a:lnSpc>
                <a:spcPct val="90000"/>
              </a:lnSpc>
              <a:spcBef>
                <a:spcPct val="0"/>
              </a:spcBef>
            </a:pPr>
            <a:r>
              <a:rPr lang="fr-FR" sz="3990" b="1" dirty="0">
                <a:solidFill>
                  <a:schemeClr val="bg1"/>
                </a:solidFill>
                <a:latin typeface="Corbel" panose="020B0503020204020204" pitchFamily="34" charset="0"/>
                <a:cs typeface="Sakkal Majalla" panose="02000000000000000000" pitchFamily="2" charset="-78"/>
              </a:rPr>
              <a:t>Aperçu sur le Compact II et sur le fonds CHARAKA </a:t>
            </a:r>
          </a:p>
        </p:txBody>
      </p:sp>
      <p:sp>
        <p:nvSpPr>
          <p:cNvPr id="62" name="Parallelogram 84"/>
          <p:cNvSpPr/>
          <p:nvPr/>
        </p:nvSpPr>
        <p:spPr>
          <a:xfrm>
            <a:off x="1135084" y="1166033"/>
            <a:ext cx="9990930" cy="466413"/>
          </a:xfrm>
          <a:prstGeom prst="parallelogram">
            <a:avLst>
              <a:gd name="adj" fmla="val 34259"/>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176" b="1" dirty="0">
                <a:latin typeface="Corbel" panose="020B0503020204020204" pitchFamily="34" charset="0"/>
              </a:rPr>
              <a:t>Etat d’avancement: Fonds Charaka   (</a:t>
            </a:r>
            <a:r>
              <a:rPr lang="fr-FR" sz="2176" b="1" dirty="0">
                <a:solidFill>
                  <a:schemeClr val="bg1"/>
                </a:solidFill>
                <a:latin typeface="Corbel" panose="020B0503020204020204" pitchFamily="34" charset="0"/>
              </a:rPr>
              <a:t>Premier Round)</a:t>
            </a:r>
            <a:endParaRPr lang="fr-FR" sz="2176" b="1" dirty="0">
              <a:solidFill>
                <a:schemeClr val="bg1"/>
              </a:solidFill>
              <a:latin typeface="Corbel" panose="020B0503020204020204"/>
            </a:endParaRPr>
          </a:p>
        </p:txBody>
      </p:sp>
    </p:spTree>
    <p:extLst>
      <p:ext uri="{BB962C8B-B14F-4D97-AF65-F5344CB8AC3E}">
        <p14:creationId xmlns:p14="http://schemas.microsoft.com/office/powerpoint/2010/main" val="174032221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7C9EB5BF-A8EE-4EB3-9BE5-D409E28607D3}"/>
              </a:ext>
            </a:extLst>
          </p:cNvPr>
          <p:cNvSpPr>
            <a:spLocks noGrp="1"/>
          </p:cNvSpPr>
          <p:nvPr>
            <p:ph type="sldNum" sz="quarter" idx="7"/>
          </p:nvPr>
        </p:nvSpPr>
        <p:spPr/>
        <p:txBody>
          <a:bodyPr/>
          <a:lstStyle/>
          <a:p>
            <a:fld id="{B6F15528-21DE-4FAA-801E-634DDDAF4B2B}" type="slidenum">
              <a:rPr lang="en-US" smtClean="0"/>
              <a:t>7</a:t>
            </a:fld>
            <a:endParaRPr lang="en-US"/>
          </a:p>
        </p:txBody>
      </p:sp>
      <p:pic>
        <p:nvPicPr>
          <p:cNvPr id="3" name="Picture 2">
            <a:extLst>
              <a:ext uri="{FF2B5EF4-FFF2-40B4-BE49-F238E27FC236}">
                <a16:creationId xmlns:a16="http://schemas.microsoft.com/office/drawing/2014/main" id="{BE18F818-56CD-44EF-9E31-3A574DA61834}"/>
              </a:ext>
            </a:extLst>
          </p:cNvPr>
          <p:cNvPicPr>
            <a:picLocks noChangeAspect="1"/>
          </p:cNvPicPr>
          <p:nvPr/>
        </p:nvPicPr>
        <p:blipFill rotWithShape="1">
          <a:blip r:embed="rId2">
            <a:extLst/>
          </a:blip>
          <a:srcRect t="33898" r="24347"/>
          <a:stretch/>
        </p:blipFill>
        <p:spPr>
          <a:xfrm>
            <a:off x="8594751" y="4632553"/>
            <a:ext cx="3597010" cy="2225447"/>
          </a:xfrm>
          <a:prstGeom prst="rect">
            <a:avLst/>
          </a:prstGeom>
        </p:spPr>
      </p:pic>
      <p:sp>
        <p:nvSpPr>
          <p:cNvPr id="4" name="Rectangle 3">
            <a:extLst>
              <a:ext uri="{FF2B5EF4-FFF2-40B4-BE49-F238E27FC236}">
                <a16:creationId xmlns:a16="http://schemas.microsoft.com/office/drawing/2014/main" id="{BF7CA0FE-F1D6-4F5D-AB6C-1A468607E90D}"/>
              </a:ext>
            </a:extLst>
          </p:cNvPr>
          <p:cNvSpPr/>
          <p:nvPr/>
        </p:nvSpPr>
        <p:spPr>
          <a:xfrm>
            <a:off x="240" y="1"/>
            <a:ext cx="12191521" cy="1101945"/>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algn="ctr">
              <a:lnSpc>
                <a:spcPct val="90000"/>
              </a:lnSpc>
              <a:spcBef>
                <a:spcPct val="0"/>
              </a:spcBef>
            </a:pPr>
            <a:r>
              <a:rPr lang="fr-FR" sz="4000" b="1" dirty="0">
                <a:solidFill>
                  <a:schemeClr val="bg1"/>
                </a:solidFill>
                <a:latin typeface="Corbel" panose="020B0503020204020204" pitchFamily="34" charset="0"/>
                <a:cs typeface="Sakkal Majalla" panose="02000000000000000000" pitchFamily="2" charset="-78"/>
              </a:rPr>
              <a:t>1- Volet technique</a:t>
            </a:r>
          </a:p>
          <a:p>
            <a:pPr algn="ctr">
              <a:lnSpc>
                <a:spcPct val="90000"/>
              </a:lnSpc>
              <a:spcBef>
                <a:spcPct val="0"/>
              </a:spcBef>
            </a:pPr>
            <a:r>
              <a:rPr lang="fr-FR" sz="3990" b="1" dirty="0">
                <a:solidFill>
                  <a:schemeClr val="bg1"/>
                </a:solidFill>
                <a:latin typeface="Corbel" panose="020B0503020204020204" pitchFamily="34" charset="0"/>
                <a:cs typeface="Sakkal Majalla" panose="02000000000000000000" pitchFamily="2" charset="-78"/>
              </a:rPr>
              <a:t>Les Termes de références</a:t>
            </a:r>
          </a:p>
        </p:txBody>
      </p:sp>
      <p:sp>
        <p:nvSpPr>
          <p:cNvPr id="5" name="Slide Number Placeholder 1">
            <a:extLst>
              <a:ext uri="{FF2B5EF4-FFF2-40B4-BE49-F238E27FC236}">
                <a16:creationId xmlns:a16="http://schemas.microsoft.com/office/drawing/2014/main" id="{0EF5C78D-39EE-416C-B7E4-B5FB737E3E1B}"/>
              </a:ext>
            </a:extLst>
          </p:cNvPr>
          <p:cNvSpPr txBox="1">
            <a:spLocks/>
          </p:cNvSpPr>
          <p:nvPr/>
        </p:nvSpPr>
        <p:spPr>
          <a:xfrm>
            <a:off x="8778134" y="6377940"/>
            <a:ext cx="2804050" cy="251159"/>
          </a:xfrm>
          <a:prstGeom prst="rect">
            <a:avLst/>
          </a:prstGeom>
        </p:spPr>
        <p:txBody>
          <a:bodyPr wrap="square" lIns="0" tIns="0" rIns="0" bIns="0">
            <a:spAutoFit/>
          </a:bodyPr>
          <a:lstStyle>
            <a:defPPr>
              <a:defRPr lang="fr-FR"/>
            </a:defPPr>
            <a:lvl1pPr marL="0" algn="r" defTabSz="914400" rtl="0" eaLnBrk="1" latinLnBrk="0" hangingPunct="1">
              <a:defRPr sz="18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6F15528-21DE-4FAA-801E-634DDDAF4B2B}" type="slidenum">
              <a:rPr lang="fr-FR" sz="1632"/>
              <a:pPr/>
              <a:t>7</a:t>
            </a:fld>
            <a:endParaRPr lang="fr-FR" sz="1632"/>
          </a:p>
        </p:txBody>
      </p:sp>
      <p:sp>
        <p:nvSpPr>
          <p:cNvPr id="6" name="Rectangle 5">
            <a:extLst>
              <a:ext uri="{FF2B5EF4-FFF2-40B4-BE49-F238E27FC236}">
                <a16:creationId xmlns:a16="http://schemas.microsoft.com/office/drawing/2014/main" id="{7A1DD71F-CDD2-47BD-A7EC-7BEB65306582}"/>
              </a:ext>
            </a:extLst>
          </p:cNvPr>
          <p:cNvSpPr/>
          <p:nvPr/>
        </p:nvSpPr>
        <p:spPr>
          <a:xfrm>
            <a:off x="551011" y="1563348"/>
            <a:ext cx="11014043" cy="4894032"/>
          </a:xfrm>
          <a:prstGeom prst="rect">
            <a:avLst/>
          </a:prstGeom>
        </p:spPr>
        <p:txBody>
          <a:bodyPr wrap="square">
            <a:spAutoFit/>
          </a:bodyPr>
          <a:lstStyle/>
          <a:p>
            <a:pPr algn="ctr">
              <a:tabLst>
                <a:tab pos="408255" algn="l"/>
              </a:tabLst>
            </a:pPr>
            <a:r>
              <a:rPr lang="fr-FR" sz="2176" b="1" u="sng" cap="all" dirty="0">
                <a:solidFill>
                  <a:srgbClr val="0000FF"/>
                </a:solidFill>
                <a:latin typeface="Times New Roman" panose="02020603050405020304" pitchFamily="18" charset="0"/>
                <a:ea typeface="SimSun" panose="02010600030101010101" pitchFamily="2" charset="-122"/>
              </a:rPr>
              <a:t> </a:t>
            </a:r>
            <a:endParaRPr lang="fr-FR" sz="2176" dirty="0">
              <a:solidFill>
                <a:srgbClr val="0000FF"/>
              </a:solidFill>
              <a:latin typeface="Times New Roman" panose="02020603050405020304" pitchFamily="18" charset="0"/>
              <a:ea typeface="SimSun" panose="02010600030101010101" pitchFamily="2" charset="-122"/>
            </a:endParaRPr>
          </a:p>
          <a:p>
            <a:r>
              <a:rPr lang="fr-FR" sz="1814" dirty="0"/>
              <a:t>L’objet de la présente consultation est d’appuyer le maître d’ouvrage (Agence MCA-</a:t>
            </a:r>
            <a:r>
              <a:rPr lang="fr-FR" sz="1814" dirty="0" err="1"/>
              <a:t>Morocco</a:t>
            </a:r>
            <a:r>
              <a:rPr lang="fr-FR" sz="1814" dirty="0"/>
              <a:t> : Direction du volet « Formation professionnelle ») dans la gestion, le suivi, le suivi-évaluation et la clôture des activités du Fonds Charaka à travers les deux activités suivantes :</a:t>
            </a:r>
          </a:p>
          <a:p>
            <a:pPr marL="310942" indent="-310942">
              <a:buFont typeface="Wingdings" panose="05000000000000000000" pitchFamily="2" charset="2"/>
              <a:buChar char="q"/>
            </a:pPr>
            <a:endParaRPr lang="fr-FR" sz="1814" dirty="0"/>
          </a:p>
          <a:p>
            <a:endParaRPr lang="fr-FR" sz="1814" dirty="0"/>
          </a:p>
          <a:p>
            <a:pPr marL="1384842" indent="-483687">
              <a:buFont typeface="Wingdings" panose="05000000000000000000" pitchFamily="2" charset="2"/>
              <a:buChar char="Ø"/>
            </a:pPr>
            <a:r>
              <a:rPr lang="fr-FR" sz="1814" b="1" i="1" dirty="0"/>
              <a:t>Activité 1 : Gestion et suivi d’exécution des projets financés dans le cadre du Fonds </a:t>
            </a:r>
            <a:r>
              <a:rPr lang="fr-FR" sz="1814" b="1" i="1" dirty="0" err="1"/>
              <a:t>Charaka</a:t>
            </a:r>
            <a:endParaRPr lang="fr-FR" sz="1814" b="1" i="1" dirty="0"/>
          </a:p>
          <a:p>
            <a:pPr marL="901155"/>
            <a:endParaRPr lang="fr-FR" sz="1814" dirty="0"/>
          </a:p>
          <a:p>
            <a:pPr marL="1384842" indent="-483687">
              <a:buFont typeface="Wingdings" panose="05000000000000000000" pitchFamily="2" charset="2"/>
              <a:buChar char="Ø"/>
            </a:pPr>
            <a:r>
              <a:rPr lang="fr-FR" sz="1814" b="1" i="1" dirty="0"/>
              <a:t>Activité 2 : Prestations d’assistance technique et d’expertise diverses au besoin</a:t>
            </a:r>
          </a:p>
          <a:p>
            <a:pPr lvl="0"/>
            <a:endParaRPr lang="fr-FR" sz="1814" b="1" i="1" dirty="0">
              <a:solidFill>
                <a:schemeClr val="tx2"/>
              </a:solidFill>
            </a:endParaRPr>
          </a:p>
          <a:p>
            <a:pPr lvl="0"/>
            <a:endParaRPr lang="fr-FR" sz="1814" b="1" i="1" dirty="0"/>
          </a:p>
          <a:p>
            <a:pPr lvl="0"/>
            <a:endParaRPr lang="fr-FR" sz="1814" b="1" i="1" dirty="0"/>
          </a:p>
          <a:p>
            <a:pPr lvl="0"/>
            <a:endParaRPr lang="fr-FR" sz="1814" b="1" i="1" dirty="0"/>
          </a:p>
          <a:p>
            <a:pPr lvl="0"/>
            <a:endParaRPr lang="fr-FR" sz="1814" b="1" i="1" dirty="0"/>
          </a:p>
          <a:p>
            <a:pPr lvl="0"/>
            <a:endParaRPr lang="fr-FR" sz="1814" b="1" i="1" dirty="0"/>
          </a:p>
          <a:p>
            <a:pPr lvl="0"/>
            <a:endParaRPr lang="fr-FR" sz="1814" b="1" i="1" dirty="0"/>
          </a:p>
          <a:p>
            <a:pPr lvl="0"/>
            <a:endParaRPr lang="fr-FR" sz="1814" dirty="0"/>
          </a:p>
        </p:txBody>
      </p:sp>
      <p:sp>
        <p:nvSpPr>
          <p:cNvPr id="7" name="Rectangle 6"/>
          <p:cNvSpPr/>
          <p:nvPr/>
        </p:nvSpPr>
        <p:spPr>
          <a:xfrm>
            <a:off x="775436" y="5087358"/>
            <a:ext cx="10710227" cy="845809"/>
          </a:xfrm>
          <a:prstGeom prst="rect">
            <a:avLst/>
          </a:prstGeom>
        </p:spPr>
        <p:txBody>
          <a:bodyPr wrap="square">
            <a:spAutoFit/>
          </a:bodyPr>
          <a:lstStyle/>
          <a:p>
            <a:pPr algn="just"/>
            <a:r>
              <a:rPr lang="fr-FR" sz="1632" b="1" i="1" dirty="0">
                <a:ea typeface="SimSun" panose="02010600030101010101" pitchFamily="2" charset="-122"/>
                <a:cs typeface="Times New Roman" panose="02020603050405020304" pitchFamily="18" charset="0"/>
              </a:rPr>
              <a:t>NB </a:t>
            </a:r>
            <a:r>
              <a:rPr lang="fr-FR" sz="1632" b="1" i="1" dirty="0">
                <a:solidFill>
                  <a:srgbClr val="0070C0"/>
                </a:solidFill>
                <a:ea typeface="SimSun" panose="02010600030101010101" pitchFamily="2" charset="-122"/>
                <a:cs typeface="Times New Roman" panose="02020603050405020304" pitchFamily="18" charset="0"/>
              </a:rPr>
              <a:t>: Le Consultant est appelé à assurer le suivi d’un nombre de projets compris entre 15 et 20 sur les deux rounds couvrant plusieurs secteurs : BTP, logistique, agriculture, tourisme, artisanat, aéronautique, industrie, santé et d’autres centres multisectoriels.</a:t>
            </a:r>
            <a:endParaRPr lang="fr-FR" sz="1632" dirty="0">
              <a:solidFill>
                <a:srgbClr val="0070C0"/>
              </a:solidFill>
            </a:endParaRPr>
          </a:p>
        </p:txBody>
      </p:sp>
      <p:sp>
        <p:nvSpPr>
          <p:cNvPr id="8" name="Parallelogram 6">
            <a:extLst>
              <a:ext uri="{FF2B5EF4-FFF2-40B4-BE49-F238E27FC236}">
                <a16:creationId xmlns:a16="http://schemas.microsoft.com/office/drawing/2014/main" id="{3826DCA4-84D6-456A-A499-0B3BE65A64B7}"/>
              </a:ext>
            </a:extLst>
          </p:cNvPr>
          <p:cNvSpPr/>
          <p:nvPr/>
        </p:nvSpPr>
        <p:spPr>
          <a:xfrm>
            <a:off x="1100535" y="1165209"/>
            <a:ext cx="9990930" cy="466413"/>
          </a:xfrm>
          <a:prstGeom prst="parallelogram">
            <a:avLst>
              <a:gd name="adj" fmla="val 34259"/>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176" b="1" dirty="0">
                <a:solidFill>
                  <a:schemeClr val="bg1"/>
                </a:solidFill>
                <a:latin typeface="Corbel" panose="020B0503020204020204"/>
              </a:rPr>
              <a:t>OBJET</a:t>
            </a:r>
          </a:p>
        </p:txBody>
      </p:sp>
    </p:spTree>
    <p:extLst>
      <p:ext uri="{BB962C8B-B14F-4D97-AF65-F5344CB8AC3E}">
        <p14:creationId xmlns:p14="http://schemas.microsoft.com/office/powerpoint/2010/main" val="59216646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0A29F44F-FD53-4912-BE09-BAA8A35B78ED}"/>
              </a:ext>
            </a:extLst>
          </p:cNvPr>
          <p:cNvSpPr>
            <a:spLocks noGrp="1"/>
          </p:cNvSpPr>
          <p:nvPr>
            <p:ph type="sldNum" sz="quarter" idx="7"/>
          </p:nvPr>
        </p:nvSpPr>
        <p:spPr/>
        <p:txBody>
          <a:bodyPr/>
          <a:lstStyle/>
          <a:p>
            <a:fld id="{B6F15528-21DE-4FAA-801E-634DDDAF4B2B}" type="slidenum">
              <a:rPr lang="en-US" smtClean="0"/>
              <a:t>8</a:t>
            </a:fld>
            <a:endParaRPr lang="en-US"/>
          </a:p>
        </p:txBody>
      </p:sp>
      <p:pic>
        <p:nvPicPr>
          <p:cNvPr id="3" name="Picture 2">
            <a:extLst>
              <a:ext uri="{FF2B5EF4-FFF2-40B4-BE49-F238E27FC236}">
                <a16:creationId xmlns:a16="http://schemas.microsoft.com/office/drawing/2014/main" id="{232A3D47-C4BA-412F-AEF3-3720D622C1A4}"/>
              </a:ext>
            </a:extLst>
          </p:cNvPr>
          <p:cNvPicPr>
            <a:picLocks noChangeAspect="1"/>
          </p:cNvPicPr>
          <p:nvPr/>
        </p:nvPicPr>
        <p:blipFill rotWithShape="1">
          <a:blip r:embed="rId2">
            <a:extLst/>
          </a:blip>
          <a:srcRect t="33898" r="24347"/>
          <a:stretch/>
        </p:blipFill>
        <p:spPr>
          <a:xfrm>
            <a:off x="8594751" y="4632553"/>
            <a:ext cx="3597010" cy="2225447"/>
          </a:xfrm>
          <a:prstGeom prst="rect">
            <a:avLst/>
          </a:prstGeom>
        </p:spPr>
      </p:pic>
      <p:sp>
        <p:nvSpPr>
          <p:cNvPr id="4" name="Rectangle 3">
            <a:extLst>
              <a:ext uri="{FF2B5EF4-FFF2-40B4-BE49-F238E27FC236}">
                <a16:creationId xmlns:a16="http://schemas.microsoft.com/office/drawing/2014/main" id="{631E5E70-F0D1-433B-A324-EA0413E7C926}"/>
              </a:ext>
            </a:extLst>
          </p:cNvPr>
          <p:cNvSpPr/>
          <p:nvPr/>
        </p:nvSpPr>
        <p:spPr>
          <a:xfrm>
            <a:off x="479" y="-12104"/>
            <a:ext cx="12191521" cy="829424"/>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algn="ctr">
              <a:lnSpc>
                <a:spcPct val="90000"/>
              </a:lnSpc>
              <a:spcBef>
                <a:spcPct val="0"/>
              </a:spcBef>
            </a:pPr>
            <a:r>
              <a:rPr lang="fr-FR" sz="2800" b="1" dirty="0">
                <a:solidFill>
                  <a:schemeClr val="bg1"/>
                </a:solidFill>
                <a:latin typeface="Corbel" panose="020B0503020204020204" pitchFamily="34" charset="0"/>
                <a:cs typeface="Sakkal Majalla" panose="02000000000000000000" pitchFamily="2" charset="-78"/>
              </a:rPr>
              <a:t>1- Volet technique</a:t>
            </a:r>
          </a:p>
          <a:p>
            <a:pPr algn="ctr">
              <a:lnSpc>
                <a:spcPct val="90000"/>
              </a:lnSpc>
              <a:spcBef>
                <a:spcPct val="0"/>
              </a:spcBef>
            </a:pPr>
            <a:r>
              <a:rPr lang="fr-FR" sz="2800" b="1" dirty="0">
                <a:solidFill>
                  <a:schemeClr val="bg1"/>
                </a:solidFill>
                <a:latin typeface="Corbel" panose="020B0503020204020204" pitchFamily="34" charset="0"/>
                <a:cs typeface="Sakkal Majalla" panose="02000000000000000000" pitchFamily="2" charset="-78"/>
              </a:rPr>
              <a:t>Les Termes de références de l’activité 1</a:t>
            </a:r>
          </a:p>
        </p:txBody>
      </p:sp>
      <p:sp>
        <p:nvSpPr>
          <p:cNvPr id="5" name="Slide Number Placeholder 1">
            <a:extLst>
              <a:ext uri="{FF2B5EF4-FFF2-40B4-BE49-F238E27FC236}">
                <a16:creationId xmlns:a16="http://schemas.microsoft.com/office/drawing/2014/main" id="{A1F73C1C-3DE6-47E6-86CD-E0564C9FDCA8}"/>
              </a:ext>
            </a:extLst>
          </p:cNvPr>
          <p:cNvSpPr txBox="1">
            <a:spLocks/>
          </p:cNvSpPr>
          <p:nvPr/>
        </p:nvSpPr>
        <p:spPr>
          <a:xfrm>
            <a:off x="8778134" y="6377940"/>
            <a:ext cx="2804050" cy="251159"/>
          </a:xfrm>
          <a:prstGeom prst="rect">
            <a:avLst/>
          </a:prstGeom>
        </p:spPr>
        <p:txBody>
          <a:bodyPr wrap="square" lIns="0" tIns="0" rIns="0" bIns="0">
            <a:spAutoFit/>
          </a:bodyPr>
          <a:lstStyle>
            <a:defPPr>
              <a:defRPr lang="fr-FR"/>
            </a:defPPr>
            <a:lvl1pPr marL="0" algn="r" defTabSz="914400" rtl="0" eaLnBrk="1" latinLnBrk="0" hangingPunct="1">
              <a:defRPr sz="18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6F15528-21DE-4FAA-801E-634DDDAF4B2B}" type="slidenum">
              <a:rPr lang="fr-FR" sz="1632"/>
              <a:pPr/>
              <a:t>8</a:t>
            </a:fld>
            <a:endParaRPr lang="fr-FR" sz="1632"/>
          </a:p>
        </p:txBody>
      </p:sp>
      <p:graphicFrame>
        <p:nvGraphicFramePr>
          <p:cNvPr id="8" name="Tableau 7"/>
          <p:cNvGraphicFramePr>
            <a:graphicFrameLocks noGrp="1"/>
          </p:cNvGraphicFramePr>
          <p:nvPr>
            <p:extLst>
              <p:ext uri="{D42A27DB-BD31-4B8C-83A1-F6EECF244321}">
                <p14:modId xmlns:p14="http://schemas.microsoft.com/office/powerpoint/2010/main" val="3275935237"/>
              </p:ext>
            </p:extLst>
          </p:nvPr>
        </p:nvGraphicFramePr>
        <p:xfrm>
          <a:off x="296452" y="2136874"/>
          <a:ext cx="11332112" cy="4199000"/>
        </p:xfrm>
        <a:graphic>
          <a:graphicData uri="http://schemas.openxmlformats.org/drawingml/2006/table">
            <a:tbl>
              <a:tblPr/>
              <a:tblGrid>
                <a:gridCol w="2892195">
                  <a:extLst>
                    <a:ext uri="{9D8B030D-6E8A-4147-A177-3AD203B41FA5}">
                      <a16:colId xmlns:a16="http://schemas.microsoft.com/office/drawing/2014/main" val="4174833191"/>
                    </a:ext>
                  </a:extLst>
                </a:gridCol>
                <a:gridCol w="1679552">
                  <a:extLst>
                    <a:ext uri="{9D8B030D-6E8A-4147-A177-3AD203B41FA5}">
                      <a16:colId xmlns:a16="http://schemas.microsoft.com/office/drawing/2014/main" val="3365451405"/>
                    </a:ext>
                  </a:extLst>
                </a:gridCol>
                <a:gridCol w="2822349">
                  <a:extLst>
                    <a:ext uri="{9D8B030D-6E8A-4147-A177-3AD203B41FA5}">
                      <a16:colId xmlns:a16="http://schemas.microsoft.com/office/drawing/2014/main" val="2211118662"/>
                    </a:ext>
                  </a:extLst>
                </a:gridCol>
                <a:gridCol w="3938016">
                  <a:extLst>
                    <a:ext uri="{9D8B030D-6E8A-4147-A177-3AD203B41FA5}">
                      <a16:colId xmlns:a16="http://schemas.microsoft.com/office/drawing/2014/main" val="837256478"/>
                    </a:ext>
                  </a:extLst>
                </a:gridCol>
              </a:tblGrid>
              <a:tr h="556628">
                <a:tc>
                  <a:txBody>
                    <a:bodyPr/>
                    <a:lstStyle/>
                    <a:p>
                      <a:pPr algn="ctr">
                        <a:lnSpc>
                          <a:spcPct val="107000"/>
                        </a:lnSpc>
                        <a:spcAft>
                          <a:spcPts val="0"/>
                        </a:spcAft>
                      </a:pPr>
                      <a:r>
                        <a:rPr lang="en-US" sz="1400" b="1" i="1" dirty="0" err="1">
                          <a:effectLst/>
                          <a:latin typeface="+mn-lt"/>
                          <a:ea typeface="SimSun" panose="02010600030101010101" pitchFamily="2" charset="-122"/>
                          <a:cs typeface="Times New Roman" panose="02020603050405020304" pitchFamily="18" charset="0"/>
                        </a:rPr>
                        <a:t>Activité</a:t>
                      </a:r>
                      <a:endParaRPr lang="fr-FR" sz="1400" dirty="0">
                        <a:effectLst/>
                        <a:latin typeface="+mn-lt"/>
                        <a:ea typeface="SimSun" panose="02010600030101010101" pitchFamily="2" charset="-122"/>
                        <a:cs typeface="Arial" panose="020B0604020202020204" pitchFamily="34" charset="0"/>
                      </a:endParaRPr>
                    </a:p>
                  </a:txBody>
                  <a:tcPr marL="19607" marR="196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EAADB"/>
                    </a:solidFill>
                  </a:tcPr>
                </a:tc>
                <a:tc>
                  <a:txBody>
                    <a:bodyPr/>
                    <a:lstStyle/>
                    <a:p>
                      <a:pPr algn="ctr">
                        <a:lnSpc>
                          <a:spcPct val="107000"/>
                        </a:lnSpc>
                        <a:spcAft>
                          <a:spcPts val="0"/>
                        </a:spcAft>
                      </a:pPr>
                      <a:r>
                        <a:rPr lang="en-US" sz="1400" b="1" i="1" dirty="0">
                          <a:effectLst/>
                          <a:latin typeface="+mn-lt"/>
                          <a:ea typeface="SimSun" panose="02010600030101010101" pitchFamily="2" charset="-122"/>
                          <a:cs typeface="Times New Roman" panose="02020603050405020304" pitchFamily="18" charset="0"/>
                        </a:rPr>
                        <a:t>Niveau d’effort</a:t>
                      </a:r>
                      <a:endParaRPr lang="fr-FR" sz="1400" dirty="0">
                        <a:effectLst/>
                        <a:latin typeface="+mn-lt"/>
                        <a:ea typeface="SimSun" panose="02010600030101010101" pitchFamily="2" charset="-122"/>
                        <a:cs typeface="Arial" panose="020B0604020202020204" pitchFamily="34" charset="0"/>
                      </a:endParaRPr>
                    </a:p>
                  </a:txBody>
                  <a:tcPr marL="19607" marR="196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EAADB"/>
                    </a:solidFill>
                  </a:tcPr>
                </a:tc>
                <a:tc>
                  <a:txBody>
                    <a:bodyPr/>
                    <a:lstStyle/>
                    <a:p>
                      <a:pPr algn="ctr">
                        <a:lnSpc>
                          <a:spcPct val="107000"/>
                        </a:lnSpc>
                        <a:spcAft>
                          <a:spcPts val="0"/>
                        </a:spcAft>
                      </a:pPr>
                      <a:r>
                        <a:rPr lang="fr-FR" sz="1400" b="1" i="1" dirty="0">
                          <a:effectLst/>
                          <a:latin typeface="+mn-lt"/>
                          <a:ea typeface="SimSun" panose="02010600030101010101" pitchFamily="2" charset="-122"/>
                          <a:cs typeface="Times New Roman" panose="02020603050405020304" pitchFamily="18" charset="0"/>
                        </a:rPr>
                        <a:t>Missions de base</a:t>
                      </a:r>
                      <a:endParaRPr lang="fr-FR" sz="1400" dirty="0">
                        <a:effectLst/>
                        <a:latin typeface="+mn-lt"/>
                        <a:ea typeface="SimSun" panose="02010600030101010101" pitchFamily="2" charset="-122"/>
                        <a:cs typeface="Arial" panose="020B0604020202020204" pitchFamily="34" charset="0"/>
                      </a:endParaRPr>
                    </a:p>
                    <a:p>
                      <a:pPr algn="ctr">
                        <a:lnSpc>
                          <a:spcPct val="107000"/>
                        </a:lnSpc>
                        <a:spcAft>
                          <a:spcPts val="0"/>
                        </a:spcAft>
                      </a:pPr>
                      <a:r>
                        <a:rPr lang="en-US" sz="1400" b="1" i="1" dirty="0">
                          <a:effectLst/>
                          <a:latin typeface="+mn-lt"/>
                          <a:ea typeface="SimSun" panose="02010600030101010101" pitchFamily="2" charset="-122"/>
                          <a:cs typeface="Times New Roman" panose="02020603050405020304" pitchFamily="18" charset="0"/>
                        </a:rPr>
                        <a:t> </a:t>
                      </a:r>
                      <a:endParaRPr lang="fr-FR" sz="1400" dirty="0">
                        <a:effectLst/>
                        <a:latin typeface="+mn-lt"/>
                        <a:ea typeface="SimSun" panose="02010600030101010101" pitchFamily="2" charset="-122"/>
                        <a:cs typeface="Arial" panose="020B0604020202020204" pitchFamily="34" charset="0"/>
                      </a:endParaRPr>
                    </a:p>
                  </a:txBody>
                  <a:tcPr marL="19607" marR="196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EAADB"/>
                    </a:solidFill>
                  </a:tcPr>
                </a:tc>
                <a:tc>
                  <a:txBody>
                    <a:bodyPr/>
                    <a:lstStyle/>
                    <a:p>
                      <a:pPr algn="ctr">
                        <a:lnSpc>
                          <a:spcPct val="107000"/>
                        </a:lnSpc>
                        <a:spcAft>
                          <a:spcPts val="0"/>
                        </a:spcAft>
                      </a:pPr>
                      <a:r>
                        <a:rPr lang="en-US" sz="1400" b="1" i="1" dirty="0" err="1">
                          <a:effectLst/>
                          <a:latin typeface="+mn-lt"/>
                          <a:ea typeface="SimSun" panose="02010600030101010101" pitchFamily="2" charset="-122"/>
                          <a:cs typeface="Times New Roman" panose="02020603050405020304" pitchFamily="18" charset="0"/>
                        </a:rPr>
                        <a:t>Livrables</a:t>
                      </a:r>
                      <a:endParaRPr lang="fr-FR" sz="1400" dirty="0">
                        <a:effectLst/>
                        <a:latin typeface="+mn-lt"/>
                        <a:ea typeface="SimSun" panose="02010600030101010101" pitchFamily="2" charset="-122"/>
                        <a:cs typeface="Arial" panose="020B0604020202020204" pitchFamily="34" charset="0"/>
                      </a:endParaRPr>
                    </a:p>
                  </a:txBody>
                  <a:tcPr marL="19607" marR="196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EAADB"/>
                    </a:solidFill>
                  </a:tcPr>
                </a:tc>
                <a:extLst>
                  <a:ext uri="{0D108BD9-81ED-4DB2-BD59-A6C34878D82A}">
                    <a16:rowId xmlns:a16="http://schemas.microsoft.com/office/drawing/2014/main" val="4126742670"/>
                  </a:ext>
                </a:extLst>
              </a:tr>
              <a:tr h="279550">
                <a:tc rowSpan="5">
                  <a:txBody>
                    <a:bodyPr/>
                    <a:lstStyle/>
                    <a:p>
                      <a:pPr algn="ctr">
                        <a:lnSpc>
                          <a:spcPct val="107000"/>
                        </a:lnSpc>
                        <a:spcAft>
                          <a:spcPts val="0"/>
                        </a:spcAft>
                      </a:pPr>
                      <a:r>
                        <a:rPr lang="fr-FR" sz="1200" b="1" u="none" strike="noStrike"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 </a:t>
                      </a:r>
                      <a:endParaRPr lang="fr-FR" sz="1200" dirty="0">
                        <a:effectLst/>
                        <a:latin typeface="Times New Roman" panose="02020603050405020304" pitchFamily="18" charset="0"/>
                        <a:ea typeface="SimSun" panose="02010600030101010101" pitchFamily="2" charset="-122"/>
                        <a:cs typeface="Arial" panose="020B0604020202020204" pitchFamily="34" charset="0"/>
                      </a:endParaRPr>
                    </a:p>
                    <a:p>
                      <a:pPr algn="ctr">
                        <a:lnSpc>
                          <a:spcPct val="107000"/>
                        </a:lnSpc>
                        <a:spcAft>
                          <a:spcPts val="0"/>
                        </a:spcAft>
                      </a:pPr>
                      <a:r>
                        <a:rPr lang="fr-FR" sz="1200" b="1" u="none" strike="noStrike"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 </a:t>
                      </a:r>
                      <a:endParaRPr lang="fr-FR" sz="1200" dirty="0">
                        <a:effectLst/>
                        <a:latin typeface="Times New Roman" panose="02020603050405020304" pitchFamily="18" charset="0"/>
                        <a:ea typeface="SimSun" panose="02010600030101010101" pitchFamily="2" charset="-122"/>
                        <a:cs typeface="Arial" panose="020B0604020202020204" pitchFamily="34" charset="0"/>
                      </a:endParaRPr>
                    </a:p>
                    <a:p>
                      <a:pPr algn="ctr">
                        <a:lnSpc>
                          <a:spcPct val="107000"/>
                        </a:lnSpc>
                        <a:spcAft>
                          <a:spcPts val="0"/>
                        </a:spcAft>
                      </a:pPr>
                      <a:endParaRPr lang="fr-FR" sz="1200" dirty="0">
                        <a:effectLst/>
                        <a:latin typeface="Times New Roman" panose="02020603050405020304" pitchFamily="18" charset="0"/>
                        <a:ea typeface="SimSun" panose="02010600030101010101" pitchFamily="2" charset="-122"/>
                        <a:cs typeface="Arial" panose="020B0604020202020204" pitchFamily="34" charset="0"/>
                      </a:endParaRPr>
                    </a:p>
                    <a:p>
                      <a:pPr algn="ctr">
                        <a:lnSpc>
                          <a:spcPct val="107000"/>
                        </a:lnSpc>
                        <a:spcAft>
                          <a:spcPts val="0"/>
                        </a:spcAft>
                      </a:pPr>
                      <a:r>
                        <a:rPr lang="fr-FR" sz="1200" b="1" u="none" strike="noStrike"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 </a:t>
                      </a:r>
                      <a:endParaRPr lang="fr-FR" sz="1200" dirty="0">
                        <a:effectLst/>
                        <a:latin typeface="Times New Roman" panose="02020603050405020304" pitchFamily="18" charset="0"/>
                        <a:ea typeface="SimSun" panose="02010600030101010101" pitchFamily="2" charset="-122"/>
                        <a:cs typeface="Arial" panose="020B0604020202020204" pitchFamily="34" charset="0"/>
                      </a:endParaRPr>
                    </a:p>
                    <a:p>
                      <a:pPr algn="ctr">
                        <a:lnSpc>
                          <a:spcPct val="107000"/>
                        </a:lnSpc>
                        <a:spcAft>
                          <a:spcPts val="0"/>
                        </a:spcAft>
                      </a:pPr>
                      <a:r>
                        <a:rPr lang="fr-FR" sz="1200" b="1" u="none" strike="noStrike"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 </a:t>
                      </a:r>
                      <a:endParaRPr lang="fr-FR" sz="1200" dirty="0">
                        <a:effectLst/>
                        <a:latin typeface="Times New Roman" panose="02020603050405020304" pitchFamily="18" charset="0"/>
                        <a:ea typeface="SimSun" panose="02010600030101010101" pitchFamily="2" charset="-122"/>
                        <a:cs typeface="Arial" panose="020B0604020202020204" pitchFamily="34" charset="0"/>
                      </a:endParaRPr>
                    </a:p>
                    <a:p>
                      <a:pPr algn="ctr">
                        <a:lnSpc>
                          <a:spcPct val="107000"/>
                        </a:lnSpc>
                        <a:spcAft>
                          <a:spcPts val="0"/>
                        </a:spcAft>
                      </a:pPr>
                      <a:r>
                        <a:rPr lang="fr-FR" sz="1200" b="1" u="sng" dirty="0">
                          <a:solidFill>
                            <a:schemeClr val="tx1"/>
                          </a:solidFill>
                          <a:effectLst/>
                          <a:latin typeface="+mn-lt"/>
                          <a:ea typeface="Times New Roman" panose="02020603050405020304" pitchFamily="18" charset="0"/>
                          <a:cs typeface="Times New Roman" panose="02020603050405020304" pitchFamily="18" charset="0"/>
                        </a:rPr>
                        <a:t>Activité 1</a:t>
                      </a:r>
                      <a:r>
                        <a:rPr lang="fr-FR" sz="1200" b="1" dirty="0">
                          <a:solidFill>
                            <a:schemeClr val="tx1"/>
                          </a:solidFill>
                          <a:effectLst/>
                          <a:latin typeface="+mn-lt"/>
                          <a:ea typeface="Times New Roman" panose="02020603050405020304" pitchFamily="18" charset="0"/>
                          <a:cs typeface="Times New Roman" panose="02020603050405020304" pitchFamily="18" charset="0"/>
                        </a:rPr>
                        <a:t>  : Gestion et suivi d’exécution des projets financés dans le cadre du Fonds Charaka</a:t>
                      </a:r>
                      <a:endParaRPr lang="fr-FR" sz="1200" dirty="0">
                        <a:solidFill>
                          <a:schemeClr val="tx1"/>
                        </a:solidFill>
                        <a:effectLst/>
                        <a:latin typeface="+mn-lt"/>
                        <a:ea typeface="SimSun" panose="02010600030101010101" pitchFamily="2" charset="-122"/>
                        <a:cs typeface="Arial" panose="020B0604020202020204" pitchFamily="34" charset="0"/>
                      </a:endParaRPr>
                    </a:p>
                  </a:txBody>
                  <a:tcPr marL="19607" marR="196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BE4D5"/>
                    </a:solidFill>
                  </a:tcPr>
                </a:tc>
                <a:tc rowSpan="5">
                  <a:txBody>
                    <a:bodyPr/>
                    <a:lstStyle/>
                    <a:p>
                      <a:pPr>
                        <a:lnSpc>
                          <a:spcPct val="107000"/>
                        </a:lnSpc>
                        <a:spcAft>
                          <a:spcPts val="0"/>
                        </a:spcAft>
                      </a:pPr>
                      <a:endParaRPr lang="fr-MA" sz="900" dirty="0">
                        <a:effectLst/>
                        <a:latin typeface="Calibri" panose="020F0502020204030204" pitchFamily="34" charset="0"/>
                        <a:ea typeface="SimSun" panose="02010600030101010101" pitchFamily="2" charset="-122"/>
                        <a:cs typeface="Times New Roman" panose="02020603050405020304" pitchFamily="18" charset="0"/>
                      </a:endParaRPr>
                    </a:p>
                    <a:p>
                      <a:pPr>
                        <a:lnSpc>
                          <a:spcPct val="107000"/>
                        </a:lnSpc>
                        <a:spcAft>
                          <a:spcPts val="0"/>
                        </a:spcAft>
                      </a:pPr>
                      <a:endParaRPr lang="fr-MA" sz="900" dirty="0">
                        <a:effectLst/>
                        <a:latin typeface="Calibri" panose="020F0502020204030204" pitchFamily="34" charset="0"/>
                        <a:ea typeface="SimSun" panose="02010600030101010101" pitchFamily="2" charset="-122"/>
                        <a:cs typeface="Times New Roman" panose="02020603050405020304" pitchFamily="18" charset="0"/>
                      </a:endParaRPr>
                    </a:p>
                    <a:p>
                      <a:pPr>
                        <a:lnSpc>
                          <a:spcPct val="107000"/>
                        </a:lnSpc>
                        <a:spcAft>
                          <a:spcPts val="0"/>
                        </a:spcAft>
                      </a:pPr>
                      <a:endParaRPr lang="fr-MA" sz="900" dirty="0">
                        <a:effectLst/>
                        <a:latin typeface="Calibri" panose="020F0502020204030204" pitchFamily="34" charset="0"/>
                        <a:ea typeface="SimSun" panose="02010600030101010101" pitchFamily="2" charset="-122"/>
                        <a:cs typeface="Times New Roman" panose="02020603050405020304" pitchFamily="18" charset="0"/>
                      </a:endParaRPr>
                    </a:p>
                    <a:p>
                      <a:pPr>
                        <a:lnSpc>
                          <a:spcPct val="107000"/>
                        </a:lnSpc>
                        <a:spcAft>
                          <a:spcPts val="0"/>
                        </a:spcAft>
                      </a:pPr>
                      <a:endParaRPr lang="fr-MA" sz="900" dirty="0">
                        <a:effectLst/>
                        <a:latin typeface="Calibri" panose="020F0502020204030204" pitchFamily="34" charset="0"/>
                        <a:ea typeface="SimSun" panose="02010600030101010101" pitchFamily="2" charset="-122"/>
                        <a:cs typeface="Times New Roman" panose="02020603050405020304" pitchFamily="18" charset="0"/>
                      </a:endParaRPr>
                    </a:p>
                    <a:p>
                      <a:pPr>
                        <a:lnSpc>
                          <a:spcPct val="107000"/>
                        </a:lnSpc>
                        <a:spcAft>
                          <a:spcPts val="0"/>
                        </a:spcAft>
                      </a:pPr>
                      <a:endParaRPr lang="fr-MA" sz="900" dirty="0">
                        <a:effectLst/>
                        <a:latin typeface="Calibri" panose="020F0502020204030204" pitchFamily="34" charset="0"/>
                        <a:ea typeface="SimSun" panose="02010600030101010101" pitchFamily="2" charset="-122"/>
                        <a:cs typeface="Times New Roman" panose="02020603050405020304" pitchFamily="18" charset="0"/>
                      </a:endParaRPr>
                    </a:p>
                    <a:p>
                      <a:pPr>
                        <a:lnSpc>
                          <a:spcPct val="107000"/>
                        </a:lnSpc>
                        <a:spcAft>
                          <a:spcPts val="0"/>
                        </a:spcAft>
                      </a:pPr>
                      <a:endParaRPr lang="fr-MA" sz="900" dirty="0">
                        <a:effectLst/>
                        <a:latin typeface="Calibri" panose="020F0502020204030204" pitchFamily="34" charset="0"/>
                        <a:ea typeface="SimSun" panose="02010600030101010101" pitchFamily="2" charset="-122"/>
                        <a:cs typeface="Times New Roman" panose="02020603050405020304" pitchFamily="18" charset="0"/>
                      </a:endParaRPr>
                    </a:p>
                    <a:p>
                      <a:pPr>
                        <a:lnSpc>
                          <a:spcPct val="107000"/>
                        </a:lnSpc>
                        <a:spcAft>
                          <a:spcPts val="0"/>
                        </a:spcAft>
                      </a:pPr>
                      <a:endParaRPr lang="fr-MA" sz="900" dirty="0">
                        <a:effectLst/>
                        <a:latin typeface="Calibri" panose="020F0502020204030204" pitchFamily="34" charset="0"/>
                        <a:ea typeface="SimSun" panose="02010600030101010101" pitchFamily="2" charset="-122"/>
                        <a:cs typeface="Times New Roman" panose="02020603050405020304" pitchFamily="18" charset="0"/>
                      </a:endParaRPr>
                    </a:p>
                    <a:p>
                      <a:pPr>
                        <a:lnSpc>
                          <a:spcPct val="107000"/>
                        </a:lnSpc>
                        <a:spcAft>
                          <a:spcPts val="0"/>
                        </a:spcAft>
                      </a:pPr>
                      <a:endParaRPr lang="fr-MA" sz="900" dirty="0">
                        <a:effectLst/>
                        <a:latin typeface="Calibri" panose="020F0502020204030204" pitchFamily="34" charset="0"/>
                        <a:ea typeface="SimSun" panose="02010600030101010101" pitchFamily="2" charset="-122"/>
                        <a:cs typeface="Times New Roman" panose="02020603050405020304" pitchFamily="18" charset="0"/>
                      </a:endParaRPr>
                    </a:p>
                    <a:p>
                      <a:pPr>
                        <a:lnSpc>
                          <a:spcPct val="107000"/>
                        </a:lnSpc>
                        <a:spcAft>
                          <a:spcPts val="0"/>
                        </a:spcAft>
                      </a:pPr>
                      <a:endParaRPr lang="fr-MA" sz="900" dirty="0">
                        <a:effectLst/>
                        <a:latin typeface="Calibri" panose="020F0502020204030204" pitchFamily="34" charset="0"/>
                        <a:ea typeface="SimSun" panose="02010600030101010101" pitchFamily="2" charset="-122"/>
                        <a:cs typeface="Times New Roman" panose="02020603050405020304" pitchFamily="18" charset="0"/>
                      </a:endParaRPr>
                    </a:p>
                    <a:p>
                      <a:pPr>
                        <a:lnSpc>
                          <a:spcPct val="107000"/>
                        </a:lnSpc>
                        <a:spcAft>
                          <a:spcPts val="0"/>
                        </a:spcAft>
                      </a:pPr>
                      <a:endParaRPr lang="fr-MA" sz="900" dirty="0">
                        <a:effectLst/>
                        <a:latin typeface="Calibri" panose="020F0502020204030204" pitchFamily="34" charset="0"/>
                        <a:ea typeface="SimSun" panose="02010600030101010101" pitchFamily="2" charset="-122"/>
                        <a:cs typeface="Times New Roman" panose="02020603050405020304" pitchFamily="18" charset="0"/>
                      </a:endParaRPr>
                    </a:p>
                    <a:p>
                      <a:pPr>
                        <a:lnSpc>
                          <a:spcPct val="107000"/>
                        </a:lnSpc>
                        <a:spcAft>
                          <a:spcPts val="0"/>
                        </a:spcAft>
                      </a:pPr>
                      <a:endParaRPr lang="fr-MA" sz="900" dirty="0">
                        <a:effectLst/>
                        <a:latin typeface="Calibri" panose="020F0502020204030204" pitchFamily="34" charset="0"/>
                        <a:ea typeface="SimSun" panose="02010600030101010101" pitchFamily="2" charset="-122"/>
                        <a:cs typeface="Times New Roman" panose="02020603050405020304" pitchFamily="18" charset="0"/>
                      </a:endParaRPr>
                    </a:p>
                    <a:p>
                      <a:pPr algn="ctr">
                        <a:lnSpc>
                          <a:spcPct val="107000"/>
                        </a:lnSpc>
                        <a:spcAft>
                          <a:spcPts val="0"/>
                        </a:spcAft>
                      </a:pPr>
                      <a:r>
                        <a:rPr lang="fr-MA" sz="900" dirty="0">
                          <a:effectLst/>
                          <a:latin typeface="Calibri" panose="020F0502020204030204" pitchFamily="34" charset="0"/>
                          <a:ea typeface="SimSun" panose="02010600030101010101" pitchFamily="2" charset="-122"/>
                          <a:cs typeface="Times New Roman" panose="02020603050405020304" pitchFamily="18" charset="0"/>
                        </a:rPr>
                        <a:t>  </a:t>
                      </a:r>
                      <a:endParaRPr lang="fr-MA" sz="1600" b="1" dirty="0">
                        <a:effectLst/>
                        <a:latin typeface="Calibri" panose="020F0502020204030204" pitchFamily="34" charset="0"/>
                        <a:ea typeface="SimSun" panose="02010600030101010101" pitchFamily="2" charset="-122"/>
                        <a:cs typeface="Times New Roman" panose="02020603050405020304" pitchFamily="18" charset="0"/>
                      </a:endParaRPr>
                    </a:p>
                    <a:p>
                      <a:pPr>
                        <a:lnSpc>
                          <a:spcPct val="107000"/>
                        </a:lnSpc>
                        <a:spcAft>
                          <a:spcPts val="0"/>
                        </a:spcAft>
                      </a:pPr>
                      <a:endParaRPr lang="fr-MA" sz="900" dirty="0">
                        <a:effectLst/>
                        <a:latin typeface="Calibri" panose="020F0502020204030204" pitchFamily="34" charset="0"/>
                        <a:ea typeface="SimSun" panose="02010600030101010101" pitchFamily="2" charset="-122"/>
                        <a:cs typeface="Times New Roman" panose="02020603050405020304" pitchFamily="18" charset="0"/>
                      </a:endParaRPr>
                    </a:p>
                    <a:p>
                      <a:pPr>
                        <a:lnSpc>
                          <a:spcPct val="107000"/>
                        </a:lnSpc>
                        <a:spcAft>
                          <a:spcPts val="0"/>
                        </a:spcAft>
                      </a:pPr>
                      <a:endParaRPr lang="fr-MA" sz="900" dirty="0">
                        <a:effectLst/>
                        <a:latin typeface="Calibri" panose="020F0502020204030204" pitchFamily="34" charset="0"/>
                        <a:ea typeface="SimSun" panose="02010600030101010101" pitchFamily="2" charset="-122"/>
                        <a:cs typeface="Times New Roman" panose="02020603050405020304" pitchFamily="18" charset="0"/>
                      </a:endParaRPr>
                    </a:p>
                    <a:p>
                      <a:pPr>
                        <a:lnSpc>
                          <a:spcPct val="107000"/>
                        </a:lnSpc>
                        <a:spcAft>
                          <a:spcPts val="0"/>
                        </a:spcAft>
                      </a:pPr>
                      <a:endParaRPr lang="fr-FR" sz="900" dirty="0">
                        <a:effectLst/>
                        <a:latin typeface="Calibri" panose="020F0502020204030204" pitchFamily="34" charset="0"/>
                        <a:ea typeface="SimSun" panose="02010600030101010101" pitchFamily="2" charset="-122"/>
                        <a:cs typeface="Times New Roman" panose="02020603050405020304" pitchFamily="18" charset="0"/>
                      </a:endParaRPr>
                    </a:p>
                  </a:txBody>
                  <a:tcPr marL="19607" marR="196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l">
                        <a:lnSpc>
                          <a:spcPct val="107000"/>
                        </a:lnSpc>
                        <a:spcAft>
                          <a:spcPts val="0"/>
                        </a:spcAft>
                      </a:pPr>
                      <a:r>
                        <a:rPr lang="fr-FR" sz="1200" b="1" dirty="0">
                          <a:solidFill>
                            <a:srgbClr val="000000"/>
                          </a:solidFill>
                          <a:effectLst/>
                          <a:latin typeface="+mn-lt"/>
                          <a:ea typeface="Times New Roman" panose="02020603050405020304" pitchFamily="18" charset="0"/>
                          <a:cs typeface="Times New Roman" panose="02020603050405020304" pitchFamily="18" charset="0"/>
                        </a:rPr>
                        <a:t>   </a:t>
                      </a:r>
                      <a:r>
                        <a:rPr lang="fr-FR" sz="1200" b="1" dirty="0">
                          <a:solidFill>
                            <a:srgbClr val="C00000"/>
                          </a:solidFill>
                          <a:effectLst/>
                          <a:latin typeface="+mn-lt"/>
                          <a:ea typeface="Times New Roman" panose="02020603050405020304" pitchFamily="18" charset="0"/>
                          <a:cs typeface="Times New Roman" panose="02020603050405020304" pitchFamily="18" charset="0"/>
                        </a:rPr>
                        <a:t>Mission 1 :</a:t>
                      </a:r>
                      <a:r>
                        <a:rPr lang="fr-FR" sz="1200" b="1" dirty="0">
                          <a:solidFill>
                            <a:srgbClr val="000000"/>
                          </a:solidFill>
                          <a:effectLst/>
                          <a:latin typeface="+mn-lt"/>
                          <a:ea typeface="Times New Roman" panose="02020603050405020304" pitchFamily="18" charset="0"/>
                          <a:cs typeface="Times New Roman" panose="02020603050405020304" pitchFamily="18" charset="0"/>
                        </a:rPr>
                        <a:t> </a:t>
                      </a:r>
                      <a:r>
                        <a:rPr lang="fr-FR" sz="1200" b="1" dirty="0">
                          <a:solidFill>
                            <a:schemeClr val="tx1"/>
                          </a:solidFill>
                          <a:effectLst/>
                          <a:latin typeface="+mn-lt"/>
                          <a:ea typeface="Times New Roman" panose="02020603050405020304" pitchFamily="18" charset="0"/>
                          <a:cs typeface="Times New Roman" panose="02020603050405020304" pitchFamily="18" charset="0"/>
                        </a:rPr>
                        <a:t>Mobilisation du Gestionnaire du fonds et travaux préparatoires:</a:t>
                      </a:r>
                      <a:endParaRPr lang="fr-FR" sz="1200" dirty="0">
                        <a:solidFill>
                          <a:schemeClr val="tx1"/>
                        </a:solidFill>
                        <a:effectLst/>
                        <a:latin typeface="+mn-lt"/>
                        <a:ea typeface="SimSun" panose="02010600030101010101" pitchFamily="2" charset="-122"/>
                        <a:cs typeface="Arial" panose="020B0604020202020204" pitchFamily="34" charset="0"/>
                      </a:endParaRPr>
                    </a:p>
                  </a:txBody>
                  <a:tcPr marL="19607" marR="196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050" b="1" dirty="0">
                          <a:solidFill>
                            <a:schemeClr val="tx1"/>
                          </a:solidFill>
                          <a:effectLst/>
                          <a:latin typeface="+mn-lt"/>
                          <a:ea typeface="SimSun" panose="02010600030101010101" pitchFamily="2" charset="-122"/>
                          <a:cs typeface="Times New Roman" panose="02020603050405020304" pitchFamily="18" charset="0"/>
                        </a:rPr>
                        <a:t>L1.1 : Rapport méthodologique d’intervention</a:t>
                      </a:r>
                      <a:endParaRPr lang="fr-FR" sz="1050" dirty="0">
                        <a:solidFill>
                          <a:schemeClr val="tx1"/>
                        </a:solidFill>
                        <a:effectLst/>
                        <a:latin typeface="+mn-lt"/>
                        <a:ea typeface="SimSun" panose="02010600030101010101" pitchFamily="2" charset="-122"/>
                        <a:cs typeface="Arial" panose="020B0604020202020204" pitchFamily="34" charset="0"/>
                      </a:endParaRPr>
                    </a:p>
                  </a:txBody>
                  <a:tcPr marL="19607" marR="196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41295059"/>
                  </a:ext>
                </a:extLst>
              </a:tr>
              <a:tr h="647312">
                <a:tc vMerge="1">
                  <a:txBody>
                    <a:bodyPr/>
                    <a:lstStyle/>
                    <a:p>
                      <a:endParaRPr lang="fr-FR"/>
                    </a:p>
                  </a:txBody>
                  <a:tcPr/>
                </a:tc>
                <a:tc vMerge="1">
                  <a:txBody>
                    <a:bodyPr/>
                    <a:lstStyle/>
                    <a:p>
                      <a:endParaRPr lang="fr-FR"/>
                    </a:p>
                  </a:txBody>
                  <a:tcPr/>
                </a:tc>
                <a:tc vMerge="1">
                  <a:txBody>
                    <a:bodyPr/>
                    <a:lstStyle/>
                    <a:p>
                      <a:endParaRPr lang="fr-FR"/>
                    </a:p>
                  </a:txBody>
                  <a:tcPr/>
                </a:tc>
                <a:tc>
                  <a:txBody>
                    <a:bodyPr/>
                    <a:lstStyle/>
                    <a:p>
                      <a:pPr algn="just">
                        <a:lnSpc>
                          <a:spcPct val="107000"/>
                        </a:lnSpc>
                        <a:spcAft>
                          <a:spcPts val="0"/>
                        </a:spcAft>
                      </a:pPr>
                      <a:r>
                        <a:rPr lang="fr-FR" sz="1050" b="1" dirty="0">
                          <a:solidFill>
                            <a:schemeClr val="tx1"/>
                          </a:solidFill>
                          <a:effectLst/>
                          <a:latin typeface="+mn-lt"/>
                          <a:ea typeface="SimSun" panose="02010600030101010101" pitchFamily="2" charset="-122"/>
                          <a:cs typeface="Times New Roman" panose="02020603050405020304" pitchFamily="18" charset="0"/>
                        </a:rPr>
                        <a:t>L1.2 : Plan détaillé du projet </a:t>
                      </a:r>
                      <a:r>
                        <a:rPr lang="fr-FR" sz="1050" dirty="0">
                          <a:solidFill>
                            <a:schemeClr val="tx1"/>
                          </a:solidFill>
                          <a:effectLst/>
                          <a:latin typeface="+mn-lt"/>
                          <a:ea typeface="SimSun" panose="02010600030101010101" pitchFamily="2" charset="-122"/>
                          <a:cs typeface="Times New Roman" panose="02020603050405020304" pitchFamily="18" charset="0"/>
                        </a:rPr>
                        <a:t>(un par projet)</a:t>
                      </a:r>
                      <a:r>
                        <a:rPr lang="fr-FR" sz="1050" b="1" dirty="0">
                          <a:solidFill>
                            <a:schemeClr val="tx1"/>
                          </a:solidFill>
                          <a:effectLst/>
                          <a:latin typeface="+mn-lt"/>
                          <a:ea typeface="SimSun" panose="02010600030101010101" pitchFamily="2" charset="-122"/>
                          <a:cs typeface="Times New Roman" panose="02020603050405020304" pitchFamily="18" charset="0"/>
                        </a:rPr>
                        <a:t> </a:t>
                      </a:r>
                      <a:endParaRPr lang="fr-FR" sz="1050" dirty="0">
                        <a:solidFill>
                          <a:schemeClr val="tx1"/>
                        </a:solidFill>
                        <a:effectLst/>
                        <a:latin typeface="+mn-lt"/>
                        <a:ea typeface="SimSun" panose="02010600030101010101" pitchFamily="2" charset="-122"/>
                        <a:cs typeface="Arial" panose="020B0604020202020204" pitchFamily="34" charset="0"/>
                      </a:endParaRPr>
                    </a:p>
                    <a:p>
                      <a:pPr marL="357188" indent="0" algn="just">
                        <a:lnSpc>
                          <a:spcPct val="107000"/>
                        </a:lnSpc>
                        <a:spcAft>
                          <a:spcPts val="800"/>
                        </a:spcAft>
                      </a:pPr>
                      <a:r>
                        <a:rPr lang="fr-FR" sz="1050" b="1" dirty="0">
                          <a:solidFill>
                            <a:schemeClr val="tx1"/>
                          </a:solidFill>
                          <a:effectLst/>
                          <a:latin typeface="+mn-lt"/>
                          <a:ea typeface="SimSun" panose="02010600030101010101" pitchFamily="2" charset="-122"/>
                          <a:cs typeface="Times New Roman" panose="02020603050405020304" pitchFamily="18" charset="0"/>
                        </a:rPr>
                        <a:t>L1.2.1 : plan détaillé 1</a:t>
                      </a:r>
                      <a:r>
                        <a:rPr lang="fr-FR" sz="1050" b="1" baseline="30000" dirty="0">
                          <a:solidFill>
                            <a:schemeClr val="tx1"/>
                          </a:solidFill>
                          <a:effectLst/>
                          <a:latin typeface="+mn-lt"/>
                          <a:ea typeface="SimSun" panose="02010600030101010101" pitchFamily="2" charset="-122"/>
                          <a:cs typeface="Times New Roman" panose="02020603050405020304" pitchFamily="18" charset="0"/>
                        </a:rPr>
                        <a:t>er</a:t>
                      </a:r>
                      <a:r>
                        <a:rPr lang="fr-FR" sz="1050" b="1" dirty="0">
                          <a:solidFill>
                            <a:schemeClr val="tx1"/>
                          </a:solidFill>
                          <a:effectLst/>
                          <a:latin typeface="+mn-lt"/>
                          <a:ea typeface="SimSun" panose="02010600030101010101" pitchFamily="2" charset="-122"/>
                          <a:cs typeface="Times New Roman" panose="02020603050405020304" pitchFamily="18" charset="0"/>
                        </a:rPr>
                        <a:t> round</a:t>
                      </a:r>
                      <a:endParaRPr lang="fr-FR" sz="1050" dirty="0">
                        <a:solidFill>
                          <a:schemeClr val="tx1"/>
                        </a:solidFill>
                        <a:effectLst/>
                        <a:latin typeface="+mn-lt"/>
                        <a:ea typeface="SimSun" panose="02010600030101010101" pitchFamily="2" charset="-122"/>
                        <a:cs typeface="Arial" panose="020B0604020202020204" pitchFamily="34" charset="0"/>
                      </a:endParaRPr>
                    </a:p>
                    <a:p>
                      <a:pPr marL="357188" indent="0">
                        <a:lnSpc>
                          <a:spcPct val="107000"/>
                        </a:lnSpc>
                        <a:spcAft>
                          <a:spcPts val="0"/>
                        </a:spcAft>
                      </a:pPr>
                      <a:r>
                        <a:rPr lang="fr-FR" sz="1050" b="1" dirty="0">
                          <a:solidFill>
                            <a:schemeClr val="tx1"/>
                          </a:solidFill>
                          <a:effectLst/>
                          <a:latin typeface="+mn-lt"/>
                          <a:ea typeface="SimSun" panose="02010600030101010101" pitchFamily="2" charset="-122"/>
                          <a:cs typeface="Times New Roman" panose="02020603050405020304" pitchFamily="18" charset="0"/>
                        </a:rPr>
                        <a:t>L1.2.2 : plan détaillé 2</a:t>
                      </a:r>
                      <a:r>
                        <a:rPr lang="fr-FR" sz="1050" b="1" baseline="30000" dirty="0">
                          <a:solidFill>
                            <a:schemeClr val="tx1"/>
                          </a:solidFill>
                          <a:effectLst/>
                          <a:latin typeface="+mn-lt"/>
                          <a:ea typeface="SimSun" panose="02010600030101010101" pitchFamily="2" charset="-122"/>
                          <a:cs typeface="Times New Roman" panose="02020603050405020304" pitchFamily="18" charset="0"/>
                        </a:rPr>
                        <a:t>ème</a:t>
                      </a:r>
                      <a:r>
                        <a:rPr lang="fr-FR" sz="1050" b="1" dirty="0">
                          <a:solidFill>
                            <a:schemeClr val="tx1"/>
                          </a:solidFill>
                          <a:effectLst/>
                          <a:latin typeface="+mn-lt"/>
                          <a:ea typeface="SimSun" panose="02010600030101010101" pitchFamily="2" charset="-122"/>
                          <a:cs typeface="Times New Roman" panose="02020603050405020304" pitchFamily="18" charset="0"/>
                        </a:rPr>
                        <a:t> round</a:t>
                      </a:r>
                      <a:endParaRPr lang="fr-FR" sz="1050" dirty="0">
                        <a:solidFill>
                          <a:schemeClr val="tx1"/>
                        </a:solidFill>
                        <a:effectLst/>
                        <a:latin typeface="+mn-lt"/>
                        <a:ea typeface="SimSun" panose="02010600030101010101" pitchFamily="2" charset="-122"/>
                        <a:cs typeface="Arial" panose="020B0604020202020204" pitchFamily="34" charset="0"/>
                      </a:endParaRPr>
                    </a:p>
                  </a:txBody>
                  <a:tcPr marL="19607" marR="196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882081715"/>
                  </a:ext>
                </a:extLst>
              </a:tr>
              <a:tr h="634691">
                <a:tc vMerge="1">
                  <a:txBody>
                    <a:bodyPr/>
                    <a:lstStyle/>
                    <a:p>
                      <a:endParaRPr lang="fr-FR"/>
                    </a:p>
                  </a:txBody>
                  <a:tcPr/>
                </a:tc>
                <a:tc vMerge="1">
                  <a:txBody>
                    <a:bodyPr/>
                    <a:lstStyle/>
                    <a:p>
                      <a:pPr>
                        <a:lnSpc>
                          <a:spcPct val="107000"/>
                        </a:lnSpc>
                        <a:spcAft>
                          <a:spcPts val="0"/>
                        </a:spcAft>
                      </a:pPr>
                      <a:endParaRPr lang="fr-FR" sz="1100" dirty="0">
                        <a:effectLst/>
                        <a:latin typeface="Times New Roman" panose="02020603050405020304" pitchFamily="18" charset="0"/>
                        <a:ea typeface="SimSun" panose="02010600030101010101" pitchFamily="2" charset="-122"/>
                        <a:cs typeface="Arial" panose="020B0604020202020204" pitchFamily="34" charset="0"/>
                      </a:endParaRPr>
                    </a:p>
                  </a:txBody>
                  <a:tcPr marL="21622" marR="216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92075" indent="0">
                        <a:lnSpc>
                          <a:spcPct val="107000"/>
                        </a:lnSpc>
                        <a:spcAft>
                          <a:spcPts val="0"/>
                        </a:spcAft>
                      </a:pPr>
                      <a:r>
                        <a:rPr lang="fr-FR" sz="1200" b="1" dirty="0">
                          <a:solidFill>
                            <a:srgbClr val="C00000"/>
                          </a:solidFill>
                          <a:effectLst/>
                          <a:latin typeface="+mn-lt"/>
                          <a:ea typeface="Times New Roman" panose="02020603050405020304" pitchFamily="18" charset="0"/>
                          <a:cs typeface="Times New Roman" panose="02020603050405020304" pitchFamily="18" charset="0"/>
                        </a:rPr>
                        <a:t>Mission 2 :</a:t>
                      </a:r>
                      <a:r>
                        <a:rPr lang="fr-FR" sz="1200" b="1" dirty="0">
                          <a:solidFill>
                            <a:srgbClr val="000000"/>
                          </a:solidFill>
                          <a:effectLst/>
                          <a:latin typeface="+mn-lt"/>
                          <a:ea typeface="Times New Roman" panose="02020603050405020304" pitchFamily="18" charset="0"/>
                          <a:cs typeface="Times New Roman" panose="02020603050405020304" pitchFamily="18" charset="0"/>
                        </a:rPr>
                        <a:t> </a:t>
                      </a:r>
                      <a:r>
                        <a:rPr lang="fr-FR" sz="1200" b="1" dirty="0">
                          <a:solidFill>
                            <a:schemeClr val="tx1"/>
                          </a:solidFill>
                          <a:effectLst/>
                          <a:latin typeface="+mn-lt"/>
                          <a:ea typeface="Times New Roman" panose="02020603050405020304" pitchFamily="18" charset="0"/>
                          <a:cs typeface="Times New Roman" panose="02020603050405020304" pitchFamily="18" charset="0"/>
                        </a:rPr>
                        <a:t>Développement des outils de supervision, de suivi, d’évaluation et d’archivage des projets subventionnés</a:t>
                      </a:r>
                      <a:endParaRPr lang="fr-FR" sz="1200" dirty="0">
                        <a:solidFill>
                          <a:schemeClr val="tx1"/>
                        </a:solidFill>
                        <a:effectLst/>
                        <a:latin typeface="+mn-lt"/>
                        <a:ea typeface="SimSun" panose="02010600030101010101" pitchFamily="2" charset="-122"/>
                        <a:cs typeface="Arial" panose="020B0604020202020204" pitchFamily="34" charset="0"/>
                      </a:endParaRPr>
                    </a:p>
                  </a:txBody>
                  <a:tcPr marL="19607" marR="196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fr-FR" sz="1050" b="1" dirty="0">
                          <a:solidFill>
                            <a:schemeClr val="tx1"/>
                          </a:solidFill>
                          <a:effectLst/>
                          <a:latin typeface="+mn-lt"/>
                          <a:ea typeface="Calibri" panose="020F0502020204030204" pitchFamily="34" charset="0"/>
                          <a:cs typeface="Arial" panose="020B0604020202020204" pitchFamily="34" charset="0"/>
                        </a:rPr>
                        <a:t>L2.a : Pack des outils de suivi et pilotage de l’exécution des projets subventionnés</a:t>
                      </a:r>
                      <a:endParaRPr lang="fr-FR" sz="1050" dirty="0">
                        <a:solidFill>
                          <a:schemeClr val="tx1"/>
                        </a:solidFill>
                        <a:effectLst/>
                        <a:latin typeface="+mn-lt"/>
                        <a:ea typeface="SimSun" panose="02010600030101010101" pitchFamily="2" charset="-122"/>
                        <a:cs typeface="Arial" panose="020B0604020202020204" pitchFamily="34" charset="0"/>
                      </a:endParaRPr>
                    </a:p>
                  </a:txBody>
                  <a:tcPr marL="19607" marR="196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51035074"/>
                  </a:ext>
                </a:extLst>
              </a:tr>
              <a:tr h="1514669">
                <a:tc vMerge="1">
                  <a:txBody>
                    <a:bodyPr/>
                    <a:lstStyle/>
                    <a:p>
                      <a:endParaRPr lang="fr-FR"/>
                    </a:p>
                  </a:txBody>
                  <a:tcPr/>
                </a:tc>
                <a:tc vMerge="1">
                  <a:txBody>
                    <a:bodyPr/>
                    <a:lstStyle/>
                    <a:p>
                      <a:pPr>
                        <a:lnSpc>
                          <a:spcPct val="107000"/>
                        </a:lnSpc>
                        <a:spcAft>
                          <a:spcPts val="0"/>
                        </a:spcAft>
                      </a:pPr>
                      <a:endParaRPr lang="fr-FR" sz="1100" dirty="0">
                        <a:effectLst/>
                        <a:latin typeface="Times New Roman" panose="02020603050405020304" pitchFamily="18" charset="0"/>
                        <a:ea typeface="SimSun" panose="02010600030101010101" pitchFamily="2" charset="-122"/>
                        <a:cs typeface="Arial" panose="020B0604020202020204" pitchFamily="34" charset="0"/>
                      </a:endParaRPr>
                    </a:p>
                  </a:txBody>
                  <a:tcPr marL="21622" marR="216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90488" indent="0">
                        <a:lnSpc>
                          <a:spcPct val="107000"/>
                        </a:lnSpc>
                        <a:spcAft>
                          <a:spcPts val="0"/>
                        </a:spcAft>
                      </a:pPr>
                      <a:r>
                        <a:rPr lang="fr-FR" sz="1200" b="1" dirty="0">
                          <a:solidFill>
                            <a:srgbClr val="C00000"/>
                          </a:solidFill>
                          <a:effectLst/>
                          <a:latin typeface="+mn-lt"/>
                          <a:ea typeface="Times New Roman" panose="02020603050405020304" pitchFamily="18" charset="0"/>
                          <a:cs typeface="Times New Roman" panose="02020603050405020304" pitchFamily="18" charset="0"/>
                        </a:rPr>
                        <a:t>Mission 3 : </a:t>
                      </a:r>
                      <a:r>
                        <a:rPr lang="fr-FR" sz="1200" b="1" dirty="0">
                          <a:solidFill>
                            <a:schemeClr val="tx1"/>
                          </a:solidFill>
                          <a:effectLst/>
                          <a:latin typeface="+mn-lt"/>
                          <a:ea typeface="Times New Roman" panose="02020603050405020304" pitchFamily="18" charset="0"/>
                          <a:cs typeface="Times New Roman" panose="02020603050405020304" pitchFamily="18" charset="0"/>
                        </a:rPr>
                        <a:t>Gestion globale du fonds « Charaka »</a:t>
                      </a:r>
                      <a:endParaRPr lang="fr-FR" sz="1200" dirty="0">
                        <a:solidFill>
                          <a:schemeClr val="tx1"/>
                        </a:solidFill>
                        <a:effectLst/>
                        <a:latin typeface="+mn-lt"/>
                        <a:ea typeface="SimSun" panose="02010600030101010101" pitchFamily="2" charset="-122"/>
                        <a:cs typeface="Arial" panose="020B0604020202020204" pitchFamily="34" charset="0"/>
                      </a:endParaRPr>
                    </a:p>
                  </a:txBody>
                  <a:tcPr marL="19607" marR="196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0000"/>
                        </a:lnSpc>
                        <a:spcAft>
                          <a:spcPts val="600"/>
                        </a:spcAft>
                      </a:pPr>
                      <a:r>
                        <a:rPr lang="fr-FR" sz="1050" b="1" dirty="0">
                          <a:solidFill>
                            <a:schemeClr val="tx1"/>
                          </a:solidFill>
                          <a:effectLst/>
                          <a:latin typeface="+mn-lt"/>
                          <a:ea typeface="SimSun" panose="02010600030101010101" pitchFamily="2" charset="-122"/>
                          <a:cs typeface="Times New Roman" panose="02020603050405020304" pitchFamily="18" charset="0"/>
                        </a:rPr>
                        <a:t>L3.1. Dossiers de déboursement </a:t>
                      </a:r>
                      <a:r>
                        <a:rPr lang="fr-FR" sz="1050" dirty="0">
                          <a:solidFill>
                            <a:schemeClr val="tx1"/>
                          </a:solidFill>
                          <a:effectLst/>
                          <a:latin typeface="+mn-lt"/>
                          <a:ea typeface="SimSun" panose="02010600030101010101" pitchFamily="2" charset="-122"/>
                          <a:cs typeface="Times New Roman" panose="02020603050405020304" pitchFamily="18" charset="0"/>
                        </a:rPr>
                        <a:t>pour chaque convention/projet avec pièces justificatives à l’appui</a:t>
                      </a:r>
                      <a:endParaRPr lang="fr-FR" sz="1050" dirty="0">
                        <a:solidFill>
                          <a:schemeClr val="tx1"/>
                        </a:solidFill>
                        <a:effectLst/>
                        <a:latin typeface="+mn-lt"/>
                        <a:ea typeface="SimSun" panose="02010600030101010101" pitchFamily="2" charset="-122"/>
                        <a:cs typeface="Arial" panose="020B0604020202020204" pitchFamily="34" charset="0"/>
                      </a:endParaRPr>
                    </a:p>
                    <a:p>
                      <a:pPr>
                        <a:lnSpc>
                          <a:spcPct val="100000"/>
                        </a:lnSpc>
                        <a:spcAft>
                          <a:spcPts val="600"/>
                        </a:spcAft>
                      </a:pPr>
                      <a:r>
                        <a:rPr lang="fr-FR" sz="1050" b="1" dirty="0">
                          <a:solidFill>
                            <a:schemeClr val="tx1"/>
                          </a:solidFill>
                          <a:effectLst/>
                          <a:latin typeface="+mn-lt"/>
                          <a:ea typeface="SimSun" panose="02010600030101010101" pitchFamily="2" charset="-122"/>
                          <a:cs typeface="Times New Roman" panose="02020603050405020304" pitchFamily="18" charset="0"/>
                        </a:rPr>
                        <a:t>L3.2 : Un dossier détaillé (physique et électronique) d’avancement trimestriel des projets (global et par projet) en langue française</a:t>
                      </a:r>
                      <a:endParaRPr lang="fr-FR" sz="1050" b="1" dirty="0">
                        <a:solidFill>
                          <a:schemeClr val="tx1"/>
                        </a:solidFill>
                        <a:effectLst/>
                        <a:latin typeface="+mn-lt"/>
                        <a:ea typeface="SimSun" panose="02010600030101010101" pitchFamily="2" charset="-122"/>
                        <a:cs typeface="Arial" panose="020B0604020202020204" pitchFamily="34" charset="0"/>
                      </a:endParaRPr>
                    </a:p>
                    <a:p>
                      <a:pPr>
                        <a:lnSpc>
                          <a:spcPct val="100000"/>
                        </a:lnSpc>
                        <a:spcAft>
                          <a:spcPts val="600"/>
                        </a:spcAft>
                      </a:pPr>
                      <a:r>
                        <a:rPr lang="fr-FR" sz="1050" b="1" dirty="0">
                          <a:solidFill>
                            <a:schemeClr val="tx1"/>
                          </a:solidFill>
                          <a:effectLst/>
                          <a:latin typeface="+mn-lt"/>
                          <a:ea typeface="SimSun" panose="02010600030101010101" pitchFamily="2" charset="-122"/>
                          <a:cs typeface="Times New Roman" panose="02020603050405020304" pitchFamily="18" charset="0"/>
                        </a:rPr>
                        <a:t>L3.3 : Un dossier synthèse d’avancement trimestriel des projets (global et par projet) en langue française</a:t>
                      </a:r>
                      <a:endParaRPr lang="fr-FR" sz="1050" b="1" dirty="0">
                        <a:solidFill>
                          <a:schemeClr val="tx1"/>
                        </a:solidFill>
                        <a:effectLst/>
                        <a:latin typeface="+mn-lt"/>
                        <a:ea typeface="SimSun" panose="02010600030101010101" pitchFamily="2" charset="-122"/>
                        <a:cs typeface="Arial" panose="020B0604020202020204" pitchFamily="34" charset="0"/>
                      </a:endParaRPr>
                    </a:p>
                    <a:p>
                      <a:pPr>
                        <a:lnSpc>
                          <a:spcPct val="100000"/>
                        </a:lnSpc>
                        <a:spcAft>
                          <a:spcPts val="600"/>
                        </a:spcAft>
                      </a:pPr>
                      <a:r>
                        <a:rPr lang="fr-FR" sz="1050" b="1" dirty="0">
                          <a:solidFill>
                            <a:schemeClr val="tx1"/>
                          </a:solidFill>
                          <a:effectLst/>
                          <a:latin typeface="+mn-lt"/>
                          <a:ea typeface="SimSun" panose="02010600030101010101" pitchFamily="2" charset="-122"/>
                          <a:cs typeface="Times New Roman" panose="02020603050405020304" pitchFamily="18" charset="0"/>
                        </a:rPr>
                        <a:t>L3.4  : Un dossier synthèse d’avancement annuel des projets (global et par projet) en langue Anglaise et Arabe.</a:t>
                      </a:r>
                      <a:endParaRPr lang="fr-FR" sz="1050" b="1" dirty="0">
                        <a:solidFill>
                          <a:schemeClr val="tx1"/>
                        </a:solidFill>
                        <a:effectLst/>
                        <a:latin typeface="+mn-lt"/>
                        <a:ea typeface="SimSun" panose="02010600030101010101" pitchFamily="2" charset="-122"/>
                        <a:cs typeface="Arial" panose="020B0604020202020204" pitchFamily="34" charset="0"/>
                      </a:endParaRPr>
                    </a:p>
                  </a:txBody>
                  <a:tcPr marL="19607" marR="196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518708703"/>
                  </a:ext>
                </a:extLst>
              </a:tr>
              <a:tr h="566150">
                <a:tc vMerge="1">
                  <a:txBody>
                    <a:bodyPr/>
                    <a:lstStyle/>
                    <a:p>
                      <a:endParaRPr lang="fr-FR"/>
                    </a:p>
                  </a:txBody>
                  <a:tcPr/>
                </a:tc>
                <a:tc vMerge="1">
                  <a:txBody>
                    <a:bodyPr/>
                    <a:lstStyle/>
                    <a:p>
                      <a:pPr>
                        <a:lnSpc>
                          <a:spcPct val="107000"/>
                        </a:lnSpc>
                        <a:spcAft>
                          <a:spcPts val="0"/>
                        </a:spcAft>
                      </a:pPr>
                      <a:endParaRPr lang="fr-FR" sz="1100" dirty="0">
                        <a:effectLst/>
                        <a:latin typeface="Times New Roman" panose="02020603050405020304" pitchFamily="18" charset="0"/>
                        <a:ea typeface="SimSun" panose="02010600030101010101" pitchFamily="2" charset="-122"/>
                        <a:cs typeface="Arial" panose="020B0604020202020204" pitchFamily="34" charset="0"/>
                      </a:endParaRPr>
                    </a:p>
                  </a:txBody>
                  <a:tcPr marL="21622" marR="216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fr-FR" sz="1200" b="1" dirty="0">
                          <a:solidFill>
                            <a:srgbClr val="C00000"/>
                          </a:solidFill>
                          <a:effectLst/>
                          <a:latin typeface="+mn-lt"/>
                          <a:ea typeface="SimSun" panose="02010600030101010101" pitchFamily="2" charset="-122"/>
                          <a:cs typeface="Times New Roman" panose="02020603050405020304" pitchFamily="18" charset="0"/>
                        </a:rPr>
                        <a:t>   Mission 4 : </a:t>
                      </a:r>
                      <a:r>
                        <a:rPr lang="fr-FR" sz="1200" b="1" dirty="0">
                          <a:solidFill>
                            <a:schemeClr val="tx1"/>
                          </a:solidFill>
                          <a:effectLst/>
                          <a:latin typeface="+mn-lt"/>
                          <a:ea typeface="SimSun" panose="02010600030101010101" pitchFamily="2" charset="-122"/>
                          <a:cs typeface="Times New Roman" panose="02020603050405020304" pitchFamily="18" charset="0"/>
                        </a:rPr>
                        <a:t>Travaux de clôture du fonds «Charaka»</a:t>
                      </a:r>
                      <a:endParaRPr lang="fr-FR" sz="1200" dirty="0">
                        <a:solidFill>
                          <a:schemeClr val="tx1"/>
                        </a:solidFill>
                        <a:effectLst/>
                        <a:latin typeface="+mn-lt"/>
                        <a:ea typeface="SimSun" panose="02010600030101010101" pitchFamily="2" charset="-122"/>
                        <a:cs typeface="Arial" panose="020B0604020202020204" pitchFamily="34" charset="0"/>
                      </a:endParaRPr>
                    </a:p>
                  </a:txBody>
                  <a:tcPr marL="19607" marR="196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fr-FR" sz="1050" b="1" dirty="0">
                          <a:solidFill>
                            <a:schemeClr val="tx1"/>
                          </a:solidFill>
                          <a:effectLst/>
                          <a:latin typeface="+mn-lt"/>
                          <a:ea typeface="SimSun" panose="02010600030101010101" pitchFamily="2" charset="-122"/>
                          <a:cs typeface="Times New Roman" panose="02020603050405020304" pitchFamily="18" charset="0"/>
                        </a:rPr>
                        <a:t>L4.1 : Plan de clôture du fonds « Charaka » à actualiser chaque 3 mois</a:t>
                      </a:r>
                      <a:endParaRPr lang="fr-FR" sz="1050" b="1" dirty="0">
                        <a:solidFill>
                          <a:schemeClr val="tx1"/>
                        </a:solidFill>
                        <a:effectLst/>
                        <a:latin typeface="+mn-lt"/>
                        <a:ea typeface="SimSun" panose="02010600030101010101" pitchFamily="2" charset="-122"/>
                        <a:cs typeface="Arial" panose="020B0604020202020204" pitchFamily="34" charset="0"/>
                      </a:endParaRPr>
                    </a:p>
                    <a:p>
                      <a:pPr>
                        <a:lnSpc>
                          <a:spcPct val="107000"/>
                        </a:lnSpc>
                        <a:spcAft>
                          <a:spcPts val="0"/>
                        </a:spcAft>
                      </a:pPr>
                      <a:r>
                        <a:rPr lang="fr-FR" sz="1050" b="1" dirty="0">
                          <a:solidFill>
                            <a:schemeClr val="tx1"/>
                          </a:solidFill>
                          <a:effectLst/>
                          <a:latin typeface="+mn-lt"/>
                          <a:ea typeface="SimSun" panose="02010600030101010101" pitchFamily="2" charset="-122"/>
                          <a:cs typeface="Times New Roman" panose="02020603050405020304" pitchFamily="18" charset="0"/>
                        </a:rPr>
                        <a:t>L4.2 : Rapport de cession des actifs des projets aux partenaires</a:t>
                      </a:r>
                      <a:endParaRPr lang="fr-FR" sz="1050" b="1" dirty="0">
                        <a:solidFill>
                          <a:schemeClr val="tx1"/>
                        </a:solidFill>
                        <a:effectLst/>
                        <a:latin typeface="+mn-lt"/>
                        <a:ea typeface="SimSun" panose="02010600030101010101" pitchFamily="2" charset="-122"/>
                        <a:cs typeface="Arial" panose="020B0604020202020204" pitchFamily="34" charset="0"/>
                      </a:endParaRPr>
                    </a:p>
                  </a:txBody>
                  <a:tcPr marL="19607" marR="196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04587585"/>
                  </a:ext>
                </a:extLst>
              </a:tr>
            </a:tbl>
          </a:graphicData>
        </a:graphic>
      </p:graphicFrame>
      <p:sp>
        <p:nvSpPr>
          <p:cNvPr id="9" name="Rectangle 8"/>
          <p:cNvSpPr/>
          <p:nvPr/>
        </p:nvSpPr>
        <p:spPr>
          <a:xfrm>
            <a:off x="360847" y="1504151"/>
            <a:ext cx="11332112" cy="315599"/>
          </a:xfrm>
          <a:prstGeom prst="rect">
            <a:avLst/>
          </a:prstGeom>
          <a:solidFill>
            <a:srgbClr val="FFC000"/>
          </a:solidFill>
        </p:spPr>
        <p:txBody>
          <a:bodyPr wrap="square">
            <a:spAutoFit/>
          </a:bodyPr>
          <a:lstStyle/>
          <a:p>
            <a:pPr marL="163532" algn="just">
              <a:spcBef>
                <a:spcPts val="544"/>
              </a:spcBef>
              <a:spcAft>
                <a:spcPts val="272"/>
              </a:spcAft>
              <a:tabLst>
                <a:tab pos="408255" algn="l"/>
              </a:tabLst>
            </a:pPr>
            <a:r>
              <a:rPr lang="fr-FR" sz="1451" b="1" dirty="0">
                <a:solidFill>
                  <a:srgbClr val="000000"/>
                </a:solidFill>
                <a:ea typeface="SimSun" panose="02010600030101010101" pitchFamily="2" charset="-122"/>
                <a:cs typeface="Times New Roman" panose="02020603050405020304" pitchFamily="18" charset="0"/>
              </a:rPr>
              <a:t>Activité 1 : 07 missions, dont 04 missions de base et 03 missions optionnelles.</a:t>
            </a:r>
            <a:endParaRPr lang="fr-FR" sz="1451" b="1" dirty="0">
              <a:ea typeface="SimSun" panose="02010600030101010101" pitchFamily="2" charset="-122"/>
            </a:endParaRPr>
          </a:p>
        </p:txBody>
      </p:sp>
      <p:sp>
        <p:nvSpPr>
          <p:cNvPr id="10" name="Parallelogram 6">
            <a:extLst>
              <a:ext uri="{FF2B5EF4-FFF2-40B4-BE49-F238E27FC236}">
                <a16:creationId xmlns:a16="http://schemas.microsoft.com/office/drawing/2014/main" id="{3826DCA4-84D6-456A-A499-0B3BE65A64B7}"/>
              </a:ext>
            </a:extLst>
          </p:cNvPr>
          <p:cNvSpPr/>
          <p:nvPr/>
        </p:nvSpPr>
        <p:spPr>
          <a:xfrm>
            <a:off x="1214048" y="909696"/>
            <a:ext cx="9990930" cy="466413"/>
          </a:xfrm>
          <a:prstGeom prst="parallelogram">
            <a:avLst>
              <a:gd name="adj" fmla="val 34259"/>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tabLst>
                <a:tab pos="408255" algn="l"/>
              </a:tabLst>
            </a:pPr>
            <a:r>
              <a:rPr lang="fr-FR" sz="2176" b="1" u="sng" cap="all" dirty="0">
                <a:solidFill>
                  <a:schemeClr val="bg1"/>
                </a:solidFill>
                <a:latin typeface="Times New Roman" panose="02020603050405020304" pitchFamily="18" charset="0"/>
                <a:ea typeface="SimSun" panose="02010600030101010101" pitchFamily="2" charset="-122"/>
              </a:rPr>
              <a:t>Activité/Missions/ Niveau d’effort &amp; livrables </a:t>
            </a:r>
          </a:p>
        </p:txBody>
      </p:sp>
      <p:sp>
        <p:nvSpPr>
          <p:cNvPr id="11" name="Rectangle 10"/>
          <p:cNvSpPr/>
          <p:nvPr/>
        </p:nvSpPr>
        <p:spPr>
          <a:xfrm>
            <a:off x="222650" y="1817630"/>
            <a:ext cx="10848422" cy="287771"/>
          </a:xfrm>
          <a:prstGeom prst="rect">
            <a:avLst/>
          </a:prstGeom>
        </p:spPr>
        <p:txBody>
          <a:bodyPr wrap="square">
            <a:spAutoFit/>
          </a:bodyPr>
          <a:lstStyle/>
          <a:p>
            <a:pPr marL="449282" indent="-285750" algn="just">
              <a:spcBef>
                <a:spcPts val="544"/>
              </a:spcBef>
              <a:spcAft>
                <a:spcPts val="272"/>
              </a:spcAft>
              <a:buFont typeface="Wingdings" panose="05000000000000000000" pitchFamily="2" charset="2"/>
              <a:buChar char="q"/>
              <a:tabLst>
                <a:tab pos="408255" algn="l"/>
              </a:tabLst>
            </a:pPr>
            <a:r>
              <a:rPr lang="fr-MA" sz="1270" b="1" dirty="0">
                <a:solidFill>
                  <a:srgbClr val="C00000"/>
                </a:solidFill>
                <a:ea typeface="SimSun" panose="02010600030101010101" pitchFamily="2" charset="-122"/>
                <a:cs typeface="Times New Roman" panose="02020603050405020304" pitchFamily="18" charset="0"/>
              </a:rPr>
              <a:t>4 missions de base de l’activité 1 :</a:t>
            </a:r>
            <a:endParaRPr lang="fr-FR" sz="1270" b="1" dirty="0">
              <a:solidFill>
                <a:srgbClr val="C00000"/>
              </a:solidFill>
              <a:ea typeface="SimSun" panose="02010600030101010101" pitchFamily="2" charset="-122"/>
            </a:endParaRPr>
          </a:p>
        </p:txBody>
      </p:sp>
    </p:spTree>
    <p:extLst>
      <p:ext uri="{BB962C8B-B14F-4D97-AF65-F5344CB8AC3E}">
        <p14:creationId xmlns:p14="http://schemas.microsoft.com/office/powerpoint/2010/main" val="171588832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0A29F44F-FD53-4912-BE09-BAA8A35B78ED}"/>
              </a:ext>
            </a:extLst>
          </p:cNvPr>
          <p:cNvSpPr>
            <a:spLocks noGrp="1"/>
          </p:cNvSpPr>
          <p:nvPr>
            <p:ph type="sldNum" sz="quarter" idx="7"/>
          </p:nvPr>
        </p:nvSpPr>
        <p:spPr/>
        <p:txBody>
          <a:bodyPr/>
          <a:lstStyle/>
          <a:p>
            <a:fld id="{B6F15528-21DE-4FAA-801E-634DDDAF4B2B}" type="slidenum">
              <a:rPr lang="en-US" smtClean="0"/>
              <a:t>9</a:t>
            </a:fld>
            <a:endParaRPr lang="en-US"/>
          </a:p>
        </p:txBody>
      </p:sp>
      <p:pic>
        <p:nvPicPr>
          <p:cNvPr id="3" name="Picture 2">
            <a:extLst>
              <a:ext uri="{FF2B5EF4-FFF2-40B4-BE49-F238E27FC236}">
                <a16:creationId xmlns:a16="http://schemas.microsoft.com/office/drawing/2014/main" id="{232A3D47-C4BA-412F-AEF3-3720D622C1A4}"/>
              </a:ext>
            </a:extLst>
          </p:cNvPr>
          <p:cNvPicPr>
            <a:picLocks noChangeAspect="1"/>
          </p:cNvPicPr>
          <p:nvPr/>
        </p:nvPicPr>
        <p:blipFill rotWithShape="1">
          <a:blip r:embed="rId2">
            <a:extLst/>
          </a:blip>
          <a:srcRect t="33898" r="24347"/>
          <a:stretch/>
        </p:blipFill>
        <p:spPr>
          <a:xfrm>
            <a:off x="8594751" y="4632553"/>
            <a:ext cx="3597010" cy="2225447"/>
          </a:xfrm>
          <a:prstGeom prst="rect">
            <a:avLst/>
          </a:prstGeom>
        </p:spPr>
      </p:pic>
      <p:sp>
        <p:nvSpPr>
          <p:cNvPr id="5" name="Slide Number Placeholder 1">
            <a:extLst>
              <a:ext uri="{FF2B5EF4-FFF2-40B4-BE49-F238E27FC236}">
                <a16:creationId xmlns:a16="http://schemas.microsoft.com/office/drawing/2014/main" id="{A1F73C1C-3DE6-47E6-86CD-E0564C9FDCA8}"/>
              </a:ext>
            </a:extLst>
          </p:cNvPr>
          <p:cNvSpPr txBox="1">
            <a:spLocks/>
          </p:cNvSpPr>
          <p:nvPr/>
        </p:nvSpPr>
        <p:spPr>
          <a:xfrm>
            <a:off x="8778134" y="6377940"/>
            <a:ext cx="2804050" cy="251159"/>
          </a:xfrm>
          <a:prstGeom prst="rect">
            <a:avLst/>
          </a:prstGeom>
        </p:spPr>
        <p:txBody>
          <a:bodyPr wrap="square" lIns="0" tIns="0" rIns="0" bIns="0">
            <a:spAutoFit/>
          </a:bodyPr>
          <a:lstStyle>
            <a:defPPr>
              <a:defRPr lang="fr-FR"/>
            </a:defPPr>
            <a:lvl1pPr marL="0" algn="r" defTabSz="914400" rtl="0" eaLnBrk="1" latinLnBrk="0" hangingPunct="1">
              <a:defRPr sz="18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6F15528-21DE-4FAA-801E-634DDDAF4B2B}" type="slidenum">
              <a:rPr lang="fr-FR" sz="1632"/>
              <a:pPr/>
              <a:t>9</a:t>
            </a:fld>
            <a:endParaRPr lang="fr-FR" sz="1632"/>
          </a:p>
        </p:txBody>
      </p:sp>
      <p:graphicFrame>
        <p:nvGraphicFramePr>
          <p:cNvPr id="8" name="Tableau 7"/>
          <p:cNvGraphicFramePr>
            <a:graphicFrameLocks noGrp="1"/>
          </p:cNvGraphicFramePr>
          <p:nvPr>
            <p:extLst>
              <p:ext uri="{D42A27DB-BD31-4B8C-83A1-F6EECF244321}">
                <p14:modId xmlns:p14="http://schemas.microsoft.com/office/powerpoint/2010/main" val="595200942"/>
              </p:ext>
            </p:extLst>
          </p:nvPr>
        </p:nvGraphicFramePr>
        <p:xfrm>
          <a:off x="740886" y="2377820"/>
          <a:ext cx="10502932" cy="2866547"/>
        </p:xfrm>
        <a:graphic>
          <a:graphicData uri="http://schemas.openxmlformats.org/drawingml/2006/table">
            <a:tbl>
              <a:tblPr/>
              <a:tblGrid>
                <a:gridCol w="2314792">
                  <a:extLst>
                    <a:ext uri="{9D8B030D-6E8A-4147-A177-3AD203B41FA5}">
                      <a16:colId xmlns:a16="http://schemas.microsoft.com/office/drawing/2014/main" val="4174833191"/>
                    </a:ext>
                  </a:extLst>
                </a:gridCol>
                <a:gridCol w="1658358">
                  <a:extLst>
                    <a:ext uri="{9D8B030D-6E8A-4147-A177-3AD203B41FA5}">
                      <a16:colId xmlns:a16="http://schemas.microsoft.com/office/drawing/2014/main" val="3365451405"/>
                    </a:ext>
                  </a:extLst>
                </a:gridCol>
                <a:gridCol w="3834951">
                  <a:extLst>
                    <a:ext uri="{9D8B030D-6E8A-4147-A177-3AD203B41FA5}">
                      <a16:colId xmlns:a16="http://schemas.microsoft.com/office/drawing/2014/main" val="2211118662"/>
                    </a:ext>
                  </a:extLst>
                </a:gridCol>
                <a:gridCol w="2694831">
                  <a:extLst>
                    <a:ext uri="{9D8B030D-6E8A-4147-A177-3AD203B41FA5}">
                      <a16:colId xmlns:a16="http://schemas.microsoft.com/office/drawing/2014/main" val="837256478"/>
                    </a:ext>
                  </a:extLst>
                </a:gridCol>
              </a:tblGrid>
              <a:tr h="218696">
                <a:tc>
                  <a:txBody>
                    <a:bodyPr/>
                    <a:lstStyle/>
                    <a:p>
                      <a:pPr algn="ctr">
                        <a:lnSpc>
                          <a:spcPct val="107000"/>
                        </a:lnSpc>
                        <a:spcAft>
                          <a:spcPts val="0"/>
                        </a:spcAft>
                      </a:pPr>
                      <a:r>
                        <a:rPr lang="en-US" sz="1500" b="1" i="1" dirty="0" err="1">
                          <a:effectLst/>
                          <a:latin typeface="+mn-lt"/>
                          <a:ea typeface="SimSun" panose="02010600030101010101" pitchFamily="2" charset="-122"/>
                          <a:cs typeface="Times New Roman" panose="02020603050405020304" pitchFamily="18" charset="0"/>
                        </a:rPr>
                        <a:t>Activité</a:t>
                      </a:r>
                      <a:endParaRPr lang="fr-FR" sz="1500" dirty="0">
                        <a:effectLst/>
                        <a:latin typeface="+mn-lt"/>
                        <a:ea typeface="SimSun" panose="02010600030101010101" pitchFamily="2" charset="-122"/>
                        <a:cs typeface="Arial" panose="020B0604020202020204" pitchFamily="34" charset="0"/>
                      </a:endParaRPr>
                    </a:p>
                  </a:txBody>
                  <a:tcPr marL="19607" marR="196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EAADB"/>
                    </a:solidFill>
                  </a:tcPr>
                </a:tc>
                <a:tc>
                  <a:txBody>
                    <a:bodyPr/>
                    <a:lstStyle/>
                    <a:p>
                      <a:pPr algn="ctr">
                        <a:lnSpc>
                          <a:spcPct val="107000"/>
                        </a:lnSpc>
                        <a:spcAft>
                          <a:spcPts val="0"/>
                        </a:spcAft>
                      </a:pPr>
                      <a:r>
                        <a:rPr lang="en-US" sz="1500" b="1" i="1" dirty="0">
                          <a:effectLst/>
                          <a:latin typeface="+mn-lt"/>
                          <a:ea typeface="SimSun" panose="02010600030101010101" pitchFamily="2" charset="-122"/>
                          <a:cs typeface="Times New Roman" panose="02020603050405020304" pitchFamily="18" charset="0"/>
                        </a:rPr>
                        <a:t>Niveau d’effort </a:t>
                      </a:r>
                      <a:endParaRPr lang="fr-FR" sz="1500" dirty="0">
                        <a:effectLst/>
                        <a:latin typeface="+mn-lt"/>
                        <a:ea typeface="SimSun" panose="02010600030101010101" pitchFamily="2" charset="-122"/>
                        <a:cs typeface="Arial" panose="020B0604020202020204" pitchFamily="34" charset="0"/>
                      </a:endParaRPr>
                    </a:p>
                  </a:txBody>
                  <a:tcPr marL="19607" marR="196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EAADB"/>
                    </a:solidFill>
                  </a:tcPr>
                </a:tc>
                <a:tc>
                  <a:txBody>
                    <a:bodyPr/>
                    <a:lstStyle/>
                    <a:p>
                      <a:pPr algn="ctr">
                        <a:lnSpc>
                          <a:spcPct val="107000"/>
                        </a:lnSpc>
                        <a:spcAft>
                          <a:spcPts val="0"/>
                        </a:spcAft>
                      </a:pPr>
                      <a:r>
                        <a:rPr lang="fr-FR" sz="1500" b="1" i="1" dirty="0">
                          <a:effectLst/>
                          <a:latin typeface="+mn-lt"/>
                          <a:ea typeface="SimSun" panose="02010600030101010101" pitchFamily="2" charset="-122"/>
                          <a:cs typeface="Times New Roman" panose="02020603050405020304" pitchFamily="18" charset="0"/>
                        </a:rPr>
                        <a:t>Missions optionnelles</a:t>
                      </a:r>
                      <a:endParaRPr lang="fr-FR" sz="1500" dirty="0">
                        <a:effectLst/>
                        <a:latin typeface="+mn-lt"/>
                        <a:ea typeface="SimSun" panose="02010600030101010101" pitchFamily="2" charset="-122"/>
                        <a:cs typeface="Arial" panose="020B0604020202020204" pitchFamily="34" charset="0"/>
                      </a:endParaRPr>
                    </a:p>
                    <a:p>
                      <a:pPr algn="ctr">
                        <a:lnSpc>
                          <a:spcPct val="107000"/>
                        </a:lnSpc>
                        <a:spcAft>
                          <a:spcPts val="0"/>
                        </a:spcAft>
                      </a:pPr>
                      <a:r>
                        <a:rPr lang="en-US" sz="1500" b="1" i="1" dirty="0">
                          <a:effectLst/>
                          <a:latin typeface="+mn-lt"/>
                          <a:ea typeface="SimSun" panose="02010600030101010101" pitchFamily="2" charset="-122"/>
                          <a:cs typeface="Times New Roman" panose="02020603050405020304" pitchFamily="18" charset="0"/>
                        </a:rPr>
                        <a:t> </a:t>
                      </a:r>
                      <a:endParaRPr lang="fr-FR" sz="1500" dirty="0">
                        <a:effectLst/>
                        <a:latin typeface="+mn-lt"/>
                        <a:ea typeface="SimSun" panose="02010600030101010101" pitchFamily="2" charset="-122"/>
                        <a:cs typeface="Arial" panose="020B0604020202020204" pitchFamily="34" charset="0"/>
                      </a:endParaRPr>
                    </a:p>
                  </a:txBody>
                  <a:tcPr marL="19607" marR="196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EAADB"/>
                    </a:solidFill>
                  </a:tcPr>
                </a:tc>
                <a:tc>
                  <a:txBody>
                    <a:bodyPr/>
                    <a:lstStyle/>
                    <a:p>
                      <a:pPr algn="ctr">
                        <a:lnSpc>
                          <a:spcPct val="107000"/>
                        </a:lnSpc>
                        <a:spcAft>
                          <a:spcPts val="0"/>
                        </a:spcAft>
                      </a:pPr>
                      <a:r>
                        <a:rPr lang="en-US" sz="1500" b="1" i="1" dirty="0">
                          <a:effectLst/>
                          <a:latin typeface="+mn-lt"/>
                          <a:ea typeface="SimSun" panose="02010600030101010101" pitchFamily="2" charset="-122"/>
                          <a:cs typeface="Times New Roman" panose="02020603050405020304" pitchFamily="18" charset="0"/>
                        </a:rPr>
                        <a:t>observation</a:t>
                      </a:r>
                      <a:endParaRPr lang="fr-FR" sz="1500" dirty="0">
                        <a:effectLst/>
                        <a:latin typeface="+mn-lt"/>
                        <a:ea typeface="SimSun" panose="02010600030101010101" pitchFamily="2" charset="-122"/>
                        <a:cs typeface="Arial" panose="020B0604020202020204" pitchFamily="34" charset="0"/>
                      </a:endParaRPr>
                    </a:p>
                  </a:txBody>
                  <a:tcPr marL="19607" marR="196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EAADB"/>
                    </a:solidFill>
                  </a:tcPr>
                </a:tc>
                <a:extLst>
                  <a:ext uri="{0D108BD9-81ED-4DB2-BD59-A6C34878D82A}">
                    <a16:rowId xmlns:a16="http://schemas.microsoft.com/office/drawing/2014/main" val="4126742670"/>
                  </a:ext>
                </a:extLst>
              </a:tr>
              <a:tr h="765967">
                <a:tc rowSpan="3">
                  <a:txBody>
                    <a:bodyPr/>
                    <a:lstStyle/>
                    <a:p>
                      <a:pPr algn="ctr">
                        <a:lnSpc>
                          <a:spcPct val="107000"/>
                        </a:lnSpc>
                        <a:spcAft>
                          <a:spcPts val="0"/>
                        </a:spcAft>
                      </a:pPr>
                      <a:r>
                        <a:rPr lang="fr-FR" sz="1400" b="1" u="none" strike="noStrike"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 </a:t>
                      </a:r>
                      <a:endParaRPr lang="fr-FR" sz="1400" dirty="0">
                        <a:effectLst/>
                        <a:latin typeface="Times New Roman" panose="02020603050405020304" pitchFamily="18" charset="0"/>
                        <a:ea typeface="SimSun" panose="02010600030101010101" pitchFamily="2" charset="-122"/>
                        <a:cs typeface="Arial" panose="020B0604020202020204" pitchFamily="34" charset="0"/>
                      </a:endParaRPr>
                    </a:p>
                    <a:p>
                      <a:pPr algn="ctr">
                        <a:lnSpc>
                          <a:spcPct val="107000"/>
                        </a:lnSpc>
                        <a:spcAft>
                          <a:spcPts val="0"/>
                        </a:spcAft>
                      </a:pPr>
                      <a:r>
                        <a:rPr lang="fr-FR" sz="1400" b="1" u="none" strike="noStrike"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 </a:t>
                      </a:r>
                      <a:endParaRPr lang="fr-FR" sz="1400" dirty="0">
                        <a:effectLst/>
                        <a:latin typeface="Times New Roman" panose="02020603050405020304" pitchFamily="18" charset="0"/>
                        <a:ea typeface="SimSun" panose="02010600030101010101" pitchFamily="2" charset="-122"/>
                        <a:cs typeface="Arial" panose="020B0604020202020204" pitchFamily="34" charset="0"/>
                      </a:endParaRPr>
                    </a:p>
                    <a:p>
                      <a:pPr algn="ctr">
                        <a:lnSpc>
                          <a:spcPct val="107000"/>
                        </a:lnSpc>
                        <a:spcAft>
                          <a:spcPts val="0"/>
                        </a:spcAft>
                      </a:pPr>
                      <a:r>
                        <a:rPr lang="fr-FR" sz="1400" b="1" u="sng" dirty="0">
                          <a:solidFill>
                            <a:schemeClr val="tx1"/>
                          </a:solidFill>
                          <a:effectLst/>
                          <a:latin typeface="+mn-lt"/>
                          <a:ea typeface="Times New Roman" panose="02020603050405020304" pitchFamily="18" charset="0"/>
                          <a:cs typeface="Times New Roman" panose="02020603050405020304" pitchFamily="18" charset="0"/>
                        </a:rPr>
                        <a:t>Activité 1</a:t>
                      </a:r>
                      <a:r>
                        <a:rPr lang="fr-FR" sz="1400" b="1" dirty="0">
                          <a:solidFill>
                            <a:schemeClr val="tx1"/>
                          </a:solidFill>
                          <a:effectLst/>
                          <a:latin typeface="+mn-lt"/>
                          <a:ea typeface="Times New Roman" panose="02020603050405020304" pitchFamily="18" charset="0"/>
                          <a:cs typeface="Times New Roman" panose="02020603050405020304" pitchFamily="18" charset="0"/>
                        </a:rPr>
                        <a:t>  : Gestion et suivi d’exécution des projets financés dans le cadre du Fonds Charaka</a:t>
                      </a:r>
                      <a:endParaRPr lang="fr-FR" sz="1400" dirty="0">
                        <a:solidFill>
                          <a:schemeClr val="tx1"/>
                        </a:solidFill>
                        <a:effectLst/>
                        <a:latin typeface="+mn-lt"/>
                        <a:ea typeface="SimSun" panose="02010600030101010101" pitchFamily="2" charset="-122"/>
                        <a:cs typeface="Arial" panose="020B0604020202020204" pitchFamily="34" charset="0"/>
                      </a:endParaRPr>
                    </a:p>
                  </a:txBody>
                  <a:tcPr marL="19607" marR="196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BE4D5"/>
                    </a:solidFill>
                  </a:tcPr>
                </a:tc>
                <a:tc rowSpan="3">
                  <a:txBody>
                    <a:bodyPr/>
                    <a:lstStyle/>
                    <a:p>
                      <a:pPr>
                        <a:lnSpc>
                          <a:spcPct val="107000"/>
                        </a:lnSpc>
                        <a:spcAft>
                          <a:spcPts val="0"/>
                        </a:spcAft>
                      </a:pPr>
                      <a:endParaRPr lang="fr-MA" sz="1300" dirty="0">
                        <a:effectLst/>
                        <a:latin typeface="+mn-lt"/>
                        <a:ea typeface="SimSun" panose="02010600030101010101" pitchFamily="2" charset="-122"/>
                        <a:cs typeface="Times New Roman" panose="02020603050405020304" pitchFamily="18" charset="0"/>
                      </a:endParaRPr>
                    </a:p>
                    <a:p>
                      <a:pPr>
                        <a:lnSpc>
                          <a:spcPct val="107000"/>
                        </a:lnSpc>
                        <a:spcAft>
                          <a:spcPts val="0"/>
                        </a:spcAft>
                      </a:pPr>
                      <a:endParaRPr lang="fr-MA" sz="1300" dirty="0">
                        <a:effectLst/>
                        <a:latin typeface="+mn-lt"/>
                        <a:ea typeface="SimSun" panose="02010600030101010101" pitchFamily="2" charset="-122"/>
                        <a:cs typeface="Times New Roman" panose="02020603050405020304" pitchFamily="18" charset="0"/>
                      </a:endParaRPr>
                    </a:p>
                    <a:p>
                      <a:pPr>
                        <a:lnSpc>
                          <a:spcPct val="107000"/>
                        </a:lnSpc>
                        <a:spcAft>
                          <a:spcPts val="0"/>
                        </a:spcAft>
                      </a:pPr>
                      <a:endParaRPr lang="fr-MA" sz="1300" dirty="0">
                        <a:effectLst/>
                        <a:latin typeface="+mn-lt"/>
                        <a:ea typeface="SimSun" panose="02010600030101010101" pitchFamily="2" charset="-122"/>
                        <a:cs typeface="Times New Roman" panose="02020603050405020304" pitchFamily="18" charset="0"/>
                      </a:endParaRPr>
                    </a:p>
                    <a:p>
                      <a:pPr>
                        <a:lnSpc>
                          <a:spcPct val="107000"/>
                        </a:lnSpc>
                        <a:spcAft>
                          <a:spcPts val="0"/>
                        </a:spcAft>
                      </a:pPr>
                      <a:endParaRPr lang="fr-MA" sz="1300" dirty="0">
                        <a:effectLst/>
                        <a:latin typeface="+mn-lt"/>
                        <a:ea typeface="SimSun" panose="02010600030101010101" pitchFamily="2" charset="-122"/>
                        <a:cs typeface="Times New Roman" panose="02020603050405020304" pitchFamily="18" charset="0"/>
                      </a:endParaRPr>
                    </a:p>
                    <a:p>
                      <a:pPr>
                        <a:lnSpc>
                          <a:spcPct val="107000"/>
                        </a:lnSpc>
                        <a:spcAft>
                          <a:spcPts val="0"/>
                        </a:spcAft>
                      </a:pPr>
                      <a:endParaRPr lang="fr-MA" sz="1300" dirty="0">
                        <a:effectLst/>
                        <a:latin typeface="+mn-lt"/>
                        <a:ea typeface="SimSun" panose="02010600030101010101" pitchFamily="2" charset="-122"/>
                        <a:cs typeface="Times New Roman" panose="02020603050405020304" pitchFamily="18" charset="0"/>
                      </a:endParaRPr>
                    </a:p>
                    <a:p>
                      <a:pPr marL="0" algn="l" defTabSz="1703388">
                        <a:lnSpc>
                          <a:spcPct val="107000"/>
                        </a:lnSpc>
                        <a:spcAft>
                          <a:spcPts val="0"/>
                        </a:spcAft>
                      </a:pPr>
                      <a:r>
                        <a:rPr lang="fr-MA" sz="1300" b="0" dirty="0">
                          <a:effectLst/>
                          <a:latin typeface="+mn-lt"/>
                          <a:ea typeface="SimSun" panose="02010600030101010101" pitchFamily="2" charset="-122"/>
                          <a:cs typeface="Times New Roman" panose="02020603050405020304" pitchFamily="18" charset="0"/>
                        </a:rPr>
                        <a:t>               </a:t>
                      </a:r>
                      <a:r>
                        <a:rPr lang="fr-MA" sz="1300" b="1" dirty="0">
                          <a:solidFill>
                            <a:schemeClr val="tx1"/>
                          </a:solidFill>
                          <a:effectLst/>
                          <a:latin typeface="+mn-lt"/>
                          <a:ea typeface="SimSun" panose="02010600030101010101" pitchFamily="2" charset="-122"/>
                          <a:cs typeface="Arial" panose="020B0604020202020204" pitchFamily="34" charset="0"/>
                        </a:rPr>
                        <a:t>200 j/e</a:t>
                      </a:r>
                    </a:p>
                    <a:p>
                      <a:pPr>
                        <a:lnSpc>
                          <a:spcPct val="107000"/>
                        </a:lnSpc>
                        <a:spcAft>
                          <a:spcPts val="0"/>
                        </a:spcAft>
                      </a:pPr>
                      <a:endParaRPr lang="fr-MA" sz="1300" dirty="0">
                        <a:effectLst/>
                        <a:latin typeface="+mn-lt"/>
                        <a:ea typeface="SimSun" panose="02010600030101010101" pitchFamily="2" charset="-122"/>
                        <a:cs typeface="Times New Roman" panose="02020603050405020304" pitchFamily="18" charset="0"/>
                      </a:endParaRPr>
                    </a:p>
                    <a:p>
                      <a:pPr algn="ctr">
                        <a:lnSpc>
                          <a:spcPct val="107000"/>
                        </a:lnSpc>
                        <a:spcAft>
                          <a:spcPts val="0"/>
                        </a:spcAft>
                      </a:pPr>
                      <a:r>
                        <a:rPr lang="fr-MA" sz="1300" dirty="0">
                          <a:effectLst/>
                          <a:latin typeface="+mn-lt"/>
                          <a:ea typeface="SimSun" panose="02010600030101010101" pitchFamily="2" charset="-122"/>
                          <a:cs typeface="Times New Roman" panose="02020603050405020304" pitchFamily="18" charset="0"/>
                        </a:rPr>
                        <a:t>  </a:t>
                      </a:r>
                    </a:p>
                    <a:p>
                      <a:pPr>
                        <a:lnSpc>
                          <a:spcPct val="107000"/>
                        </a:lnSpc>
                        <a:spcAft>
                          <a:spcPts val="0"/>
                        </a:spcAft>
                      </a:pPr>
                      <a:endParaRPr lang="fr-MA" sz="1300" dirty="0">
                        <a:effectLst/>
                        <a:latin typeface="+mn-lt"/>
                        <a:ea typeface="SimSun" panose="02010600030101010101" pitchFamily="2" charset="-122"/>
                        <a:cs typeface="Times New Roman" panose="02020603050405020304" pitchFamily="18" charset="0"/>
                      </a:endParaRPr>
                    </a:p>
                    <a:p>
                      <a:pPr>
                        <a:lnSpc>
                          <a:spcPct val="107000"/>
                        </a:lnSpc>
                        <a:spcAft>
                          <a:spcPts val="0"/>
                        </a:spcAft>
                      </a:pPr>
                      <a:endParaRPr lang="fr-FR" sz="1300" dirty="0">
                        <a:effectLst/>
                        <a:latin typeface="+mn-lt"/>
                        <a:ea typeface="SimSun" panose="02010600030101010101" pitchFamily="2" charset="-122"/>
                        <a:cs typeface="Times New Roman" panose="02020603050405020304" pitchFamily="18" charset="0"/>
                      </a:endParaRPr>
                    </a:p>
                  </a:txBody>
                  <a:tcPr marL="19607" marR="196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85725" indent="0" algn="l">
                        <a:lnSpc>
                          <a:spcPct val="107000"/>
                        </a:lnSpc>
                        <a:spcAft>
                          <a:spcPts val="0"/>
                        </a:spcAft>
                      </a:pPr>
                      <a:r>
                        <a:rPr lang="fr-FR" sz="1300" b="1" dirty="0">
                          <a:solidFill>
                            <a:srgbClr val="990033"/>
                          </a:solidFill>
                          <a:effectLst/>
                          <a:latin typeface="+mn-lt"/>
                          <a:ea typeface="Times New Roman" panose="02020603050405020304" pitchFamily="18" charset="0"/>
                          <a:cs typeface="Times New Roman" panose="02020603050405020304" pitchFamily="18" charset="0"/>
                        </a:rPr>
                        <a:t>Mission 5 : </a:t>
                      </a:r>
                    </a:p>
                    <a:p>
                      <a:pPr marL="0" marR="0" lvl="0" indent="0" algn="l" defTabSz="914400" eaLnBrk="1" fontAlgn="auto" latinLnBrk="0" hangingPunct="1">
                        <a:lnSpc>
                          <a:spcPct val="107000"/>
                        </a:lnSpc>
                        <a:spcBef>
                          <a:spcPts val="0"/>
                        </a:spcBef>
                        <a:spcAft>
                          <a:spcPts val="0"/>
                        </a:spcAft>
                        <a:buClrTx/>
                        <a:buSzTx/>
                        <a:buFontTx/>
                        <a:buNone/>
                        <a:tabLst/>
                        <a:defRPr/>
                      </a:pPr>
                      <a:r>
                        <a:rPr lang="fr-FR" sz="1300" b="1" dirty="0">
                          <a:solidFill>
                            <a:schemeClr val="tx1"/>
                          </a:solidFill>
                          <a:effectLst/>
                          <a:latin typeface="+mn-lt"/>
                          <a:ea typeface="Times New Roman" panose="02020603050405020304" pitchFamily="18" charset="0"/>
                          <a:cs typeface="Times New Roman" panose="02020603050405020304" pitchFamily="18" charset="0"/>
                        </a:rPr>
                        <a:t>Evaluation des projets (Présélection et sélection des projets du 2ème round)</a:t>
                      </a:r>
                    </a:p>
                  </a:txBody>
                  <a:tcPr marL="19607" marR="196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3">
                  <a:txBody>
                    <a:bodyPr/>
                    <a:lstStyle/>
                    <a:p>
                      <a:pPr marL="0" marR="0" lvl="0" indent="0" algn="ctr" defTabSz="914400" eaLnBrk="1" fontAlgn="auto" latinLnBrk="0" hangingPunct="1">
                        <a:lnSpc>
                          <a:spcPct val="107000"/>
                        </a:lnSpc>
                        <a:spcBef>
                          <a:spcPts val="0"/>
                        </a:spcBef>
                        <a:spcAft>
                          <a:spcPts val="0"/>
                        </a:spcAft>
                        <a:buClrTx/>
                        <a:buSzTx/>
                        <a:buFontTx/>
                        <a:buNone/>
                        <a:tabLst/>
                        <a:defRPr/>
                      </a:pPr>
                      <a:endParaRPr lang="fr-FR" sz="1300" b="1" u="sng" dirty="0">
                        <a:solidFill>
                          <a:schemeClr val="tx1"/>
                        </a:solidFill>
                        <a:effectLst/>
                        <a:latin typeface="+mn-lt"/>
                        <a:ea typeface="+mn-ea"/>
                        <a:cs typeface="+mn-cs"/>
                      </a:endParaRPr>
                    </a:p>
                    <a:p>
                      <a:pPr marL="0" marR="0" lvl="0" indent="0" algn="ctr" defTabSz="914400" eaLnBrk="1" fontAlgn="auto" latinLnBrk="0" hangingPunct="1">
                        <a:lnSpc>
                          <a:spcPct val="107000"/>
                        </a:lnSpc>
                        <a:spcBef>
                          <a:spcPts val="0"/>
                        </a:spcBef>
                        <a:spcAft>
                          <a:spcPts val="0"/>
                        </a:spcAft>
                        <a:buClrTx/>
                        <a:buSzTx/>
                        <a:buFontTx/>
                        <a:buNone/>
                        <a:tabLst/>
                        <a:defRPr/>
                      </a:pPr>
                      <a:endParaRPr lang="fr-FR" sz="1300" b="1" u="sng" dirty="0">
                        <a:solidFill>
                          <a:schemeClr val="tx1"/>
                        </a:solidFill>
                        <a:effectLst/>
                        <a:latin typeface="+mn-lt"/>
                        <a:ea typeface="+mn-ea"/>
                        <a:cs typeface="+mn-cs"/>
                      </a:endParaRPr>
                    </a:p>
                    <a:p>
                      <a:pPr marL="85725" marR="0" lvl="0" indent="0" algn="just" defTabSz="896938" eaLnBrk="1" fontAlgn="auto" latinLnBrk="0" hangingPunct="1">
                        <a:lnSpc>
                          <a:spcPct val="107000"/>
                        </a:lnSpc>
                        <a:spcBef>
                          <a:spcPts val="0"/>
                        </a:spcBef>
                        <a:spcAft>
                          <a:spcPts val="0"/>
                        </a:spcAft>
                        <a:buClrTx/>
                        <a:buSzTx/>
                        <a:buFontTx/>
                        <a:buNone/>
                        <a:tabLst/>
                        <a:defRPr/>
                      </a:pPr>
                      <a:r>
                        <a:rPr lang="fr-FR" sz="1300" b="1" u="none" dirty="0">
                          <a:solidFill>
                            <a:schemeClr val="tx1"/>
                          </a:solidFill>
                          <a:effectLst/>
                          <a:latin typeface="+mn-lt"/>
                          <a:ea typeface="+mn-ea"/>
                          <a:cs typeface="+mn-cs"/>
                        </a:rPr>
                        <a:t>Le contenu, les livrables et le niveau d’effort nécessaires pour la réalisation de ces missions seront discutés et négociés avec le Consultant en fonction du nombre réel des projets à évaluer et le besoin réel d’appui pour le 2</a:t>
                      </a:r>
                      <a:r>
                        <a:rPr lang="fr-FR" sz="1300" b="1" u="none" baseline="30000" dirty="0">
                          <a:solidFill>
                            <a:schemeClr val="tx1"/>
                          </a:solidFill>
                          <a:effectLst/>
                          <a:latin typeface="+mn-lt"/>
                          <a:ea typeface="+mn-ea"/>
                          <a:cs typeface="+mn-cs"/>
                        </a:rPr>
                        <a:t>ème</a:t>
                      </a:r>
                      <a:r>
                        <a:rPr lang="fr-FR" sz="1300" b="1" u="none" dirty="0">
                          <a:solidFill>
                            <a:schemeClr val="tx1"/>
                          </a:solidFill>
                          <a:effectLst/>
                          <a:latin typeface="+mn-lt"/>
                          <a:ea typeface="+mn-ea"/>
                          <a:cs typeface="+mn-cs"/>
                        </a:rPr>
                        <a:t> round.</a:t>
                      </a:r>
                      <a:endParaRPr lang="fr-FR" sz="1300" u="none" dirty="0">
                        <a:solidFill>
                          <a:schemeClr val="tx1"/>
                        </a:solidFill>
                        <a:effectLst/>
                        <a:latin typeface="+mn-lt"/>
                        <a:ea typeface="+mn-ea"/>
                        <a:cs typeface="+mn-cs"/>
                      </a:endParaRPr>
                    </a:p>
                    <a:p>
                      <a:pPr>
                        <a:lnSpc>
                          <a:spcPct val="107000"/>
                        </a:lnSpc>
                        <a:spcAft>
                          <a:spcPts val="0"/>
                        </a:spcAft>
                      </a:pPr>
                      <a:endParaRPr lang="fr-FR" sz="1300" dirty="0">
                        <a:effectLst/>
                        <a:latin typeface="+mn-lt"/>
                        <a:ea typeface="SimSun" panose="02010600030101010101" pitchFamily="2" charset="-122"/>
                        <a:cs typeface="Arial" panose="020B0604020202020204" pitchFamily="34" charset="0"/>
                      </a:endParaRPr>
                    </a:p>
                  </a:txBody>
                  <a:tcPr marL="19607" marR="196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41295059"/>
                  </a:ext>
                </a:extLst>
              </a:tr>
              <a:tr h="608064">
                <a:tc vMerge="1">
                  <a:txBody>
                    <a:bodyPr/>
                    <a:lstStyle/>
                    <a:p>
                      <a:endParaRPr lang="fr-FR"/>
                    </a:p>
                  </a:txBody>
                  <a:tcPr/>
                </a:tc>
                <a:tc vMerge="1">
                  <a:txBody>
                    <a:bodyPr/>
                    <a:lstStyle/>
                    <a:p>
                      <a:pPr>
                        <a:lnSpc>
                          <a:spcPct val="107000"/>
                        </a:lnSpc>
                        <a:spcAft>
                          <a:spcPts val="0"/>
                        </a:spcAft>
                      </a:pPr>
                      <a:endParaRPr lang="fr-FR" sz="1100" dirty="0">
                        <a:effectLst/>
                        <a:latin typeface="Times New Roman" panose="02020603050405020304" pitchFamily="18" charset="0"/>
                        <a:ea typeface="SimSun" panose="02010600030101010101" pitchFamily="2" charset="-122"/>
                        <a:cs typeface="Arial" panose="020B0604020202020204" pitchFamily="34" charset="0"/>
                      </a:endParaRPr>
                    </a:p>
                  </a:txBody>
                  <a:tcPr marL="21622" marR="216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85725" indent="0" algn="l"/>
                      <a:r>
                        <a:rPr lang="fr-FR" sz="1300" b="1" dirty="0">
                          <a:solidFill>
                            <a:srgbClr val="990033"/>
                          </a:solidFill>
                          <a:effectLst/>
                          <a:latin typeface="+mn-lt"/>
                          <a:ea typeface="Times New Roman" panose="02020603050405020304" pitchFamily="18" charset="0"/>
                          <a:cs typeface="Times New Roman" panose="02020603050405020304" pitchFamily="18" charset="0"/>
                        </a:rPr>
                        <a:t>Mission 6 : </a:t>
                      </a:r>
                    </a:p>
                    <a:p>
                      <a:pPr algn="l"/>
                      <a:r>
                        <a:rPr lang="fr-FR" sz="1300" b="1" dirty="0">
                          <a:solidFill>
                            <a:schemeClr val="tx1"/>
                          </a:solidFill>
                          <a:effectLst/>
                          <a:latin typeface="+mn-lt"/>
                          <a:ea typeface="Times New Roman" panose="02020603050405020304" pitchFamily="18" charset="0"/>
                          <a:cs typeface="Times New Roman" panose="02020603050405020304" pitchFamily="18" charset="0"/>
                        </a:rPr>
                        <a:t>Gestion du processus de négociation et de signature des accords de subventions (2ème round)</a:t>
                      </a:r>
                    </a:p>
                    <a:p>
                      <a:pPr algn="l"/>
                      <a:endParaRPr lang="fr-FR" sz="1300" b="1" dirty="0">
                        <a:solidFill>
                          <a:srgbClr val="000000"/>
                        </a:solidFill>
                        <a:effectLst/>
                        <a:latin typeface="+mn-lt"/>
                        <a:ea typeface="Times New Roman" panose="02020603050405020304" pitchFamily="18" charset="0"/>
                        <a:cs typeface="Times New Roman" panose="02020603050405020304" pitchFamily="18" charset="0"/>
                      </a:endParaRPr>
                    </a:p>
                  </a:txBody>
                  <a:tcPr marL="19607" marR="196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a:lnSpc>
                          <a:spcPct val="107000"/>
                        </a:lnSpc>
                        <a:spcAft>
                          <a:spcPts val="0"/>
                        </a:spcAft>
                      </a:pPr>
                      <a:endParaRPr lang="fr-FR" sz="1050" dirty="0">
                        <a:effectLst/>
                        <a:latin typeface="Times New Roman" panose="02020603050405020304" pitchFamily="18" charset="0"/>
                        <a:ea typeface="SimSun" panose="02010600030101010101" pitchFamily="2" charset="-122"/>
                        <a:cs typeface="Arial" panose="020B0604020202020204" pitchFamily="34" charset="0"/>
                      </a:endParaRPr>
                    </a:p>
                  </a:txBody>
                  <a:tcPr marL="21622" marR="216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51035074"/>
                  </a:ext>
                </a:extLst>
              </a:tr>
              <a:tr h="829754">
                <a:tc vMerge="1">
                  <a:txBody>
                    <a:bodyPr/>
                    <a:lstStyle/>
                    <a:p>
                      <a:endParaRPr lang="fr-FR"/>
                    </a:p>
                  </a:txBody>
                  <a:tcPr/>
                </a:tc>
                <a:tc vMerge="1">
                  <a:txBody>
                    <a:bodyPr/>
                    <a:lstStyle/>
                    <a:p>
                      <a:pPr>
                        <a:lnSpc>
                          <a:spcPct val="107000"/>
                        </a:lnSpc>
                        <a:spcAft>
                          <a:spcPts val="0"/>
                        </a:spcAft>
                      </a:pPr>
                      <a:endParaRPr lang="fr-FR" sz="1100" dirty="0">
                        <a:effectLst/>
                        <a:latin typeface="Times New Roman" panose="02020603050405020304" pitchFamily="18" charset="0"/>
                        <a:ea typeface="SimSun" panose="02010600030101010101" pitchFamily="2" charset="-122"/>
                        <a:cs typeface="Arial" panose="020B0604020202020204" pitchFamily="34" charset="0"/>
                      </a:endParaRPr>
                    </a:p>
                  </a:txBody>
                  <a:tcPr marL="21622" marR="216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85725" indent="0" algn="l" defTabSz="914400" rtl="0" eaLnBrk="1" latinLnBrk="0" hangingPunct="1">
                        <a:lnSpc>
                          <a:spcPct val="107000"/>
                        </a:lnSpc>
                        <a:spcAft>
                          <a:spcPts val="0"/>
                        </a:spcAft>
                      </a:pPr>
                      <a:r>
                        <a:rPr lang="fr-FR" sz="1300" b="1" kern="1200" dirty="0">
                          <a:solidFill>
                            <a:srgbClr val="990033"/>
                          </a:solidFill>
                          <a:effectLst/>
                          <a:latin typeface="+mn-lt"/>
                          <a:ea typeface="Times New Roman" panose="02020603050405020304" pitchFamily="18" charset="0"/>
                          <a:cs typeface="Times New Roman" panose="02020603050405020304" pitchFamily="18" charset="0"/>
                        </a:rPr>
                        <a:t>Mission 7 : </a:t>
                      </a:r>
                    </a:p>
                    <a:p>
                      <a:pPr marL="0" indent="0" algn="l">
                        <a:lnSpc>
                          <a:spcPct val="107000"/>
                        </a:lnSpc>
                        <a:spcAft>
                          <a:spcPts val="0"/>
                        </a:spcAft>
                      </a:pPr>
                      <a:r>
                        <a:rPr lang="fr-FR" sz="1300" b="1" dirty="0">
                          <a:solidFill>
                            <a:schemeClr val="tx1"/>
                          </a:solidFill>
                          <a:effectLst/>
                          <a:latin typeface="+mn-lt"/>
                          <a:ea typeface="Times New Roman" panose="02020603050405020304" pitchFamily="18" charset="0"/>
                          <a:cs typeface="Times New Roman" panose="02020603050405020304" pitchFamily="18" charset="0"/>
                        </a:rPr>
                        <a:t>Gestion du volet communication</a:t>
                      </a:r>
                      <a:endParaRPr lang="fr-FR" sz="1300" dirty="0">
                        <a:solidFill>
                          <a:schemeClr val="tx1"/>
                        </a:solidFill>
                        <a:effectLst/>
                        <a:latin typeface="+mn-lt"/>
                        <a:ea typeface="SimSun" panose="02010600030101010101" pitchFamily="2" charset="-122"/>
                        <a:cs typeface="Arial" panose="020B0604020202020204" pitchFamily="34" charset="0"/>
                      </a:endParaRPr>
                    </a:p>
                  </a:txBody>
                  <a:tcPr marL="19607" marR="196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a:lnSpc>
                          <a:spcPct val="107000"/>
                        </a:lnSpc>
                        <a:spcAft>
                          <a:spcPts val="0"/>
                        </a:spcAft>
                      </a:pPr>
                      <a:endParaRPr lang="fr-FR" sz="1050" dirty="0">
                        <a:effectLst/>
                        <a:latin typeface="Times New Roman" panose="02020603050405020304" pitchFamily="18" charset="0"/>
                        <a:ea typeface="SimSun" panose="02010600030101010101" pitchFamily="2" charset="-122"/>
                        <a:cs typeface="Arial" panose="020B0604020202020204" pitchFamily="34" charset="0"/>
                      </a:endParaRPr>
                    </a:p>
                  </a:txBody>
                  <a:tcPr marL="21622" marR="216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518708703"/>
                  </a:ext>
                </a:extLst>
              </a:tr>
            </a:tbl>
          </a:graphicData>
        </a:graphic>
      </p:graphicFrame>
      <p:sp>
        <p:nvSpPr>
          <p:cNvPr id="10" name="Rectangle 9">
            <a:extLst>
              <a:ext uri="{FF2B5EF4-FFF2-40B4-BE49-F238E27FC236}">
                <a16:creationId xmlns:a16="http://schemas.microsoft.com/office/drawing/2014/main" id="{631E5E70-F0D1-433B-A324-EA0413E7C926}"/>
              </a:ext>
            </a:extLst>
          </p:cNvPr>
          <p:cNvSpPr/>
          <p:nvPr/>
        </p:nvSpPr>
        <p:spPr>
          <a:xfrm>
            <a:off x="240" y="-1"/>
            <a:ext cx="12191521" cy="977281"/>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algn="ctr">
              <a:lnSpc>
                <a:spcPct val="90000"/>
              </a:lnSpc>
              <a:spcBef>
                <a:spcPct val="0"/>
              </a:spcBef>
            </a:pPr>
            <a:r>
              <a:rPr lang="fr-FR" sz="2800" b="1" dirty="0">
                <a:solidFill>
                  <a:schemeClr val="bg1"/>
                </a:solidFill>
                <a:latin typeface="Corbel" panose="020B0503020204020204" pitchFamily="34" charset="0"/>
                <a:cs typeface="Sakkal Majalla" panose="02000000000000000000" pitchFamily="2" charset="-78"/>
              </a:rPr>
              <a:t>1- Volet technique</a:t>
            </a:r>
          </a:p>
          <a:p>
            <a:pPr algn="ctr">
              <a:lnSpc>
                <a:spcPct val="90000"/>
              </a:lnSpc>
              <a:spcBef>
                <a:spcPct val="0"/>
              </a:spcBef>
            </a:pPr>
            <a:r>
              <a:rPr lang="fr-FR" sz="2800" b="1" dirty="0">
                <a:solidFill>
                  <a:schemeClr val="bg1"/>
                </a:solidFill>
                <a:latin typeface="Corbel" panose="020B0503020204020204" pitchFamily="34" charset="0"/>
                <a:cs typeface="Sakkal Majalla" panose="02000000000000000000" pitchFamily="2" charset="-78"/>
              </a:rPr>
              <a:t>Les Termes de références de l’activité 1</a:t>
            </a:r>
          </a:p>
        </p:txBody>
      </p:sp>
      <p:sp>
        <p:nvSpPr>
          <p:cNvPr id="9" name="Parallelogram 6">
            <a:extLst>
              <a:ext uri="{FF2B5EF4-FFF2-40B4-BE49-F238E27FC236}">
                <a16:creationId xmlns:a16="http://schemas.microsoft.com/office/drawing/2014/main" id="{3826DCA4-84D6-456A-A499-0B3BE65A64B7}"/>
              </a:ext>
            </a:extLst>
          </p:cNvPr>
          <p:cNvSpPr/>
          <p:nvPr/>
        </p:nvSpPr>
        <p:spPr>
          <a:xfrm>
            <a:off x="1204181" y="1069657"/>
            <a:ext cx="9990930" cy="601962"/>
          </a:xfrm>
          <a:prstGeom prst="parallelogram">
            <a:avLst>
              <a:gd name="adj" fmla="val 34259"/>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tabLst>
                <a:tab pos="408255" algn="l"/>
              </a:tabLst>
            </a:pPr>
            <a:r>
              <a:rPr lang="fr-FR" sz="2000" b="1" u="sng" cap="all" dirty="0">
                <a:solidFill>
                  <a:schemeClr val="bg1"/>
                </a:solidFill>
                <a:latin typeface="Times New Roman" panose="02020603050405020304" pitchFamily="18" charset="0"/>
                <a:ea typeface="SimSun" panose="02010600030101010101" pitchFamily="2" charset="-122"/>
              </a:rPr>
              <a:t>Activité/Missions/ Niveau d’effort  </a:t>
            </a:r>
          </a:p>
        </p:txBody>
      </p:sp>
      <p:sp>
        <p:nvSpPr>
          <p:cNvPr id="11" name="Rectangle 10"/>
          <p:cNvSpPr/>
          <p:nvPr/>
        </p:nvSpPr>
        <p:spPr>
          <a:xfrm>
            <a:off x="568142" y="1579853"/>
            <a:ext cx="10848422" cy="636585"/>
          </a:xfrm>
          <a:prstGeom prst="rect">
            <a:avLst/>
          </a:prstGeom>
        </p:spPr>
        <p:txBody>
          <a:bodyPr wrap="square">
            <a:spAutoFit/>
          </a:bodyPr>
          <a:lstStyle/>
          <a:p>
            <a:pPr marL="163532" algn="just">
              <a:spcBef>
                <a:spcPts val="544"/>
              </a:spcBef>
              <a:spcAft>
                <a:spcPts val="272"/>
              </a:spcAft>
              <a:tabLst>
                <a:tab pos="408255" algn="l"/>
              </a:tabLst>
            </a:pPr>
            <a:endParaRPr lang="fr-MA" sz="1270" b="1" dirty="0">
              <a:solidFill>
                <a:srgbClr val="C00000"/>
              </a:solidFill>
              <a:ea typeface="SimSun" panose="02010600030101010101" pitchFamily="2" charset="-122"/>
              <a:cs typeface="Times New Roman" panose="02020603050405020304" pitchFamily="18" charset="0"/>
            </a:endParaRPr>
          </a:p>
          <a:p>
            <a:pPr marL="449282" indent="-285750" algn="just">
              <a:spcBef>
                <a:spcPts val="544"/>
              </a:spcBef>
              <a:spcAft>
                <a:spcPts val="272"/>
              </a:spcAft>
              <a:buFont typeface="Wingdings" panose="05000000000000000000" pitchFamily="2" charset="2"/>
              <a:buChar char="q"/>
              <a:tabLst>
                <a:tab pos="408255" algn="l"/>
              </a:tabLst>
            </a:pPr>
            <a:r>
              <a:rPr lang="fr-MA" sz="1600" b="1" dirty="0">
                <a:solidFill>
                  <a:srgbClr val="C00000"/>
                </a:solidFill>
                <a:ea typeface="SimSun" panose="02010600030101010101" pitchFamily="2" charset="-122"/>
                <a:cs typeface="Times New Roman" panose="02020603050405020304" pitchFamily="18" charset="0"/>
              </a:rPr>
              <a:t>  3 missions optionnelles de l’activité 1 </a:t>
            </a:r>
            <a:r>
              <a:rPr lang="fr-MA" sz="1270" dirty="0">
                <a:solidFill>
                  <a:srgbClr val="000000"/>
                </a:solidFill>
                <a:ea typeface="SimSun" panose="02010600030101010101" pitchFamily="2" charset="-122"/>
                <a:cs typeface="Times New Roman" panose="02020603050405020304" pitchFamily="18" charset="0"/>
              </a:rPr>
              <a:t>:</a:t>
            </a:r>
            <a:endParaRPr lang="fr-FR" sz="1270" dirty="0">
              <a:ea typeface="SimSun" panose="02010600030101010101" pitchFamily="2" charset="-122"/>
            </a:endParaRPr>
          </a:p>
        </p:txBody>
      </p:sp>
    </p:spTree>
    <p:extLst>
      <p:ext uri="{BB962C8B-B14F-4D97-AF65-F5344CB8AC3E}">
        <p14:creationId xmlns:p14="http://schemas.microsoft.com/office/powerpoint/2010/main" val="353017669"/>
      </p:ext>
    </p:extLst>
  </p:cSld>
  <p:clrMapOvr>
    <a:masterClrMapping/>
  </p:clrMapOvr>
</p:sld>
</file>

<file path=ppt/theme/theme1.xml><?xml version="1.0" encoding="utf-8"?>
<a:theme xmlns:a="http://schemas.openxmlformats.org/drawingml/2006/main" name="1_Custom Design - Showeet">
  <a:themeElements>
    <a:clrScheme name="Orange rouge">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Corbel">
      <a:maj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ITLES">
  <a:themeElements>
    <a:clrScheme name="11">
      <a:dk1>
        <a:sysClr val="windowText" lastClr="000000"/>
      </a:dk1>
      <a:lt1>
        <a:sysClr val="window" lastClr="FFFFFF"/>
      </a:lt1>
      <a:dk2>
        <a:srgbClr val="44546A"/>
      </a:dk2>
      <a:lt2>
        <a:srgbClr val="E7E6E6"/>
      </a:lt2>
      <a:accent1>
        <a:srgbClr val="2980B9"/>
      </a:accent1>
      <a:accent2>
        <a:srgbClr val="16A085"/>
      </a:accent2>
      <a:accent3>
        <a:srgbClr val="9BBB59"/>
      </a:accent3>
      <a:accent4>
        <a:srgbClr val="F39C12"/>
      </a:accent4>
      <a:accent5>
        <a:srgbClr val="C0392B"/>
      </a:accent5>
      <a:accent6>
        <a:srgbClr val="2C3F50"/>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range rouge">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themeOverride>
</file>

<file path=ppt/theme/themeOverride10.xml><?xml version="1.0" encoding="utf-8"?>
<a:themeOverride xmlns:a="http://schemas.openxmlformats.org/drawingml/2006/main">
  <a:clrScheme name="Orange rouge">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themeOverride>
</file>

<file path=ppt/theme/themeOverride11.xml><?xml version="1.0" encoding="utf-8"?>
<a:themeOverride xmlns:a="http://schemas.openxmlformats.org/drawingml/2006/main">
  <a:clrScheme name="Orange rouge">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themeOverride>
</file>

<file path=ppt/theme/themeOverride12.xml><?xml version="1.0" encoding="utf-8"?>
<a:themeOverride xmlns:a="http://schemas.openxmlformats.org/drawingml/2006/main">
  <a:clrScheme name="Orange rouge">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themeOverride>
</file>

<file path=ppt/theme/themeOverride13.xml><?xml version="1.0" encoding="utf-8"?>
<a:themeOverride xmlns:a="http://schemas.openxmlformats.org/drawingml/2006/main">
  <a:clrScheme name="Orange rouge">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themeOverride>
</file>

<file path=ppt/theme/themeOverride14.xml><?xml version="1.0" encoding="utf-8"?>
<a:themeOverride xmlns:a="http://schemas.openxmlformats.org/drawingml/2006/main">
  <a:clrScheme name="Orange rouge">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themeOverride>
</file>

<file path=ppt/theme/themeOverride15.xml><?xml version="1.0" encoding="utf-8"?>
<a:themeOverride xmlns:a="http://schemas.openxmlformats.org/drawingml/2006/main">
  <a:clrScheme name="Orange rouge">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themeOverride>
</file>

<file path=ppt/theme/themeOverride2.xml><?xml version="1.0" encoding="utf-8"?>
<a:themeOverride xmlns:a="http://schemas.openxmlformats.org/drawingml/2006/main">
  <a:clrScheme name="Orange rouge">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themeOverride>
</file>

<file path=ppt/theme/themeOverride3.xml><?xml version="1.0" encoding="utf-8"?>
<a:themeOverride xmlns:a="http://schemas.openxmlformats.org/drawingml/2006/main">
  <a:clrScheme name="Orange rouge">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themeOverride>
</file>

<file path=ppt/theme/themeOverride4.xml><?xml version="1.0" encoding="utf-8"?>
<a:themeOverride xmlns:a="http://schemas.openxmlformats.org/drawingml/2006/main">
  <a:clrScheme name="Orange rouge">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themeOverride>
</file>

<file path=ppt/theme/themeOverride5.xml><?xml version="1.0" encoding="utf-8"?>
<a:themeOverride xmlns:a="http://schemas.openxmlformats.org/drawingml/2006/main">
  <a:clrScheme name="Orange rouge">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themeOverride>
</file>

<file path=ppt/theme/themeOverride6.xml><?xml version="1.0" encoding="utf-8"?>
<a:themeOverride xmlns:a="http://schemas.openxmlformats.org/drawingml/2006/main">
  <a:clrScheme name="Orange rouge">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themeOverride>
</file>

<file path=ppt/theme/themeOverride7.xml><?xml version="1.0" encoding="utf-8"?>
<a:themeOverride xmlns:a="http://schemas.openxmlformats.org/drawingml/2006/main">
  <a:clrScheme name="Orange rouge">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themeOverride>
</file>

<file path=ppt/theme/themeOverride8.xml><?xml version="1.0" encoding="utf-8"?>
<a:themeOverride xmlns:a="http://schemas.openxmlformats.org/drawingml/2006/main">
  <a:clrScheme name="Orange rouge">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themeOverride>
</file>

<file path=ppt/theme/themeOverride9.xml><?xml version="1.0" encoding="utf-8"?>
<a:themeOverride xmlns:a="http://schemas.openxmlformats.org/drawingml/2006/main">
  <a:clrScheme name="Orange rouge">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themeOverride>
</file>

<file path=docProps/app.xml><?xml version="1.0" encoding="utf-8"?>
<Properties xmlns="http://schemas.openxmlformats.org/officeDocument/2006/extended-properties" xmlns:vt="http://schemas.openxmlformats.org/officeDocument/2006/docPropsVTypes">
  <TotalTime>2520</TotalTime>
  <Words>2355</Words>
  <Application>Microsoft Office PowerPoint</Application>
  <PresentationFormat>Widescreen</PresentationFormat>
  <Paragraphs>444</Paragraphs>
  <Slides>29</Slides>
  <Notes>6</Notes>
  <HiddenSlides>0</HiddenSlides>
  <MMClips>0</MMClips>
  <ScaleCrop>false</ScaleCrop>
  <HeadingPairs>
    <vt:vector size="6" baseType="variant">
      <vt:variant>
        <vt:lpstr>Fonts Used</vt:lpstr>
      </vt:variant>
      <vt:variant>
        <vt:i4>15</vt:i4>
      </vt:variant>
      <vt:variant>
        <vt:lpstr>Theme</vt:lpstr>
      </vt:variant>
      <vt:variant>
        <vt:i4>2</vt:i4>
      </vt:variant>
      <vt:variant>
        <vt:lpstr>Slide Titles</vt:lpstr>
      </vt:variant>
      <vt:variant>
        <vt:i4>29</vt:i4>
      </vt:variant>
    </vt:vector>
  </HeadingPairs>
  <TitlesOfParts>
    <vt:vector size="46" baseType="lpstr">
      <vt:lpstr>SimSun</vt:lpstr>
      <vt:lpstr>Arial</vt:lpstr>
      <vt:lpstr>Berlin Sans FB Demi</vt:lpstr>
      <vt:lpstr>Calibri</vt:lpstr>
      <vt:lpstr>Calibri Light</vt:lpstr>
      <vt:lpstr>Corbel</vt:lpstr>
      <vt:lpstr>FontAwesome</vt:lpstr>
      <vt:lpstr>Gill Sans</vt:lpstr>
      <vt:lpstr>Helvetica</vt:lpstr>
      <vt:lpstr>Open Sans</vt:lpstr>
      <vt:lpstr>Roboto</vt:lpstr>
      <vt:lpstr>Sakkal Majalla</vt:lpstr>
      <vt:lpstr>Times New Roman</vt:lpstr>
      <vt:lpstr>Trebuchet MS</vt:lpstr>
      <vt:lpstr>Wingdings</vt:lpstr>
      <vt:lpstr>1_Custom Design - Showeet</vt:lpstr>
      <vt:lpstr>TITLES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Hewlett-Packard Company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Samira Mizbar</dc:creator>
  <cp:lastModifiedBy>Nazha Talmi</cp:lastModifiedBy>
  <cp:revision>246</cp:revision>
  <cp:lastPrinted>2019-01-22T17:51:58Z</cp:lastPrinted>
  <dcterms:created xsi:type="dcterms:W3CDTF">2018-11-07T12:00:03Z</dcterms:created>
  <dcterms:modified xsi:type="dcterms:W3CDTF">2019-01-23T09:17:36Z</dcterms:modified>
</cp:coreProperties>
</file>