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 id="2147483747" r:id="rId3"/>
  </p:sldMasterIdLst>
  <p:notesMasterIdLst>
    <p:notesMasterId r:id="rId33"/>
  </p:notesMasterIdLst>
  <p:sldIdLst>
    <p:sldId id="303" r:id="rId4"/>
    <p:sldId id="626" r:id="rId5"/>
    <p:sldId id="627" r:id="rId6"/>
    <p:sldId id="609" r:id="rId7"/>
    <p:sldId id="612" r:id="rId8"/>
    <p:sldId id="639" r:id="rId9"/>
    <p:sldId id="640" r:id="rId10"/>
    <p:sldId id="641" r:id="rId11"/>
    <p:sldId id="642" r:id="rId12"/>
    <p:sldId id="644" r:id="rId13"/>
    <p:sldId id="645" r:id="rId14"/>
    <p:sldId id="647" r:id="rId15"/>
    <p:sldId id="648" r:id="rId16"/>
    <p:sldId id="373" r:id="rId17"/>
    <p:sldId id="415" r:id="rId18"/>
    <p:sldId id="413" r:id="rId19"/>
    <p:sldId id="375" r:id="rId20"/>
    <p:sldId id="388" r:id="rId21"/>
    <p:sldId id="408" r:id="rId22"/>
    <p:sldId id="407" r:id="rId23"/>
    <p:sldId id="389" r:id="rId24"/>
    <p:sldId id="390" r:id="rId25"/>
    <p:sldId id="398" r:id="rId26"/>
    <p:sldId id="608" r:id="rId27"/>
    <p:sldId id="374" r:id="rId28"/>
    <p:sldId id="376" r:id="rId29"/>
    <p:sldId id="402" r:id="rId30"/>
    <p:sldId id="403" r:id="rId31"/>
    <p:sldId id="372" r:id="rId32"/>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99FF"/>
    <a:srgbClr val="FFFFFF"/>
    <a:srgbClr val="8B2F0F"/>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50" autoAdjust="0"/>
    <p:restoredTop sz="89267" autoAdjust="0"/>
  </p:normalViewPr>
  <p:slideViewPr>
    <p:cSldViewPr snapToGrid="0">
      <p:cViewPr varScale="1">
        <p:scale>
          <a:sx n="102" d="100"/>
          <a:sy n="102" d="100"/>
        </p:scale>
        <p:origin x="81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66E9BA-9C56-454E-9CF2-45163D3CB86B}" type="doc">
      <dgm:prSet loTypeId="urn:microsoft.com/office/officeart/2005/8/layout/orgChart1" loCatId="hierarchy" qsTypeId="urn:microsoft.com/office/officeart/2005/8/quickstyle/simple1" qsCatId="simple" csTypeId="urn:microsoft.com/office/officeart/2005/8/colors/accent1_1" csCatId="accent1" phldr="1"/>
      <dgm:spPr/>
      <dgm:t>
        <a:bodyPr/>
        <a:lstStyle/>
        <a:p>
          <a:endParaRPr lang="fr-FR"/>
        </a:p>
      </dgm:t>
    </dgm:pt>
    <dgm:pt modelId="{8FC1C5CA-E8C3-44C5-BF13-5C08B2792B77}">
      <dgm:prSet phldrT="[Texte]"/>
      <dgm:spPr>
        <a:solidFill>
          <a:schemeClr val="accent1">
            <a:lumMod val="40000"/>
            <a:lumOff val="60000"/>
          </a:schemeClr>
        </a:solidFill>
      </dgm:spPr>
      <dgm:t>
        <a:bodyPr/>
        <a:lstStyle/>
        <a:p>
          <a:r>
            <a:rPr lang="fr-FR" b="1" dirty="0">
              <a:latin typeface="Arial Narrow" panose="020B0606020202030204" pitchFamily="34" charset="0"/>
              <a:ea typeface="SimSun" panose="02010600030101010101" pitchFamily="2" charset="-122"/>
            </a:rPr>
            <a:t>Chef de projet : un ingénieur ayant une expérience de 15</a:t>
          </a:r>
          <a:endParaRPr lang="fr-FR" b="1" dirty="0">
            <a:latin typeface="Arial Narrow" panose="020B0606020202030204" pitchFamily="34" charset="0"/>
          </a:endParaRPr>
        </a:p>
      </dgm:t>
    </dgm:pt>
    <dgm:pt modelId="{3AEBBCA6-23BF-42D8-A57E-73421ED484E2}" type="parTrans" cxnId="{3ED8B5EC-AE59-45D3-B455-721ADB756062}">
      <dgm:prSet/>
      <dgm:spPr/>
      <dgm:t>
        <a:bodyPr/>
        <a:lstStyle/>
        <a:p>
          <a:endParaRPr lang="fr-FR"/>
        </a:p>
      </dgm:t>
    </dgm:pt>
    <dgm:pt modelId="{0B3F958F-AFD1-4EA3-B9BD-941FA0B140F9}" type="sibTrans" cxnId="{3ED8B5EC-AE59-45D3-B455-721ADB756062}">
      <dgm:prSet/>
      <dgm:spPr/>
      <dgm:t>
        <a:bodyPr/>
        <a:lstStyle/>
        <a:p>
          <a:endParaRPr lang="fr-FR"/>
        </a:p>
      </dgm:t>
    </dgm:pt>
    <dgm:pt modelId="{56AC186E-FC2D-4F23-9122-71BDC0A06B34}">
      <dgm:prSet custT="1"/>
      <dgm:spPr>
        <a:solidFill>
          <a:schemeClr val="accent3">
            <a:lumMod val="40000"/>
            <a:lumOff val="6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400" b="1" dirty="0"/>
            <a:t>Personnel clé</a:t>
          </a:r>
        </a:p>
        <a:p>
          <a:pPr lvl="0" defTabSz="1155700">
            <a:lnSpc>
              <a:spcPct val="90000"/>
            </a:lnSpc>
            <a:spcBef>
              <a:spcPct val="0"/>
            </a:spcBef>
            <a:spcAft>
              <a:spcPct val="35000"/>
            </a:spcAft>
          </a:pPr>
          <a:endParaRPr lang="fr-FR" sz="1400" b="1" dirty="0"/>
        </a:p>
      </dgm:t>
    </dgm:pt>
    <dgm:pt modelId="{44D5DB06-A6F2-4BF5-9CA3-2BA69E231C53}" type="parTrans" cxnId="{FBB4E8E6-91F3-4C2C-95C9-E892BC6E3045}">
      <dgm:prSet/>
      <dgm:spPr/>
      <dgm:t>
        <a:bodyPr/>
        <a:lstStyle/>
        <a:p>
          <a:endParaRPr lang="fr-FR"/>
        </a:p>
      </dgm:t>
    </dgm:pt>
    <dgm:pt modelId="{7D797754-3948-4108-8D00-DFC557CCDA72}" type="sibTrans" cxnId="{FBB4E8E6-91F3-4C2C-95C9-E892BC6E3045}">
      <dgm:prSet/>
      <dgm:spPr/>
      <dgm:t>
        <a:bodyPr/>
        <a:lstStyle/>
        <a:p>
          <a:endParaRPr lang="fr-FR"/>
        </a:p>
      </dgm:t>
    </dgm:pt>
    <dgm:pt modelId="{B088ACCC-CC23-43FA-B157-069656DB4866}">
      <dgm:prSet/>
      <dgm:spPr/>
      <dgm:t>
        <a:bodyPr/>
        <a:lstStyle/>
        <a:p>
          <a:r>
            <a:rPr lang="fr-FR" b="1"/>
            <a:t>Ingénieur expert structure  </a:t>
          </a:r>
          <a:endParaRPr lang="fr-FR"/>
        </a:p>
      </dgm:t>
    </dgm:pt>
    <dgm:pt modelId="{92A58DC1-1688-46C4-81E5-D0A0CEB1CBFD}" type="parTrans" cxnId="{A8683FAE-1B71-422A-A731-4CEE22C965E3}">
      <dgm:prSet/>
      <dgm:spPr/>
      <dgm:t>
        <a:bodyPr/>
        <a:lstStyle/>
        <a:p>
          <a:endParaRPr lang="fr-FR"/>
        </a:p>
      </dgm:t>
    </dgm:pt>
    <dgm:pt modelId="{BFE3D2BC-1A90-4B0F-97FE-9F7F0ABAEA48}" type="sibTrans" cxnId="{A8683FAE-1B71-422A-A731-4CEE22C965E3}">
      <dgm:prSet/>
      <dgm:spPr/>
      <dgm:t>
        <a:bodyPr/>
        <a:lstStyle/>
        <a:p>
          <a:endParaRPr lang="fr-FR"/>
        </a:p>
      </dgm:t>
    </dgm:pt>
    <dgm:pt modelId="{36620855-104F-4ADA-8F9F-FA63C531813E}">
      <dgm:prSet/>
      <dgm:spPr/>
      <dgm:t>
        <a:bodyPr/>
        <a:lstStyle/>
        <a:p>
          <a:r>
            <a:rPr lang="fr-FR" b="1"/>
            <a:t>Ingénieur expert en électricité  </a:t>
          </a:r>
          <a:endParaRPr lang="fr-FR"/>
        </a:p>
      </dgm:t>
    </dgm:pt>
    <dgm:pt modelId="{251CDAB6-918F-4C3E-BF53-7723FB15EED7}" type="parTrans" cxnId="{E1E630D6-13A8-4840-A8F7-93D544028EEC}">
      <dgm:prSet/>
      <dgm:spPr/>
      <dgm:t>
        <a:bodyPr/>
        <a:lstStyle/>
        <a:p>
          <a:endParaRPr lang="fr-FR"/>
        </a:p>
      </dgm:t>
    </dgm:pt>
    <dgm:pt modelId="{404D7CDD-8D3E-420F-B6BB-BE7DE9EEB295}" type="sibTrans" cxnId="{E1E630D6-13A8-4840-A8F7-93D544028EEC}">
      <dgm:prSet/>
      <dgm:spPr/>
      <dgm:t>
        <a:bodyPr/>
        <a:lstStyle/>
        <a:p>
          <a:endParaRPr lang="fr-FR"/>
        </a:p>
      </dgm:t>
    </dgm:pt>
    <dgm:pt modelId="{1E8AB379-D251-4A14-8FB2-1DDE9852B47E}">
      <dgm:prSet/>
      <dgm:spPr/>
      <dgm:t>
        <a:bodyPr/>
        <a:lstStyle/>
        <a:p>
          <a:r>
            <a:rPr lang="fr-FR" b="1"/>
            <a:t>Ingénieur expert en sécurité incendie</a:t>
          </a:r>
          <a:endParaRPr lang="fr-FR"/>
        </a:p>
      </dgm:t>
    </dgm:pt>
    <dgm:pt modelId="{80393A9C-0A56-41E8-95F5-023251602524}" type="parTrans" cxnId="{B0C33308-7A7E-4AEC-A349-BD1C613FCB7E}">
      <dgm:prSet/>
      <dgm:spPr/>
      <dgm:t>
        <a:bodyPr/>
        <a:lstStyle/>
        <a:p>
          <a:endParaRPr lang="fr-FR"/>
        </a:p>
      </dgm:t>
    </dgm:pt>
    <dgm:pt modelId="{2A04FEB6-ED3A-4D4A-B0DE-ADC63B26EF5E}" type="sibTrans" cxnId="{B0C33308-7A7E-4AEC-A349-BD1C613FCB7E}">
      <dgm:prSet/>
      <dgm:spPr/>
      <dgm:t>
        <a:bodyPr/>
        <a:lstStyle/>
        <a:p>
          <a:endParaRPr lang="fr-FR"/>
        </a:p>
      </dgm:t>
    </dgm:pt>
    <dgm:pt modelId="{13AF0E1A-4C7B-422A-9FCA-D22F3AEBCF57}">
      <dgm:prSet custT="1"/>
      <dgm:spPr>
        <a:solidFill>
          <a:schemeClr val="accent3">
            <a:lumMod val="40000"/>
            <a:lumOff val="6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400" b="1" dirty="0"/>
            <a:t>Personnel de renfort</a:t>
          </a:r>
        </a:p>
        <a:p>
          <a:pPr lvl="0" defTabSz="666750">
            <a:lnSpc>
              <a:spcPct val="90000"/>
            </a:lnSpc>
            <a:spcBef>
              <a:spcPct val="0"/>
            </a:spcBef>
            <a:spcAft>
              <a:spcPct val="35000"/>
            </a:spcAft>
          </a:pPr>
          <a:endParaRPr lang="fr-FR" sz="1400" b="1" dirty="0"/>
        </a:p>
      </dgm:t>
    </dgm:pt>
    <dgm:pt modelId="{EC7BCDD1-DFB5-4244-88BB-0C280F7AF6CE}" type="parTrans" cxnId="{0ADB0BEA-CFCA-4BA0-ACD9-CDB097AEC35F}">
      <dgm:prSet/>
      <dgm:spPr/>
      <dgm:t>
        <a:bodyPr/>
        <a:lstStyle/>
        <a:p>
          <a:endParaRPr lang="fr-FR"/>
        </a:p>
      </dgm:t>
    </dgm:pt>
    <dgm:pt modelId="{20D2A61B-2FA7-4047-AA5E-4DB53804DBB7}" type="sibTrans" cxnId="{0ADB0BEA-CFCA-4BA0-ACD9-CDB097AEC35F}">
      <dgm:prSet/>
      <dgm:spPr/>
      <dgm:t>
        <a:bodyPr/>
        <a:lstStyle/>
        <a:p>
          <a:endParaRPr lang="fr-FR"/>
        </a:p>
      </dgm:t>
    </dgm:pt>
    <dgm:pt modelId="{B6317634-AD8F-4603-8BEB-6D426EADA423}">
      <dgm:prSet/>
      <dgm:spPr/>
      <dgm:t>
        <a:bodyPr/>
        <a:lstStyle/>
        <a:p>
          <a:r>
            <a:rPr lang="fr-FR" b="1"/>
            <a:t>2 Ingénieurs en structure </a:t>
          </a:r>
          <a:endParaRPr lang="fr-FR"/>
        </a:p>
      </dgm:t>
    </dgm:pt>
    <dgm:pt modelId="{2CB5E7AE-AEFA-40A1-9A2B-5F669E8DDFDD}" type="parTrans" cxnId="{FF4EA764-4FF1-474E-9D53-DCBFF102C4CE}">
      <dgm:prSet/>
      <dgm:spPr/>
      <dgm:t>
        <a:bodyPr/>
        <a:lstStyle/>
        <a:p>
          <a:endParaRPr lang="fr-FR"/>
        </a:p>
      </dgm:t>
    </dgm:pt>
    <dgm:pt modelId="{2348F8CD-9B66-46B1-9B56-0EDCF7B7BF3B}" type="sibTrans" cxnId="{FF4EA764-4FF1-474E-9D53-DCBFF102C4CE}">
      <dgm:prSet/>
      <dgm:spPr/>
      <dgm:t>
        <a:bodyPr/>
        <a:lstStyle/>
        <a:p>
          <a:endParaRPr lang="fr-FR"/>
        </a:p>
      </dgm:t>
    </dgm:pt>
    <dgm:pt modelId="{774A6B1C-21C4-4DED-92F3-E089C716CE5E}">
      <dgm:prSet/>
      <dgm:spPr/>
      <dgm:t>
        <a:bodyPr/>
        <a:lstStyle/>
        <a:p>
          <a:r>
            <a:rPr lang="fr-FR" b="1"/>
            <a:t>1 Ingénieur en supplémentaire en électricité </a:t>
          </a:r>
          <a:endParaRPr lang="fr-FR"/>
        </a:p>
      </dgm:t>
    </dgm:pt>
    <dgm:pt modelId="{2C605122-5DAE-43BB-B6F5-27E046DB9E3E}" type="parTrans" cxnId="{DC7311EE-6F12-4605-8BD8-60176FE51F6F}">
      <dgm:prSet/>
      <dgm:spPr/>
      <dgm:t>
        <a:bodyPr/>
        <a:lstStyle/>
        <a:p>
          <a:endParaRPr lang="fr-FR"/>
        </a:p>
      </dgm:t>
    </dgm:pt>
    <dgm:pt modelId="{D65A197F-2415-45E3-9D6B-53716963222A}" type="sibTrans" cxnId="{DC7311EE-6F12-4605-8BD8-60176FE51F6F}">
      <dgm:prSet/>
      <dgm:spPr/>
      <dgm:t>
        <a:bodyPr/>
        <a:lstStyle/>
        <a:p>
          <a:endParaRPr lang="fr-FR"/>
        </a:p>
      </dgm:t>
    </dgm:pt>
    <dgm:pt modelId="{42173A30-AA0C-4340-8827-702BB0719D01}">
      <dgm:prSet/>
      <dgm:spPr/>
      <dgm:t>
        <a:bodyPr/>
        <a:lstStyle/>
        <a:p>
          <a:r>
            <a:rPr lang="fr-FR" b="1"/>
            <a:t>2 Ingénieurs en fluides </a:t>
          </a:r>
          <a:endParaRPr lang="fr-FR"/>
        </a:p>
      </dgm:t>
    </dgm:pt>
    <dgm:pt modelId="{6722D356-45ED-4D86-82C3-51266043D02F}" type="parTrans" cxnId="{3B46F771-DFDB-4CB2-835A-03FA5106413D}">
      <dgm:prSet/>
      <dgm:spPr/>
      <dgm:t>
        <a:bodyPr/>
        <a:lstStyle/>
        <a:p>
          <a:endParaRPr lang="fr-FR"/>
        </a:p>
      </dgm:t>
    </dgm:pt>
    <dgm:pt modelId="{FBAFBED6-4F71-40FB-8B3B-2BE122865DC3}" type="sibTrans" cxnId="{3B46F771-DFDB-4CB2-835A-03FA5106413D}">
      <dgm:prSet/>
      <dgm:spPr/>
      <dgm:t>
        <a:bodyPr/>
        <a:lstStyle/>
        <a:p>
          <a:endParaRPr lang="fr-FR"/>
        </a:p>
      </dgm:t>
    </dgm:pt>
    <dgm:pt modelId="{7E6706C4-E4E3-4D1B-8961-FE62B0F33069}">
      <dgm:prSet/>
      <dgm:spPr/>
      <dgm:t>
        <a:bodyPr/>
        <a:lstStyle/>
        <a:p>
          <a:r>
            <a:rPr lang="fr-FR" b="1"/>
            <a:t>Des techniciens pour le suivi des travaux </a:t>
          </a:r>
          <a:endParaRPr lang="fr-FR"/>
        </a:p>
      </dgm:t>
    </dgm:pt>
    <dgm:pt modelId="{7DE511B1-0D5C-4F2C-ABF0-6B6CD0CE82BE}" type="parTrans" cxnId="{578EE191-2170-4E52-A6CD-C792FA66A646}">
      <dgm:prSet/>
      <dgm:spPr/>
      <dgm:t>
        <a:bodyPr/>
        <a:lstStyle/>
        <a:p>
          <a:endParaRPr lang="fr-FR"/>
        </a:p>
      </dgm:t>
    </dgm:pt>
    <dgm:pt modelId="{6BD7FA97-0C65-40E6-9E1A-7CCC88DE90F6}" type="sibTrans" cxnId="{578EE191-2170-4E52-A6CD-C792FA66A646}">
      <dgm:prSet/>
      <dgm:spPr/>
      <dgm:t>
        <a:bodyPr/>
        <a:lstStyle/>
        <a:p>
          <a:endParaRPr lang="fr-FR"/>
        </a:p>
      </dgm:t>
    </dgm:pt>
    <dgm:pt modelId="{1F68D51A-2FE2-4E67-97E5-382FDC3C870A}" type="pres">
      <dgm:prSet presAssocID="{5D66E9BA-9C56-454E-9CF2-45163D3CB86B}" presName="hierChild1" presStyleCnt="0">
        <dgm:presLayoutVars>
          <dgm:orgChart val="1"/>
          <dgm:chPref val="1"/>
          <dgm:dir/>
          <dgm:animOne val="branch"/>
          <dgm:animLvl val="lvl"/>
          <dgm:resizeHandles/>
        </dgm:presLayoutVars>
      </dgm:prSet>
      <dgm:spPr/>
    </dgm:pt>
    <dgm:pt modelId="{07B9EDDA-3D56-4859-9252-88672893682A}" type="pres">
      <dgm:prSet presAssocID="{8FC1C5CA-E8C3-44C5-BF13-5C08B2792B77}" presName="hierRoot1" presStyleCnt="0">
        <dgm:presLayoutVars>
          <dgm:hierBranch val="init"/>
        </dgm:presLayoutVars>
      </dgm:prSet>
      <dgm:spPr/>
    </dgm:pt>
    <dgm:pt modelId="{EEC559CE-8FD4-46DC-B2FF-7DBFC26D7037}" type="pres">
      <dgm:prSet presAssocID="{8FC1C5CA-E8C3-44C5-BF13-5C08B2792B77}" presName="rootComposite1" presStyleCnt="0"/>
      <dgm:spPr/>
    </dgm:pt>
    <dgm:pt modelId="{F63E1DDD-D6D5-4BF7-BFF6-425E13F88E84}" type="pres">
      <dgm:prSet presAssocID="{8FC1C5CA-E8C3-44C5-BF13-5C08B2792B77}" presName="rootText1" presStyleLbl="node0" presStyleIdx="0" presStyleCnt="1">
        <dgm:presLayoutVars>
          <dgm:chPref val="3"/>
        </dgm:presLayoutVars>
      </dgm:prSet>
      <dgm:spPr/>
    </dgm:pt>
    <dgm:pt modelId="{92DB4AAD-6165-48A4-BCF0-8AB881085D2E}" type="pres">
      <dgm:prSet presAssocID="{8FC1C5CA-E8C3-44C5-BF13-5C08B2792B77}" presName="rootConnector1" presStyleLbl="node1" presStyleIdx="0" presStyleCnt="0"/>
      <dgm:spPr/>
    </dgm:pt>
    <dgm:pt modelId="{D96D60C6-97F5-4F97-8C77-DBE5A82B8F93}" type="pres">
      <dgm:prSet presAssocID="{8FC1C5CA-E8C3-44C5-BF13-5C08B2792B77}" presName="hierChild2" presStyleCnt="0"/>
      <dgm:spPr/>
    </dgm:pt>
    <dgm:pt modelId="{CE66726C-30E7-46D1-9C53-922DE633E710}" type="pres">
      <dgm:prSet presAssocID="{44D5DB06-A6F2-4BF5-9CA3-2BA69E231C53}" presName="Name37" presStyleLbl="parChTrans1D2" presStyleIdx="0" presStyleCnt="2"/>
      <dgm:spPr/>
    </dgm:pt>
    <dgm:pt modelId="{5480BA35-9017-48ED-8BD0-FF98CB6C52B5}" type="pres">
      <dgm:prSet presAssocID="{56AC186E-FC2D-4F23-9122-71BDC0A06B34}" presName="hierRoot2" presStyleCnt="0">
        <dgm:presLayoutVars>
          <dgm:hierBranch val="init"/>
        </dgm:presLayoutVars>
      </dgm:prSet>
      <dgm:spPr/>
    </dgm:pt>
    <dgm:pt modelId="{B97BB485-D85F-4335-A475-6ADB6A4FBAA5}" type="pres">
      <dgm:prSet presAssocID="{56AC186E-FC2D-4F23-9122-71BDC0A06B34}" presName="rootComposite" presStyleCnt="0"/>
      <dgm:spPr/>
    </dgm:pt>
    <dgm:pt modelId="{29194E8D-0643-4109-B30D-15459EA5C2FB}" type="pres">
      <dgm:prSet presAssocID="{56AC186E-FC2D-4F23-9122-71BDC0A06B34}" presName="rootText" presStyleLbl="node2" presStyleIdx="0" presStyleCnt="2">
        <dgm:presLayoutVars>
          <dgm:chPref val="3"/>
        </dgm:presLayoutVars>
      </dgm:prSet>
      <dgm:spPr/>
    </dgm:pt>
    <dgm:pt modelId="{54DEF7AC-AA6A-4F72-8C30-559EE2D02091}" type="pres">
      <dgm:prSet presAssocID="{56AC186E-FC2D-4F23-9122-71BDC0A06B34}" presName="rootConnector" presStyleLbl="node2" presStyleIdx="0" presStyleCnt="2"/>
      <dgm:spPr/>
    </dgm:pt>
    <dgm:pt modelId="{89AE8771-F969-41E6-8F95-8CD8610282F9}" type="pres">
      <dgm:prSet presAssocID="{56AC186E-FC2D-4F23-9122-71BDC0A06B34}" presName="hierChild4" presStyleCnt="0"/>
      <dgm:spPr/>
    </dgm:pt>
    <dgm:pt modelId="{E8DF569A-F366-4887-B504-29827985E94B}" type="pres">
      <dgm:prSet presAssocID="{92A58DC1-1688-46C4-81E5-D0A0CEB1CBFD}" presName="Name37" presStyleLbl="parChTrans1D3" presStyleIdx="0" presStyleCnt="7"/>
      <dgm:spPr/>
    </dgm:pt>
    <dgm:pt modelId="{DC50D449-8C04-4F66-9BC5-453FCC5B47E0}" type="pres">
      <dgm:prSet presAssocID="{B088ACCC-CC23-43FA-B157-069656DB4866}" presName="hierRoot2" presStyleCnt="0">
        <dgm:presLayoutVars>
          <dgm:hierBranch val="init"/>
        </dgm:presLayoutVars>
      </dgm:prSet>
      <dgm:spPr/>
    </dgm:pt>
    <dgm:pt modelId="{48D3430F-2DFA-4AC5-AC3D-7F3FDDFACCBA}" type="pres">
      <dgm:prSet presAssocID="{B088ACCC-CC23-43FA-B157-069656DB4866}" presName="rootComposite" presStyleCnt="0"/>
      <dgm:spPr/>
    </dgm:pt>
    <dgm:pt modelId="{E641DE2A-4E6F-4956-A78B-CF653EB1D0C6}" type="pres">
      <dgm:prSet presAssocID="{B088ACCC-CC23-43FA-B157-069656DB4866}" presName="rootText" presStyleLbl="node3" presStyleIdx="0" presStyleCnt="7">
        <dgm:presLayoutVars>
          <dgm:chPref val="3"/>
        </dgm:presLayoutVars>
      </dgm:prSet>
      <dgm:spPr/>
    </dgm:pt>
    <dgm:pt modelId="{5C17E892-EEF4-49B4-8460-28A6F10B1A83}" type="pres">
      <dgm:prSet presAssocID="{B088ACCC-CC23-43FA-B157-069656DB4866}" presName="rootConnector" presStyleLbl="node3" presStyleIdx="0" presStyleCnt="7"/>
      <dgm:spPr/>
    </dgm:pt>
    <dgm:pt modelId="{C2372999-1B75-456F-B1C1-4F3589F1B8A0}" type="pres">
      <dgm:prSet presAssocID="{B088ACCC-CC23-43FA-B157-069656DB4866}" presName="hierChild4" presStyleCnt="0"/>
      <dgm:spPr/>
    </dgm:pt>
    <dgm:pt modelId="{C47C1691-0941-4BF0-AF20-745B026AB51A}" type="pres">
      <dgm:prSet presAssocID="{B088ACCC-CC23-43FA-B157-069656DB4866}" presName="hierChild5" presStyleCnt="0"/>
      <dgm:spPr/>
    </dgm:pt>
    <dgm:pt modelId="{6F764523-E5DB-483C-A3F1-859E1625C649}" type="pres">
      <dgm:prSet presAssocID="{251CDAB6-918F-4C3E-BF53-7723FB15EED7}" presName="Name37" presStyleLbl="parChTrans1D3" presStyleIdx="1" presStyleCnt="7"/>
      <dgm:spPr/>
    </dgm:pt>
    <dgm:pt modelId="{539D67E1-04BB-463F-B0B1-617D465B6297}" type="pres">
      <dgm:prSet presAssocID="{36620855-104F-4ADA-8F9F-FA63C531813E}" presName="hierRoot2" presStyleCnt="0">
        <dgm:presLayoutVars>
          <dgm:hierBranch val="init"/>
        </dgm:presLayoutVars>
      </dgm:prSet>
      <dgm:spPr/>
    </dgm:pt>
    <dgm:pt modelId="{4E920B81-1696-4B75-BD2B-814C506D127A}" type="pres">
      <dgm:prSet presAssocID="{36620855-104F-4ADA-8F9F-FA63C531813E}" presName="rootComposite" presStyleCnt="0"/>
      <dgm:spPr/>
    </dgm:pt>
    <dgm:pt modelId="{D23A5A13-11D6-46CA-B83C-A3575EB62C33}" type="pres">
      <dgm:prSet presAssocID="{36620855-104F-4ADA-8F9F-FA63C531813E}" presName="rootText" presStyleLbl="node3" presStyleIdx="1" presStyleCnt="7">
        <dgm:presLayoutVars>
          <dgm:chPref val="3"/>
        </dgm:presLayoutVars>
      </dgm:prSet>
      <dgm:spPr/>
    </dgm:pt>
    <dgm:pt modelId="{F4C22135-930C-4069-A32F-56F32EDA0A3B}" type="pres">
      <dgm:prSet presAssocID="{36620855-104F-4ADA-8F9F-FA63C531813E}" presName="rootConnector" presStyleLbl="node3" presStyleIdx="1" presStyleCnt="7"/>
      <dgm:spPr/>
    </dgm:pt>
    <dgm:pt modelId="{7D4F53C7-CBC5-465C-8B35-D345A8961233}" type="pres">
      <dgm:prSet presAssocID="{36620855-104F-4ADA-8F9F-FA63C531813E}" presName="hierChild4" presStyleCnt="0"/>
      <dgm:spPr/>
    </dgm:pt>
    <dgm:pt modelId="{9330F27F-4E59-4A21-9191-A1D68FBB042A}" type="pres">
      <dgm:prSet presAssocID="{36620855-104F-4ADA-8F9F-FA63C531813E}" presName="hierChild5" presStyleCnt="0"/>
      <dgm:spPr/>
    </dgm:pt>
    <dgm:pt modelId="{E07D314C-1ABA-4988-AD9D-B15D599DB345}" type="pres">
      <dgm:prSet presAssocID="{80393A9C-0A56-41E8-95F5-023251602524}" presName="Name37" presStyleLbl="parChTrans1D3" presStyleIdx="2" presStyleCnt="7"/>
      <dgm:spPr/>
    </dgm:pt>
    <dgm:pt modelId="{99C2C27C-A1E9-4358-9D43-B58E692C97BE}" type="pres">
      <dgm:prSet presAssocID="{1E8AB379-D251-4A14-8FB2-1DDE9852B47E}" presName="hierRoot2" presStyleCnt="0">
        <dgm:presLayoutVars>
          <dgm:hierBranch val="init"/>
        </dgm:presLayoutVars>
      </dgm:prSet>
      <dgm:spPr/>
    </dgm:pt>
    <dgm:pt modelId="{B883A968-F637-4ABF-A8B9-B87322C55BFC}" type="pres">
      <dgm:prSet presAssocID="{1E8AB379-D251-4A14-8FB2-1DDE9852B47E}" presName="rootComposite" presStyleCnt="0"/>
      <dgm:spPr/>
    </dgm:pt>
    <dgm:pt modelId="{5EB38E41-04BD-41FE-A344-11A02AF5B6C9}" type="pres">
      <dgm:prSet presAssocID="{1E8AB379-D251-4A14-8FB2-1DDE9852B47E}" presName="rootText" presStyleLbl="node3" presStyleIdx="2" presStyleCnt="7">
        <dgm:presLayoutVars>
          <dgm:chPref val="3"/>
        </dgm:presLayoutVars>
      </dgm:prSet>
      <dgm:spPr/>
    </dgm:pt>
    <dgm:pt modelId="{B0E12288-E618-4BBD-B9EE-EAC185C98687}" type="pres">
      <dgm:prSet presAssocID="{1E8AB379-D251-4A14-8FB2-1DDE9852B47E}" presName="rootConnector" presStyleLbl="node3" presStyleIdx="2" presStyleCnt="7"/>
      <dgm:spPr/>
    </dgm:pt>
    <dgm:pt modelId="{D505FFB7-3DF2-4C1F-AE6A-B55265AEA2C1}" type="pres">
      <dgm:prSet presAssocID="{1E8AB379-D251-4A14-8FB2-1DDE9852B47E}" presName="hierChild4" presStyleCnt="0"/>
      <dgm:spPr/>
    </dgm:pt>
    <dgm:pt modelId="{66213E85-CC29-499C-87A5-D74F7466B3A6}" type="pres">
      <dgm:prSet presAssocID="{1E8AB379-D251-4A14-8FB2-1DDE9852B47E}" presName="hierChild5" presStyleCnt="0"/>
      <dgm:spPr/>
    </dgm:pt>
    <dgm:pt modelId="{11E4E49D-65C6-4BDD-8DFE-AB3A88ECE2EA}" type="pres">
      <dgm:prSet presAssocID="{56AC186E-FC2D-4F23-9122-71BDC0A06B34}" presName="hierChild5" presStyleCnt="0"/>
      <dgm:spPr/>
    </dgm:pt>
    <dgm:pt modelId="{2C786346-E9C0-4384-9EC4-C713D67746D3}" type="pres">
      <dgm:prSet presAssocID="{EC7BCDD1-DFB5-4244-88BB-0C280F7AF6CE}" presName="Name37" presStyleLbl="parChTrans1D2" presStyleIdx="1" presStyleCnt="2"/>
      <dgm:spPr/>
    </dgm:pt>
    <dgm:pt modelId="{C860263B-C463-4C0C-B13E-8C0CCCD35537}" type="pres">
      <dgm:prSet presAssocID="{13AF0E1A-4C7B-422A-9FCA-D22F3AEBCF57}" presName="hierRoot2" presStyleCnt="0">
        <dgm:presLayoutVars>
          <dgm:hierBranch val="init"/>
        </dgm:presLayoutVars>
      </dgm:prSet>
      <dgm:spPr/>
    </dgm:pt>
    <dgm:pt modelId="{6A0B4DC7-DBD0-4089-BCED-1D1CAD32BE16}" type="pres">
      <dgm:prSet presAssocID="{13AF0E1A-4C7B-422A-9FCA-D22F3AEBCF57}" presName="rootComposite" presStyleCnt="0"/>
      <dgm:spPr/>
    </dgm:pt>
    <dgm:pt modelId="{F1101FEB-4F9E-43DF-87F5-74B9AF64010F}" type="pres">
      <dgm:prSet presAssocID="{13AF0E1A-4C7B-422A-9FCA-D22F3AEBCF57}" presName="rootText" presStyleLbl="node2" presStyleIdx="1" presStyleCnt="2">
        <dgm:presLayoutVars>
          <dgm:chPref val="3"/>
        </dgm:presLayoutVars>
      </dgm:prSet>
      <dgm:spPr/>
    </dgm:pt>
    <dgm:pt modelId="{E1046D3A-299E-4285-A5AA-6C7EA96395A4}" type="pres">
      <dgm:prSet presAssocID="{13AF0E1A-4C7B-422A-9FCA-D22F3AEBCF57}" presName="rootConnector" presStyleLbl="node2" presStyleIdx="1" presStyleCnt="2"/>
      <dgm:spPr/>
    </dgm:pt>
    <dgm:pt modelId="{E3BB6437-7509-4A42-9DD5-9193B2991FC2}" type="pres">
      <dgm:prSet presAssocID="{13AF0E1A-4C7B-422A-9FCA-D22F3AEBCF57}" presName="hierChild4" presStyleCnt="0"/>
      <dgm:spPr/>
    </dgm:pt>
    <dgm:pt modelId="{52A877A2-43BA-4C0F-B4DE-E89FCE66C626}" type="pres">
      <dgm:prSet presAssocID="{2CB5E7AE-AEFA-40A1-9A2B-5F669E8DDFDD}" presName="Name37" presStyleLbl="parChTrans1D3" presStyleIdx="3" presStyleCnt="7"/>
      <dgm:spPr/>
    </dgm:pt>
    <dgm:pt modelId="{611D9C81-9805-4136-82F1-657A0BC465CC}" type="pres">
      <dgm:prSet presAssocID="{B6317634-AD8F-4603-8BEB-6D426EADA423}" presName="hierRoot2" presStyleCnt="0">
        <dgm:presLayoutVars>
          <dgm:hierBranch val="init"/>
        </dgm:presLayoutVars>
      </dgm:prSet>
      <dgm:spPr/>
    </dgm:pt>
    <dgm:pt modelId="{898D00A7-DA85-4EA4-82B7-E0143D743D15}" type="pres">
      <dgm:prSet presAssocID="{B6317634-AD8F-4603-8BEB-6D426EADA423}" presName="rootComposite" presStyleCnt="0"/>
      <dgm:spPr/>
    </dgm:pt>
    <dgm:pt modelId="{9CD4BC59-4A46-4BE4-99FA-DE0E2389FE0E}" type="pres">
      <dgm:prSet presAssocID="{B6317634-AD8F-4603-8BEB-6D426EADA423}" presName="rootText" presStyleLbl="node3" presStyleIdx="3" presStyleCnt="7">
        <dgm:presLayoutVars>
          <dgm:chPref val="3"/>
        </dgm:presLayoutVars>
      </dgm:prSet>
      <dgm:spPr/>
    </dgm:pt>
    <dgm:pt modelId="{6523819E-2893-45CC-BD49-C249E1C91B04}" type="pres">
      <dgm:prSet presAssocID="{B6317634-AD8F-4603-8BEB-6D426EADA423}" presName="rootConnector" presStyleLbl="node3" presStyleIdx="3" presStyleCnt="7"/>
      <dgm:spPr/>
    </dgm:pt>
    <dgm:pt modelId="{8703D697-CD9B-488E-86ED-FDECE480D71C}" type="pres">
      <dgm:prSet presAssocID="{B6317634-AD8F-4603-8BEB-6D426EADA423}" presName="hierChild4" presStyleCnt="0"/>
      <dgm:spPr/>
    </dgm:pt>
    <dgm:pt modelId="{C52FEC44-44A6-4559-B1D4-296DAE2D9FF2}" type="pres">
      <dgm:prSet presAssocID="{B6317634-AD8F-4603-8BEB-6D426EADA423}" presName="hierChild5" presStyleCnt="0"/>
      <dgm:spPr/>
    </dgm:pt>
    <dgm:pt modelId="{77B7A759-714B-40FB-A6C9-1CA30EE647E3}" type="pres">
      <dgm:prSet presAssocID="{2C605122-5DAE-43BB-B6F5-27E046DB9E3E}" presName="Name37" presStyleLbl="parChTrans1D3" presStyleIdx="4" presStyleCnt="7"/>
      <dgm:spPr/>
    </dgm:pt>
    <dgm:pt modelId="{21BEA9F4-B4FE-404D-85FE-8CB00A802A27}" type="pres">
      <dgm:prSet presAssocID="{774A6B1C-21C4-4DED-92F3-E089C716CE5E}" presName="hierRoot2" presStyleCnt="0">
        <dgm:presLayoutVars>
          <dgm:hierBranch val="init"/>
        </dgm:presLayoutVars>
      </dgm:prSet>
      <dgm:spPr/>
    </dgm:pt>
    <dgm:pt modelId="{91E8E589-EF4B-45D8-90A4-1779E57B89AB}" type="pres">
      <dgm:prSet presAssocID="{774A6B1C-21C4-4DED-92F3-E089C716CE5E}" presName="rootComposite" presStyleCnt="0"/>
      <dgm:spPr/>
    </dgm:pt>
    <dgm:pt modelId="{31CC51AF-6D64-477A-8D91-6933992B173C}" type="pres">
      <dgm:prSet presAssocID="{774A6B1C-21C4-4DED-92F3-E089C716CE5E}" presName="rootText" presStyleLbl="node3" presStyleIdx="4" presStyleCnt="7">
        <dgm:presLayoutVars>
          <dgm:chPref val="3"/>
        </dgm:presLayoutVars>
      </dgm:prSet>
      <dgm:spPr/>
    </dgm:pt>
    <dgm:pt modelId="{E480FC7A-08CE-451B-8DF5-C14BFBBAADED}" type="pres">
      <dgm:prSet presAssocID="{774A6B1C-21C4-4DED-92F3-E089C716CE5E}" presName="rootConnector" presStyleLbl="node3" presStyleIdx="4" presStyleCnt="7"/>
      <dgm:spPr/>
    </dgm:pt>
    <dgm:pt modelId="{C55A9455-8024-4D66-B06D-2F76107FF04C}" type="pres">
      <dgm:prSet presAssocID="{774A6B1C-21C4-4DED-92F3-E089C716CE5E}" presName="hierChild4" presStyleCnt="0"/>
      <dgm:spPr/>
    </dgm:pt>
    <dgm:pt modelId="{393068B2-8429-462F-A9A3-12A98BE8483B}" type="pres">
      <dgm:prSet presAssocID="{774A6B1C-21C4-4DED-92F3-E089C716CE5E}" presName="hierChild5" presStyleCnt="0"/>
      <dgm:spPr/>
    </dgm:pt>
    <dgm:pt modelId="{D2284712-AB0B-4176-A003-B497836337D4}" type="pres">
      <dgm:prSet presAssocID="{6722D356-45ED-4D86-82C3-51266043D02F}" presName="Name37" presStyleLbl="parChTrans1D3" presStyleIdx="5" presStyleCnt="7"/>
      <dgm:spPr/>
    </dgm:pt>
    <dgm:pt modelId="{1A85E35E-48A4-41AA-98B9-A2E7E3E9B381}" type="pres">
      <dgm:prSet presAssocID="{42173A30-AA0C-4340-8827-702BB0719D01}" presName="hierRoot2" presStyleCnt="0">
        <dgm:presLayoutVars>
          <dgm:hierBranch val="init"/>
        </dgm:presLayoutVars>
      </dgm:prSet>
      <dgm:spPr/>
    </dgm:pt>
    <dgm:pt modelId="{C0B32E78-23EE-4D8C-816F-032B7960F6EA}" type="pres">
      <dgm:prSet presAssocID="{42173A30-AA0C-4340-8827-702BB0719D01}" presName="rootComposite" presStyleCnt="0"/>
      <dgm:spPr/>
    </dgm:pt>
    <dgm:pt modelId="{A7BA2364-5572-44FC-946B-85C648D967D6}" type="pres">
      <dgm:prSet presAssocID="{42173A30-AA0C-4340-8827-702BB0719D01}" presName="rootText" presStyleLbl="node3" presStyleIdx="5" presStyleCnt="7">
        <dgm:presLayoutVars>
          <dgm:chPref val="3"/>
        </dgm:presLayoutVars>
      </dgm:prSet>
      <dgm:spPr/>
    </dgm:pt>
    <dgm:pt modelId="{BDC3660B-631B-4DE2-97E5-AF600E356BA4}" type="pres">
      <dgm:prSet presAssocID="{42173A30-AA0C-4340-8827-702BB0719D01}" presName="rootConnector" presStyleLbl="node3" presStyleIdx="5" presStyleCnt="7"/>
      <dgm:spPr/>
    </dgm:pt>
    <dgm:pt modelId="{41C20950-37AC-46C9-A52B-B52155C084AA}" type="pres">
      <dgm:prSet presAssocID="{42173A30-AA0C-4340-8827-702BB0719D01}" presName="hierChild4" presStyleCnt="0"/>
      <dgm:spPr/>
    </dgm:pt>
    <dgm:pt modelId="{D49E75E0-DEF0-4DD2-A493-8610B8922C65}" type="pres">
      <dgm:prSet presAssocID="{42173A30-AA0C-4340-8827-702BB0719D01}" presName="hierChild5" presStyleCnt="0"/>
      <dgm:spPr/>
    </dgm:pt>
    <dgm:pt modelId="{BABE92FE-982D-499A-9E83-D99F3F8B94FF}" type="pres">
      <dgm:prSet presAssocID="{7DE511B1-0D5C-4F2C-ABF0-6B6CD0CE82BE}" presName="Name37" presStyleLbl="parChTrans1D3" presStyleIdx="6" presStyleCnt="7"/>
      <dgm:spPr/>
    </dgm:pt>
    <dgm:pt modelId="{D3A8E480-59B7-4008-99A1-5287DA2B8AF4}" type="pres">
      <dgm:prSet presAssocID="{7E6706C4-E4E3-4D1B-8961-FE62B0F33069}" presName="hierRoot2" presStyleCnt="0">
        <dgm:presLayoutVars>
          <dgm:hierBranch val="init"/>
        </dgm:presLayoutVars>
      </dgm:prSet>
      <dgm:spPr/>
    </dgm:pt>
    <dgm:pt modelId="{442860D9-938E-4410-80AD-4E61085A316D}" type="pres">
      <dgm:prSet presAssocID="{7E6706C4-E4E3-4D1B-8961-FE62B0F33069}" presName="rootComposite" presStyleCnt="0"/>
      <dgm:spPr/>
    </dgm:pt>
    <dgm:pt modelId="{631CAA2A-30A2-445F-8CC9-2D593E16264C}" type="pres">
      <dgm:prSet presAssocID="{7E6706C4-E4E3-4D1B-8961-FE62B0F33069}" presName="rootText" presStyleLbl="node3" presStyleIdx="6" presStyleCnt="7">
        <dgm:presLayoutVars>
          <dgm:chPref val="3"/>
        </dgm:presLayoutVars>
      </dgm:prSet>
      <dgm:spPr/>
    </dgm:pt>
    <dgm:pt modelId="{C974FEA1-6D2A-43A4-A15D-DE1D6578EFDF}" type="pres">
      <dgm:prSet presAssocID="{7E6706C4-E4E3-4D1B-8961-FE62B0F33069}" presName="rootConnector" presStyleLbl="node3" presStyleIdx="6" presStyleCnt="7"/>
      <dgm:spPr/>
    </dgm:pt>
    <dgm:pt modelId="{42A22E44-C614-4AB8-B8B4-552A467B7447}" type="pres">
      <dgm:prSet presAssocID="{7E6706C4-E4E3-4D1B-8961-FE62B0F33069}" presName="hierChild4" presStyleCnt="0"/>
      <dgm:spPr/>
    </dgm:pt>
    <dgm:pt modelId="{BE70FABB-F67D-4725-8239-1836C3C51894}" type="pres">
      <dgm:prSet presAssocID="{7E6706C4-E4E3-4D1B-8961-FE62B0F33069}" presName="hierChild5" presStyleCnt="0"/>
      <dgm:spPr/>
    </dgm:pt>
    <dgm:pt modelId="{AEB179FD-A262-4247-8D34-A660D3D89925}" type="pres">
      <dgm:prSet presAssocID="{13AF0E1A-4C7B-422A-9FCA-D22F3AEBCF57}" presName="hierChild5" presStyleCnt="0"/>
      <dgm:spPr/>
    </dgm:pt>
    <dgm:pt modelId="{2B09F79F-B3FD-4857-BA9D-7C90434D9871}" type="pres">
      <dgm:prSet presAssocID="{8FC1C5CA-E8C3-44C5-BF13-5C08B2792B77}" presName="hierChild3" presStyleCnt="0"/>
      <dgm:spPr/>
    </dgm:pt>
  </dgm:ptLst>
  <dgm:cxnLst>
    <dgm:cxn modelId="{90F89901-853E-435C-8439-7AA095AEFAA5}" type="presOf" srcId="{8FC1C5CA-E8C3-44C5-BF13-5C08B2792B77}" destId="{F63E1DDD-D6D5-4BF7-BFF6-425E13F88E84}" srcOrd="0" destOrd="0" presId="urn:microsoft.com/office/officeart/2005/8/layout/orgChart1"/>
    <dgm:cxn modelId="{B0C33308-7A7E-4AEC-A349-BD1C613FCB7E}" srcId="{56AC186E-FC2D-4F23-9122-71BDC0A06B34}" destId="{1E8AB379-D251-4A14-8FB2-1DDE9852B47E}" srcOrd="2" destOrd="0" parTransId="{80393A9C-0A56-41E8-95F5-023251602524}" sibTransId="{2A04FEB6-ED3A-4D4A-B0DE-ADC63B26EF5E}"/>
    <dgm:cxn modelId="{3A9E9E09-5692-404A-A3BE-F519DA83AADE}" type="presOf" srcId="{1E8AB379-D251-4A14-8FB2-1DDE9852B47E}" destId="{B0E12288-E618-4BBD-B9EE-EAC185C98687}" srcOrd="1" destOrd="0" presId="urn:microsoft.com/office/officeart/2005/8/layout/orgChart1"/>
    <dgm:cxn modelId="{9CCEF215-D0D5-468F-92FC-C788EAF4A7C8}" type="presOf" srcId="{8FC1C5CA-E8C3-44C5-BF13-5C08B2792B77}" destId="{92DB4AAD-6165-48A4-BCF0-8AB881085D2E}" srcOrd="1" destOrd="0" presId="urn:microsoft.com/office/officeart/2005/8/layout/orgChart1"/>
    <dgm:cxn modelId="{D57D7317-74C1-431C-8C13-6978DF1B203D}" type="presOf" srcId="{2C605122-5DAE-43BB-B6F5-27E046DB9E3E}" destId="{77B7A759-714B-40FB-A6C9-1CA30EE647E3}" srcOrd="0" destOrd="0" presId="urn:microsoft.com/office/officeart/2005/8/layout/orgChart1"/>
    <dgm:cxn modelId="{6D24D81C-A686-49C1-89B5-DA65C23609A2}" type="presOf" srcId="{7DE511B1-0D5C-4F2C-ABF0-6B6CD0CE82BE}" destId="{BABE92FE-982D-499A-9E83-D99F3F8B94FF}" srcOrd="0" destOrd="0" presId="urn:microsoft.com/office/officeart/2005/8/layout/orgChart1"/>
    <dgm:cxn modelId="{E05DE32B-BF98-4122-8807-254B8E503331}" type="presOf" srcId="{B088ACCC-CC23-43FA-B157-069656DB4866}" destId="{E641DE2A-4E6F-4956-A78B-CF653EB1D0C6}" srcOrd="0" destOrd="0" presId="urn:microsoft.com/office/officeart/2005/8/layout/orgChart1"/>
    <dgm:cxn modelId="{4CB6A935-85CA-421D-8C39-434983E7B408}" type="presOf" srcId="{42173A30-AA0C-4340-8827-702BB0719D01}" destId="{A7BA2364-5572-44FC-946B-85C648D967D6}" srcOrd="0" destOrd="0" presId="urn:microsoft.com/office/officeart/2005/8/layout/orgChart1"/>
    <dgm:cxn modelId="{FF4EA764-4FF1-474E-9D53-DCBFF102C4CE}" srcId="{13AF0E1A-4C7B-422A-9FCA-D22F3AEBCF57}" destId="{B6317634-AD8F-4603-8BEB-6D426EADA423}" srcOrd="0" destOrd="0" parTransId="{2CB5E7AE-AEFA-40A1-9A2B-5F669E8DDFDD}" sibTransId="{2348F8CD-9B66-46B1-9B56-0EDCF7B7BF3B}"/>
    <dgm:cxn modelId="{CFED3A65-B27F-43CE-8D7B-CFB6D51B8AE4}" type="presOf" srcId="{B6317634-AD8F-4603-8BEB-6D426EADA423}" destId="{9CD4BC59-4A46-4BE4-99FA-DE0E2389FE0E}" srcOrd="0" destOrd="0" presId="urn:microsoft.com/office/officeart/2005/8/layout/orgChart1"/>
    <dgm:cxn modelId="{8ADD0347-DAD8-48D4-B79E-8AA9C582CD08}" type="presOf" srcId="{1E8AB379-D251-4A14-8FB2-1DDE9852B47E}" destId="{5EB38E41-04BD-41FE-A344-11A02AF5B6C9}" srcOrd="0" destOrd="0" presId="urn:microsoft.com/office/officeart/2005/8/layout/orgChart1"/>
    <dgm:cxn modelId="{EA5B8369-EBAB-4DA4-A348-E1DFA1064B72}" type="presOf" srcId="{42173A30-AA0C-4340-8827-702BB0719D01}" destId="{BDC3660B-631B-4DE2-97E5-AF600E356BA4}" srcOrd="1" destOrd="0" presId="urn:microsoft.com/office/officeart/2005/8/layout/orgChart1"/>
    <dgm:cxn modelId="{C7FC7E4C-CAFB-4188-959F-233E2362E5E0}" type="presOf" srcId="{56AC186E-FC2D-4F23-9122-71BDC0A06B34}" destId="{54DEF7AC-AA6A-4F72-8C30-559EE2D02091}" srcOrd="1" destOrd="0" presId="urn:microsoft.com/office/officeart/2005/8/layout/orgChart1"/>
    <dgm:cxn modelId="{30B89C51-2D84-49E5-8F73-298AC717D682}" type="presOf" srcId="{774A6B1C-21C4-4DED-92F3-E089C716CE5E}" destId="{E480FC7A-08CE-451B-8DF5-C14BFBBAADED}" srcOrd="1" destOrd="0" presId="urn:microsoft.com/office/officeart/2005/8/layout/orgChart1"/>
    <dgm:cxn modelId="{3B46F771-DFDB-4CB2-835A-03FA5106413D}" srcId="{13AF0E1A-4C7B-422A-9FCA-D22F3AEBCF57}" destId="{42173A30-AA0C-4340-8827-702BB0719D01}" srcOrd="2" destOrd="0" parTransId="{6722D356-45ED-4D86-82C3-51266043D02F}" sibTransId="{FBAFBED6-4F71-40FB-8B3B-2BE122865DC3}"/>
    <dgm:cxn modelId="{27ABD672-CDE6-4238-8492-96960A691B89}" type="presOf" srcId="{6722D356-45ED-4D86-82C3-51266043D02F}" destId="{D2284712-AB0B-4176-A003-B497836337D4}" srcOrd="0" destOrd="0" presId="urn:microsoft.com/office/officeart/2005/8/layout/orgChart1"/>
    <dgm:cxn modelId="{C6BD6C91-8713-4FA3-85E5-04431203C418}" type="presOf" srcId="{B088ACCC-CC23-43FA-B157-069656DB4866}" destId="{5C17E892-EEF4-49B4-8460-28A6F10B1A83}" srcOrd="1" destOrd="0" presId="urn:microsoft.com/office/officeart/2005/8/layout/orgChart1"/>
    <dgm:cxn modelId="{578EE191-2170-4E52-A6CD-C792FA66A646}" srcId="{13AF0E1A-4C7B-422A-9FCA-D22F3AEBCF57}" destId="{7E6706C4-E4E3-4D1B-8961-FE62B0F33069}" srcOrd="3" destOrd="0" parTransId="{7DE511B1-0D5C-4F2C-ABF0-6B6CD0CE82BE}" sibTransId="{6BD7FA97-0C65-40E6-9E1A-7CCC88DE90F6}"/>
    <dgm:cxn modelId="{889DED9F-5899-4AEB-888B-552E817A632C}" type="presOf" srcId="{7E6706C4-E4E3-4D1B-8961-FE62B0F33069}" destId="{C974FEA1-6D2A-43A4-A15D-DE1D6578EFDF}" srcOrd="1" destOrd="0" presId="urn:microsoft.com/office/officeart/2005/8/layout/orgChart1"/>
    <dgm:cxn modelId="{55F8D1A8-E09D-4A20-8FD3-2ADDA33CA026}" type="presOf" srcId="{80393A9C-0A56-41E8-95F5-023251602524}" destId="{E07D314C-1ABA-4988-AD9D-B15D599DB345}" srcOrd="0" destOrd="0" presId="urn:microsoft.com/office/officeart/2005/8/layout/orgChart1"/>
    <dgm:cxn modelId="{8460F0AB-1541-4744-8ACE-42C9898E6E4D}" type="presOf" srcId="{EC7BCDD1-DFB5-4244-88BB-0C280F7AF6CE}" destId="{2C786346-E9C0-4384-9EC4-C713D67746D3}" srcOrd="0" destOrd="0" presId="urn:microsoft.com/office/officeart/2005/8/layout/orgChart1"/>
    <dgm:cxn modelId="{A8683FAE-1B71-422A-A731-4CEE22C965E3}" srcId="{56AC186E-FC2D-4F23-9122-71BDC0A06B34}" destId="{B088ACCC-CC23-43FA-B157-069656DB4866}" srcOrd="0" destOrd="0" parTransId="{92A58DC1-1688-46C4-81E5-D0A0CEB1CBFD}" sibTransId="{BFE3D2BC-1A90-4B0F-97FE-9F7F0ABAEA48}"/>
    <dgm:cxn modelId="{F28D6AB2-4ECD-4B27-B564-9F1A95968B84}" type="presOf" srcId="{36620855-104F-4ADA-8F9F-FA63C531813E}" destId="{D23A5A13-11D6-46CA-B83C-A3575EB62C33}" srcOrd="0" destOrd="0" presId="urn:microsoft.com/office/officeart/2005/8/layout/orgChart1"/>
    <dgm:cxn modelId="{3F4D64B4-1043-4872-A891-7C1B3E9A9294}" type="presOf" srcId="{56AC186E-FC2D-4F23-9122-71BDC0A06B34}" destId="{29194E8D-0643-4109-B30D-15459EA5C2FB}" srcOrd="0" destOrd="0" presId="urn:microsoft.com/office/officeart/2005/8/layout/orgChart1"/>
    <dgm:cxn modelId="{237FEBC5-5148-474F-A566-39EBF00F20AA}" type="presOf" srcId="{36620855-104F-4ADA-8F9F-FA63C531813E}" destId="{F4C22135-930C-4069-A32F-56F32EDA0A3B}" srcOrd="1" destOrd="0" presId="urn:microsoft.com/office/officeart/2005/8/layout/orgChart1"/>
    <dgm:cxn modelId="{ADA8CEC6-1A47-4303-90ED-C569A36DD36B}" type="presOf" srcId="{7E6706C4-E4E3-4D1B-8961-FE62B0F33069}" destId="{631CAA2A-30A2-445F-8CC9-2D593E16264C}" srcOrd="0" destOrd="0" presId="urn:microsoft.com/office/officeart/2005/8/layout/orgChart1"/>
    <dgm:cxn modelId="{334B2BC9-886A-411C-8172-26A3189D83FB}" type="presOf" srcId="{44D5DB06-A6F2-4BF5-9CA3-2BA69E231C53}" destId="{CE66726C-30E7-46D1-9C53-922DE633E710}" srcOrd="0" destOrd="0" presId="urn:microsoft.com/office/officeart/2005/8/layout/orgChart1"/>
    <dgm:cxn modelId="{CAA2E4CD-FBFD-418C-A280-0358F7E3406B}" type="presOf" srcId="{13AF0E1A-4C7B-422A-9FCA-D22F3AEBCF57}" destId="{F1101FEB-4F9E-43DF-87F5-74B9AF64010F}" srcOrd="0" destOrd="0" presId="urn:microsoft.com/office/officeart/2005/8/layout/orgChart1"/>
    <dgm:cxn modelId="{E1E630D6-13A8-4840-A8F7-93D544028EEC}" srcId="{56AC186E-FC2D-4F23-9122-71BDC0A06B34}" destId="{36620855-104F-4ADA-8F9F-FA63C531813E}" srcOrd="1" destOrd="0" parTransId="{251CDAB6-918F-4C3E-BF53-7723FB15EED7}" sibTransId="{404D7CDD-8D3E-420F-B6BB-BE7DE9EEB295}"/>
    <dgm:cxn modelId="{96AA95DD-CD74-4979-B9DB-93105F7332A1}" type="presOf" srcId="{92A58DC1-1688-46C4-81E5-D0A0CEB1CBFD}" destId="{E8DF569A-F366-4887-B504-29827985E94B}" srcOrd="0" destOrd="0" presId="urn:microsoft.com/office/officeart/2005/8/layout/orgChart1"/>
    <dgm:cxn modelId="{C901F0DE-749A-4ADE-8C31-EDFDFAB77220}" type="presOf" srcId="{774A6B1C-21C4-4DED-92F3-E089C716CE5E}" destId="{31CC51AF-6D64-477A-8D91-6933992B173C}" srcOrd="0" destOrd="0" presId="urn:microsoft.com/office/officeart/2005/8/layout/orgChart1"/>
    <dgm:cxn modelId="{400F84E5-CD1F-4894-B59D-1F39004C59C4}" type="presOf" srcId="{13AF0E1A-4C7B-422A-9FCA-D22F3AEBCF57}" destId="{E1046D3A-299E-4285-A5AA-6C7EA96395A4}" srcOrd="1" destOrd="0" presId="urn:microsoft.com/office/officeart/2005/8/layout/orgChart1"/>
    <dgm:cxn modelId="{FBB4E8E6-91F3-4C2C-95C9-E892BC6E3045}" srcId="{8FC1C5CA-E8C3-44C5-BF13-5C08B2792B77}" destId="{56AC186E-FC2D-4F23-9122-71BDC0A06B34}" srcOrd="0" destOrd="0" parTransId="{44D5DB06-A6F2-4BF5-9CA3-2BA69E231C53}" sibTransId="{7D797754-3948-4108-8D00-DFC557CCDA72}"/>
    <dgm:cxn modelId="{94CFA2E9-AA8B-4B20-9F6D-9C3B4E528FB2}" type="presOf" srcId="{5D66E9BA-9C56-454E-9CF2-45163D3CB86B}" destId="{1F68D51A-2FE2-4E67-97E5-382FDC3C870A}" srcOrd="0" destOrd="0" presId="urn:microsoft.com/office/officeart/2005/8/layout/orgChart1"/>
    <dgm:cxn modelId="{0ADB0BEA-CFCA-4BA0-ACD9-CDB097AEC35F}" srcId="{8FC1C5CA-E8C3-44C5-BF13-5C08B2792B77}" destId="{13AF0E1A-4C7B-422A-9FCA-D22F3AEBCF57}" srcOrd="1" destOrd="0" parTransId="{EC7BCDD1-DFB5-4244-88BB-0C280F7AF6CE}" sibTransId="{20D2A61B-2FA7-4047-AA5E-4DB53804DBB7}"/>
    <dgm:cxn modelId="{3ED8B5EC-AE59-45D3-B455-721ADB756062}" srcId="{5D66E9BA-9C56-454E-9CF2-45163D3CB86B}" destId="{8FC1C5CA-E8C3-44C5-BF13-5C08B2792B77}" srcOrd="0" destOrd="0" parTransId="{3AEBBCA6-23BF-42D8-A57E-73421ED484E2}" sibTransId="{0B3F958F-AFD1-4EA3-B9BD-941FA0B140F9}"/>
    <dgm:cxn modelId="{DC7311EE-6F12-4605-8BD8-60176FE51F6F}" srcId="{13AF0E1A-4C7B-422A-9FCA-D22F3AEBCF57}" destId="{774A6B1C-21C4-4DED-92F3-E089C716CE5E}" srcOrd="1" destOrd="0" parTransId="{2C605122-5DAE-43BB-B6F5-27E046DB9E3E}" sibTransId="{D65A197F-2415-45E3-9D6B-53716963222A}"/>
    <dgm:cxn modelId="{BF9E72EF-57A5-4329-8582-8C2DC0D5B286}" type="presOf" srcId="{B6317634-AD8F-4603-8BEB-6D426EADA423}" destId="{6523819E-2893-45CC-BD49-C249E1C91B04}" srcOrd="1" destOrd="0" presId="urn:microsoft.com/office/officeart/2005/8/layout/orgChart1"/>
    <dgm:cxn modelId="{5DC84BF2-5E05-488F-AA3F-BEEF0C9819E5}" type="presOf" srcId="{251CDAB6-918F-4C3E-BF53-7723FB15EED7}" destId="{6F764523-E5DB-483C-A3F1-859E1625C649}" srcOrd="0" destOrd="0" presId="urn:microsoft.com/office/officeart/2005/8/layout/orgChart1"/>
    <dgm:cxn modelId="{3A30EAFE-5CF8-4D49-A692-12A096E0F598}" type="presOf" srcId="{2CB5E7AE-AEFA-40A1-9A2B-5F669E8DDFDD}" destId="{52A877A2-43BA-4C0F-B4DE-E89FCE66C626}" srcOrd="0" destOrd="0" presId="urn:microsoft.com/office/officeart/2005/8/layout/orgChart1"/>
    <dgm:cxn modelId="{A116A87B-64F5-41B9-BF0F-CF973F54D3B9}" type="presParOf" srcId="{1F68D51A-2FE2-4E67-97E5-382FDC3C870A}" destId="{07B9EDDA-3D56-4859-9252-88672893682A}" srcOrd="0" destOrd="0" presId="urn:microsoft.com/office/officeart/2005/8/layout/orgChart1"/>
    <dgm:cxn modelId="{D38C82D3-8B87-458D-B6A5-2C5B6211EDDD}" type="presParOf" srcId="{07B9EDDA-3D56-4859-9252-88672893682A}" destId="{EEC559CE-8FD4-46DC-B2FF-7DBFC26D7037}" srcOrd="0" destOrd="0" presId="urn:microsoft.com/office/officeart/2005/8/layout/orgChart1"/>
    <dgm:cxn modelId="{3BF301C6-63F2-439C-8CA9-7E982F80DFEB}" type="presParOf" srcId="{EEC559CE-8FD4-46DC-B2FF-7DBFC26D7037}" destId="{F63E1DDD-D6D5-4BF7-BFF6-425E13F88E84}" srcOrd="0" destOrd="0" presId="urn:microsoft.com/office/officeart/2005/8/layout/orgChart1"/>
    <dgm:cxn modelId="{E901B6AA-E71B-44B7-AB3F-06C0FF23F32B}" type="presParOf" srcId="{EEC559CE-8FD4-46DC-B2FF-7DBFC26D7037}" destId="{92DB4AAD-6165-48A4-BCF0-8AB881085D2E}" srcOrd="1" destOrd="0" presId="urn:microsoft.com/office/officeart/2005/8/layout/orgChart1"/>
    <dgm:cxn modelId="{F2AF8D58-E1F5-4D30-9ED9-9374766A5A6C}" type="presParOf" srcId="{07B9EDDA-3D56-4859-9252-88672893682A}" destId="{D96D60C6-97F5-4F97-8C77-DBE5A82B8F93}" srcOrd="1" destOrd="0" presId="urn:microsoft.com/office/officeart/2005/8/layout/orgChart1"/>
    <dgm:cxn modelId="{11BFA91D-B01F-4E15-920C-04B550613B7A}" type="presParOf" srcId="{D96D60C6-97F5-4F97-8C77-DBE5A82B8F93}" destId="{CE66726C-30E7-46D1-9C53-922DE633E710}" srcOrd="0" destOrd="0" presId="urn:microsoft.com/office/officeart/2005/8/layout/orgChart1"/>
    <dgm:cxn modelId="{8A85FF3B-8598-4C71-B66C-768090C08D52}" type="presParOf" srcId="{D96D60C6-97F5-4F97-8C77-DBE5A82B8F93}" destId="{5480BA35-9017-48ED-8BD0-FF98CB6C52B5}" srcOrd="1" destOrd="0" presId="urn:microsoft.com/office/officeart/2005/8/layout/orgChart1"/>
    <dgm:cxn modelId="{0CB221A7-65D3-4605-9EDD-19BF5373282C}" type="presParOf" srcId="{5480BA35-9017-48ED-8BD0-FF98CB6C52B5}" destId="{B97BB485-D85F-4335-A475-6ADB6A4FBAA5}" srcOrd="0" destOrd="0" presId="urn:microsoft.com/office/officeart/2005/8/layout/orgChart1"/>
    <dgm:cxn modelId="{509612FE-1E12-45ED-94DE-90C79C737ECB}" type="presParOf" srcId="{B97BB485-D85F-4335-A475-6ADB6A4FBAA5}" destId="{29194E8D-0643-4109-B30D-15459EA5C2FB}" srcOrd="0" destOrd="0" presId="urn:microsoft.com/office/officeart/2005/8/layout/orgChart1"/>
    <dgm:cxn modelId="{1C23B046-6A27-4602-8012-49C5847DC116}" type="presParOf" srcId="{B97BB485-D85F-4335-A475-6ADB6A4FBAA5}" destId="{54DEF7AC-AA6A-4F72-8C30-559EE2D02091}" srcOrd="1" destOrd="0" presId="urn:microsoft.com/office/officeart/2005/8/layout/orgChart1"/>
    <dgm:cxn modelId="{BD374B24-2102-44BA-A652-4F8D5C92FDFF}" type="presParOf" srcId="{5480BA35-9017-48ED-8BD0-FF98CB6C52B5}" destId="{89AE8771-F969-41E6-8F95-8CD8610282F9}" srcOrd="1" destOrd="0" presId="urn:microsoft.com/office/officeart/2005/8/layout/orgChart1"/>
    <dgm:cxn modelId="{F91BF486-5A42-468E-ABEB-41AD1D5FF2BD}" type="presParOf" srcId="{89AE8771-F969-41E6-8F95-8CD8610282F9}" destId="{E8DF569A-F366-4887-B504-29827985E94B}" srcOrd="0" destOrd="0" presId="urn:microsoft.com/office/officeart/2005/8/layout/orgChart1"/>
    <dgm:cxn modelId="{F0677543-7300-4220-9AA4-29145CB48703}" type="presParOf" srcId="{89AE8771-F969-41E6-8F95-8CD8610282F9}" destId="{DC50D449-8C04-4F66-9BC5-453FCC5B47E0}" srcOrd="1" destOrd="0" presId="urn:microsoft.com/office/officeart/2005/8/layout/orgChart1"/>
    <dgm:cxn modelId="{0D51DD84-30C4-4BF4-A30F-66875CDDA6BD}" type="presParOf" srcId="{DC50D449-8C04-4F66-9BC5-453FCC5B47E0}" destId="{48D3430F-2DFA-4AC5-AC3D-7F3FDDFACCBA}" srcOrd="0" destOrd="0" presId="urn:microsoft.com/office/officeart/2005/8/layout/orgChart1"/>
    <dgm:cxn modelId="{506205FB-2AD4-47E5-9A90-E07C5C979C35}" type="presParOf" srcId="{48D3430F-2DFA-4AC5-AC3D-7F3FDDFACCBA}" destId="{E641DE2A-4E6F-4956-A78B-CF653EB1D0C6}" srcOrd="0" destOrd="0" presId="urn:microsoft.com/office/officeart/2005/8/layout/orgChart1"/>
    <dgm:cxn modelId="{37A71309-90BA-472C-BB62-21F411BC8172}" type="presParOf" srcId="{48D3430F-2DFA-4AC5-AC3D-7F3FDDFACCBA}" destId="{5C17E892-EEF4-49B4-8460-28A6F10B1A83}" srcOrd="1" destOrd="0" presId="urn:microsoft.com/office/officeart/2005/8/layout/orgChart1"/>
    <dgm:cxn modelId="{5382FD2B-1BD3-4C70-A5CE-007775D3F3F0}" type="presParOf" srcId="{DC50D449-8C04-4F66-9BC5-453FCC5B47E0}" destId="{C2372999-1B75-456F-B1C1-4F3589F1B8A0}" srcOrd="1" destOrd="0" presId="urn:microsoft.com/office/officeart/2005/8/layout/orgChart1"/>
    <dgm:cxn modelId="{BC6C7643-BFF0-4A9F-9E16-66772A2AA6D0}" type="presParOf" srcId="{DC50D449-8C04-4F66-9BC5-453FCC5B47E0}" destId="{C47C1691-0941-4BF0-AF20-745B026AB51A}" srcOrd="2" destOrd="0" presId="urn:microsoft.com/office/officeart/2005/8/layout/orgChart1"/>
    <dgm:cxn modelId="{495061CD-12E6-47BA-901F-40A15AB8678A}" type="presParOf" srcId="{89AE8771-F969-41E6-8F95-8CD8610282F9}" destId="{6F764523-E5DB-483C-A3F1-859E1625C649}" srcOrd="2" destOrd="0" presId="urn:microsoft.com/office/officeart/2005/8/layout/orgChart1"/>
    <dgm:cxn modelId="{28AA9B26-3E87-4C94-A76F-4A7848FE4E1D}" type="presParOf" srcId="{89AE8771-F969-41E6-8F95-8CD8610282F9}" destId="{539D67E1-04BB-463F-B0B1-617D465B6297}" srcOrd="3" destOrd="0" presId="urn:microsoft.com/office/officeart/2005/8/layout/orgChart1"/>
    <dgm:cxn modelId="{A210CC14-A80E-4E3C-9233-4C4310435E48}" type="presParOf" srcId="{539D67E1-04BB-463F-B0B1-617D465B6297}" destId="{4E920B81-1696-4B75-BD2B-814C506D127A}" srcOrd="0" destOrd="0" presId="urn:microsoft.com/office/officeart/2005/8/layout/orgChart1"/>
    <dgm:cxn modelId="{9E109081-6B65-448B-B6CF-D3C9B1830E0C}" type="presParOf" srcId="{4E920B81-1696-4B75-BD2B-814C506D127A}" destId="{D23A5A13-11D6-46CA-B83C-A3575EB62C33}" srcOrd="0" destOrd="0" presId="urn:microsoft.com/office/officeart/2005/8/layout/orgChart1"/>
    <dgm:cxn modelId="{1CBBC9C8-D36E-43D9-8AEA-BA2A9ED0C9AF}" type="presParOf" srcId="{4E920B81-1696-4B75-BD2B-814C506D127A}" destId="{F4C22135-930C-4069-A32F-56F32EDA0A3B}" srcOrd="1" destOrd="0" presId="urn:microsoft.com/office/officeart/2005/8/layout/orgChart1"/>
    <dgm:cxn modelId="{D9B0C8A1-E7E2-4EC9-A45A-2B26F1952616}" type="presParOf" srcId="{539D67E1-04BB-463F-B0B1-617D465B6297}" destId="{7D4F53C7-CBC5-465C-8B35-D345A8961233}" srcOrd="1" destOrd="0" presId="urn:microsoft.com/office/officeart/2005/8/layout/orgChart1"/>
    <dgm:cxn modelId="{04C54537-549A-47A0-8DF2-D464C1494AAD}" type="presParOf" srcId="{539D67E1-04BB-463F-B0B1-617D465B6297}" destId="{9330F27F-4E59-4A21-9191-A1D68FBB042A}" srcOrd="2" destOrd="0" presId="urn:microsoft.com/office/officeart/2005/8/layout/orgChart1"/>
    <dgm:cxn modelId="{B38BE9ED-E5DD-4163-A071-721244853819}" type="presParOf" srcId="{89AE8771-F969-41E6-8F95-8CD8610282F9}" destId="{E07D314C-1ABA-4988-AD9D-B15D599DB345}" srcOrd="4" destOrd="0" presId="urn:microsoft.com/office/officeart/2005/8/layout/orgChart1"/>
    <dgm:cxn modelId="{2E4E5047-42B6-4B37-82B7-0E5430E2FB32}" type="presParOf" srcId="{89AE8771-F969-41E6-8F95-8CD8610282F9}" destId="{99C2C27C-A1E9-4358-9D43-B58E692C97BE}" srcOrd="5" destOrd="0" presId="urn:microsoft.com/office/officeart/2005/8/layout/orgChart1"/>
    <dgm:cxn modelId="{F2B0D72C-A18D-480B-B580-0DA660FEA618}" type="presParOf" srcId="{99C2C27C-A1E9-4358-9D43-B58E692C97BE}" destId="{B883A968-F637-4ABF-A8B9-B87322C55BFC}" srcOrd="0" destOrd="0" presId="urn:microsoft.com/office/officeart/2005/8/layout/orgChart1"/>
    <dgm:cxn modelId="{6671EEDE-41E7-4804-8007-AD05DBA7E2D8}" type="presParOf" srcId="{B883A968-F637-4ABF-A8B9-B87322C55BFC}" destId="{5EB38E41-04BD-41FE-A344-11A02AF5B6C9}" srcOrd="0" destOrd="0" presId="urn:microsoft.com/office/officeart/2005/8/layout/orgChart1"/>
    <dgm:cxn modelId="{AE118234-85E9-492C-BD27-2263DC6EA2CB}" type="presParOf" srcId="{B883A968-F637-4ABF-A8B9-B87322C55BFC}" destId="{B0E12288-E618-4BBD-B9EE-EAC185C98687}" srcOrd="1" destOrd="0" presId="urn:microsoft.com/office/officeart/2005/8/layout/orgChart1"/>
    <dgm:cxn modelId="{C2A42604-861A-423D-89B1-66CCFB545D8C}" type="presParOf" srcId="{99C2C27C-A1E9-4358-9D43-B58E692C97BE}" destId="{D505FFB7-3DF2-4C1F-AE6A-B55265AEA2C1}" srcOrd="1" destOrd="0" presId="urn:microsoft.com/office/officeart/2005/8/layout/orgChart1"/>
    <dgm:cxn modelId="{F21D4EAA-4829-4035-A6A3-8DE34A0F69EE}" type="presParOf" srcId="{99C2C27C-A1E9-4358-9D43-B58E692C97BE}" destId="{66213E85-CC29-499C-87A5-D74F7466B3A6}" srcOrd="2" destOrd="0" presId="urn:microsoft.com/office/officeart/2005/8/layout/orgChart1"/>
    <dgm:cxn modelId="{DCE13AF7-5685-4E83-93B2-BC8FD2A063CD}" type="presParOf" srcId="{5480BA35-9017-48ED-8BD0-FF98CB6C52B5}" destId="{11E4E49D-65C6-4BDD-8DFE-AB3A88ECE2EA}" srcOrd="2" destOrd="0" presId="urn:microsoft.com/office/officeart/2005/8/layout/orgChart1"/>
    <dgm:cxn modelId="{A7045080-A4AC-4E1A-9B3F-7A32C5ADDEFD}" type="presParOf" srcId="{D96D60C6-97F5-4F97-8C77-DBE5A82B8F93}" destId="{2C786346-E9C0-4384-9EC4-C713D67746D3}" srcOrd="2" destOrd="0" presId="urn:microsoft.com/office/officeart/2005/8/layout/orgChart1"/>
    <dgm:cxn modelId="{4445032C-A246-41A5-9B9B-267C005512EF}" type="presParOf" srcId="{D96D60C6-97F5-4F97-8C77-DBE5A82B8F93}" destId="{C860263B-C463-4C0C-B13E-8C0CCCD35537}" srcOrd="3" destOrd="0" presId="urn:microsoft.com/office/officeart/2005/8/layout/orgChart1"/>
    <dgm:cxn modelId="{0BC6BE75-41D7-4A6B-8055-1BDAC36D9F83}" type="presParOf" srcId="{C860263B-C463-4C0C-B13E-8C0CCCD35537}" destId="{6A0B4DC7-DBD0-4089-BCED-1D1CAD32BE16}" srcOrd="0" destOrd="0" presId="urn:microsoft.com/office/officeart/2005/8/layout/orgChart1"/>
    <dgm:cxn modelId="{BFB662D8-7FBA-44BE-84D9-371F704A6A83}" type="presParOf" srcId="{6A0B4DC7-DBD0-4089-BCED-1D1CAD32BE16}" destId="{F1101FEB-4F9E-43DF-87F5-74B9AF64010F}" srcOrd="0" destOrd="0" presId="urn:microsoft.com/office/officeart/2005/8/layout/orgChart1"/>
    <dgm:cxn modelId="{9AB43728-423D-439A-9BC6-24538F3742EF}" type="presParOf" srcId="{6A0B4DC7-DBD0-4089-BCED-1D1CAD32BE16}" destId="{E1046D3A-299E-4285-A5AA-6C7EA96395A4}" srcOrd="1" destOrd="0" presId="urn:microsoft.com/office/officeart/2005/8/layout/orgChart1"/>
    <dgm:cxn modelId="{9E5C028C-D418-4FB1-8027-F449CFF85F1D}" type="presParOf" srcId="{C860263B-C463-4C0C-B13E-8C0CCCD35537}" destId="{E3BB6437-7509-4A42-9DD5-9193B2991FC2}" srcOrd="1" destOrd="0" presId="urn:microsoft.com/office/officeart/2005/8/layout/orgChart1"/>
    <dgm:cxn modelId="{3F855457-A23A-4D3B-81F2-35C5D8366B6F}" type="presParOf" srcId="{E3BB6437-7509-4A42-9DD5-9193B2991FC2}" destId="{52A877A2-43BA-4C0F-B4DE-E89FCE66C626}" srcOrd="0" destOrd="0" presId="urn:microsoft.com/office/officeart/2005/8/layout/orgChart1"/>
    <dgm:cxn modelId="{6F14B456-9FC4-4E40-B69A-A9CC44DE578B}" type="presParOf" srcId="{E3BB6437-7509-4A42-9DD5-9193B2991FC2}" destId="{611D9C81-9805-4136-82F1-657A0BC465CC}" srcOrd="1" destOrd="0" presId="urn:microsoft.com/office/officeart/2005/8/layout/orgChart1"/>
    <dgm:cxn modelId="{A49D92CB-4598-40CA-BC88-F227FEBC04EA}" type="presParOf" srcId="{611D9C81-9805-4136-82F1-657A0BC465CC}" destId="{898D00A7-DA85-4EA4-82B7-E0143D743D15}" srcOrd="0" destOrd="0" presId="urn:microsoft.com/office/officeart/2005/8/layout/orgChart1"/>
    <dgm:cxn modelId="{207BEAF6-E4A5-4CC2-94D8-03D7E6415EAD}" type="presParOf" srcId="{898D00A7-DA85-4EA4-82B7-E0143D743D15}" destId="{9CD4BC59-4A46-4BE4-99FA-DE0E2389FE0E}" srcOrd="0" destOrd="0" presId="urn:microsoft.com/office/officeart/2005/8/layout/orgChart1"/>
    <dgm:cxn modelId="{10B3B406-367E-4618-B549-6271698A7697}" type="presParOf" srcId="{898D00A7-DA85-4EA4-82B7-E0143D743D15}" destId="{6523819E-2893-45CC-BD49-C249E1C91B04}" srcOrd="1" destOrd="0" presId="urn:microsoft.com/office/officeart/2005/8/layout/orgChart1"/>
    <dgm:cxn modelId="{4FFE6A15-44EC-4029-81B9-D72A4442FAE3}" type="presParOf" srcId="{611D9C81-9805-4136-82F1-657A0BC465CC}" destId="{8703D697-CD9B-488E-86ED-FDECE480D71C}" srcOrd="1" destOrd="0" presId="urn:microsoft.com/office/officeart/2005/8/layout/orgChart1"/>
    <dgm:cxn modelId="{02BE01FC-D4A2-4413-B000-B95B748AA69A}" type="presParOf" srcId="{611D9C81-9805-4136-82F1-657A0BC465CC}" destId="{C52FEC44-44A6-4559-B1D4-296DAE2D9FF2}" srcOrd="2" destOrd="0" presId="urn:microsoft.com/office/officeart/2005/8/layout/orgChart1"/>
    <dgm:cxn modelId="{4C8C393A-32A8-444F-8415-25DCAF3261EE}" type="presParOf" srcId="{E3BB6437-7509-4A42-9DD5-9193B2991FC2}" destId="{77B7A759-714B-40FB-A6C9-1CA30EE647E3}" srcOrd="2" destOrd="0" presId="urn:microsoft.com/office/officeart/2005/8/layout/orgChart1"/>
    <dgm:cxn modelId="{019F2A88-4F8E-4B2B-9C5A-E6D78897DD8C}" type="presParOf" srcId="{E3BB6437-7509-4A42-9DD5-9193B2991FC2}" destId="{21BEA9F4-B4FE-404D-85FE-8CB00A802A27}" srcOrd="3" destOrd="0" presId="urn:microsoft.com/office/officeart/2005/8/layout/orgChart1"/>
    <dgm:cxn modelId="{615C5021-A3CC-404E-A839-7066EB1402D4}" type="presParOf" srcId="{21BEA9F4-B4FE-404D-85FE-8CB00A802A27}" destId="{91E8E589-EF4B-45D8-90A4-1779E57B89AB}" srcOrd="0" destOrd="0" presId="urn:microsoft.com/office/officeart/2005/8/layout/orgChart1"/>
    <dgm:cxn modelId="{DF614E4F-BEE9-48FE-A09B-C1F946D48830}" type="presParOf" srcId="{91E8E589-EF4B-45D8-90A4-1779E57B89AB}" destId="{31CC51AF-6D64-477A-8D91-6933992B173C}" srcOrd="0" destOrd="0" presId="urn:microsoft.com/office/officeart/2005/8/layout/orgChart1"/>
    <dgm:cxn modelId="{63C17F3D-0BB8-4531-85E1-0DED367289A0}" type="presParOf" srcId="{91E8E589-EF4B-45D8-90A4-1779E57B89AB}" destId="{E480FC7A-08CE-451B-8DF5-C14BFBBAADED}" srcOrd="1" destOrd="0" presId="urn:microsoft.com/office/officeart/2005/8/layout/orgChart1"/>
    <dgm:cxn modelId="{BC7A76B9-36F9-42F4-B9B1-311E280CD556}" type="presParOf" srcId="{21BEA9F4-B4FE-404D-85FE-8CB00A802A27}" destId="{C55A9455-8024-4D66-B06D-2F76107FF04C}" srcOrd="1" destOrd="0" presId="urn:microsoft.com/office/officeart/2005/8/layout/orgChart1"/>
    <dgm:cxn modelId="{FDEC3F0E-A756-41B9-8A59-2AF84770B5D9}" type="presParOf" srcId="{21BEA9F4-B4FE-404D-85FE-8CB00A802A27}" destId="{393068B2-8429-462F-A9A3-12A98BE8483B}" srcOrd="2" destOrd="0" presId="urn:microsoft.com/office/officeart/2005/8/layout/orgChart1"/>
    <dgm:cxn modelId="{1322CC1C-7528-4BA5-9081-C9C89C1CBB55}" type="presParOf" srcId="{E3BB6437-7509-4A42-9DD5-9193B2991FC2}" destId="{D2284712-AB0B-4176-A003-B497836337D4}" srcOrd="4" destOrd="0" presId="urn:microsoft.com/office/officeart/2005/8/layout/orgChart1"/>
    <dgm:cxn modelId="{636FF27B-62D8-4967-9763-50F706A5FF76}" type="presParOf" srcId="{E3BB6437-7509-4A42-9DD5-9193B2991FC2}" destId="{1A85E35E-48A4-41AA-98B9-A2E7E3E9B381}" srcOrd="5" destOrd="0" presId="urn:microsoft.com/office/officeart/2005/8/layout/orgChart1"/>
    <dgm:cxn modelId="{CF7534B3-7C93-4A12-BE32-5E7D2A163A93}" type="presParOf" srcId="{1A85E35E-48A4-41AA-98B9-A2E7E3E9B381}" destId="{C0B32E78-23EE-4D8C-816F-032B7960F6EA}" srcOrd="0" destOrd="0" presId="urn:microsoft.com/office/officeart/2005/8/layout/orgChart1"/>
    <dgm:cxn modelId="{B8911DC1-8328-4E49-9CF5-60F2BF968242}" type="presParOf" srcId="{C0B32E78-23EE-4D8C-816F-032B7960F6EA}" destId="{A7BA2364-5572-44FC-946B-85C648D967D6}" srcOrd="0" destOrd="0" presId="urn:microsoft.com/office/officeart/2005/8/layout/orgChart1"/>
    <dgm:cxn modelId="{700FD96E-0857-4D06-88AF-BA907D3728C8}" type="presParOf" srcId="{C0B32E78-23EE-4D8C-816F-032B7960F6EA}" destId="{BDC3660B-631B-4DE2-97E5-AF600E356BA4}" srcOrd="1" destOrd="0" presId="urn:microsoft.com/office/officeart/2005/8/layout/orgChart1"/>
    <dgm:cxn modelId="{56807DEF-30E6-4ECD-A057-94947BD34C7C}" type="presParOf" srcId="{1A85E35E-48A4-41AA-98B9-A2E7E3E9B381}" destId="{41C20950-37AC-46C9-A52B-B52155C084AA}" srcOrd="1" destOrd="0" presId="urn:microsoft.com/office/officeart/2005/8/layout/orgChart1"/>
    <dgm:cxn modelId="{83AF3624-3530-4691-8088-9205E890E232}" type="presParOf" srcId="{1A85E35E-48A4-41AA-98B9-A2E7E3E9B381}" destId="{D49E75E0-DEF0-4DD2-A493-8610B8922C65}" srcOrd="2" destOrd="0" presId="urn:microsoft.com/office/officeart/2005/8/layout/orgChart1"/>
    <dgm:cxn modelId="{C098D0F7-113D-4E87-BB47-3EA86844F5FF}" type="presParOf" srcId="{E3BB6437-7509-4A42-9DD5-9193B2991FC2}" destId="{BABE92FE-982D-499A-9E83-D99F3F8B94FF}" srcOrd="6" destOrd="0" presId="urn:microsoft.com/office/officeart/2005/8/layout/orgChart1"/>
    <dgm:cxn modelId="{E9F2BFA5-0EE7-4B22-B247-1596643208A9}" type="presParOf" srcId="{E3BB6437-7509-4A42-9DD5-9193B2991FC2}" destId="{D3A8E480-59B7-4008-99A1-5287DA2B8AF4}" srcOrd="7" destOrd="0" presId="urn:microsoft.com/office/officeart/2005/8/layout/orgChart1"/>
    <dgm:cxn modelId="{F0249A3D-38E4-4987-9746-F3CC4A0AFAF5}" type="presParOf" srcId="{D3A8E480-59B7-4008-99A1-5287DA2B8AF4}" destId="{442860D9-938E-4410-80AD-4E61085A316D}" srcOrd="0" destOrd="0" presId="urn:microsoft.com/office/officeart/2005/8/layout/orgChart1"/>
    <dgm:cxn modelId="{0CEF0742-328C-4381-8366-D5A854B1F6EE}" type="presParOf" srcId="{442860D9-938E-4410-80AD-4E61085A316D}" destId="{631CAA2A-30A2-445F-8CC9-2D593E16264C}" srcOrd="0" destOrd="0" presId="urn:microsoft.com/office/officeart/2005/8/layout/orgChart1"/>
    <dgm:cxn modelId="{1DECEC03-0A09-4706-9E7C-C6C204FC5482}" type="presParOf" srcId="{442860D9-938E-4410-80AD-4E61085A316D}" destId="{C974FEA1-6D2A-43A4-A15D-DE1D6578EFDF}" srcOrd="1" destOrd="0" presId="urn:microsoft.com/office/officeart/2005/8/layout/orgChart1"/>
    <dgm:cxn modelId="{2847A590-5A92-4228-9E7E-81ACAE9CD66C}" type="presParOf" srcId="{D3A8E480-59B7-4008-99A1-5287DA2B8AF4}" destId="{42A22E44-C614-4AB8-B8B4-552A467B7447}" srcOrd="1" destOrd="0" presId="urn:microsoft.com/office/officeart/2005/8/layout/orgChart1"/>
    <dgm:cxn modelId="{586BFB45-9664-478A-837A-BA1E7E7454CB}" type="presParOf" srcId="{D3A8E480-59B7-4008-99A1-5287DA2B8AF4}" destId="{BE70FABB-F67D-4725-8239-1836C3C51894}" srcOrd="2" destOrd="0" presId="urn:microsoft.com/office/officeart/2005/8/layout/orgChart1"/>
    <dgm:cxn modelId="{F226A520-17DF-44D6-97FD-F6B971A7D53F}" type="presParOf" srcId="{C860263B-C463-4C0C-B13E-8C0CCCD35537}" destId="{AEB179FD-A262-4247-8D34-A660D3D89925}" srcOrd="2" destOrd="0" presId="urn:microsoft.com/office/officeart/2005/8/layout/orgChart1"/>
    <dgm:cxn modelId="{030E0FE6-6A9E-4B50-A684-8CF5F7C1E9E2}" type="presParOf" srcId="{07B9EDDA-3D56-4859-9252-88672893682A}" destId="{2B09F79F-B3FD-4857-BA9D-7C90434D987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BE92FE-982D-499A-9E83-D99F3F8B94FF}">
      <dsp:nvSpPr>
        <dsp:cNvPr id="0" name=""/>
        <dsp:cNvSpPr/>
      </dsp:nvSpPr>
      <dsp:spPr>
        <a:xfrm>
          <a:off x="4170957" y="1619700"/>
          <a:ext cx="200545" cy="3462759"/>
        </a:xfrm>
        <a:custGeom>
          <a:avLst/>
          <a:gdLst/>
          <a:ahLst/>
          <a:cxnLst/>
          <a:rect l="0" t="0" r="0" b="0"/>
          <a:pathLst>
            <a:path>
              <a:moveTo>
                <a:pt x="0" y="0"/>
              </a:moveTo>
              <a:lnTo>
                <a:pt x="0" y="3462759"/>
              </a:lnTo>
              <a:lnTo>
                <a:pt x="200545" y="3462759"/>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284712-AB0B-4176-A003-B497836337D4}">
      <dsp:nvSpPr>
        <dsp:cNvPr id="0" name=""/>
        <dsp:cNvSpPr/>
      </dsp:nvSpPr>
      <dsp:spPr>
        <a:xfrm>
          <a:off x="4170957" y="1619700"/>
          <a:ext cx="200545" cy="2513508"/>
        </a:xfrm>
        <a:custGeom>
          <a:avLst/>
          <a:gdLst/>
          <a:ahLst/>
          <a:cxnLst/>
          <a:rect l="0" t="0" r="0" b="0"/>
          <a:pathLst>
            <a:path>
              <a:moveTo>
                <a:pt x="0" y="0"/>
              </a:moveTo>
              <a:lnTo>
                <a:pt x="0" y="2513508"/>
              </a:lnTo>
              <a:lnTo>
                <a:pt x="200545" y="251350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B7A759-714B-40FB-A6C9-1CA30EE647E3}">
      <dsp:nvSpPr>
        <dsp:cNvPr id="0" name=""/>
        <dsp:cNvSpPr/>
      </dsp:nvSpPr>
      <dsp:spPr>
        <a:xfrm>
          <a:off x="4170957" y="1619700"/>
          <a:ext cx="200545" cy="1564258"/>
        </a:xfrm>
        <a:custGeom>
          <a:avLst/>
          <a:gdLst/>
          <a:ahLst/>
          <a:cxnLst/>
          <a:rect l="0" t="0" r="0" b="0"/>
          <a:pathLst>
            <a:path>
              <a:moveTo>
                <a:pt x="0" y="0"/>
              </a:moveTo>
              <a:lnTo>
                <a:pt x="0" y="1564258"/>
              </a:lnTo>
              <a:lnTo>
                <a:pt x="200545" y="156425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A877A2-43BA-4C0F-B4DE-E89FCE66C626}">
      <dsp:nvSpPr>
        <dsp:cNvPr id="0" name=""/>
        <dsp:cNvSpPr/>
      </dsp:nvSpPr>
      <dsp:spPr>
        <a:xfrm>
          <a:off x="4170957" y="1619700"/>
          <a:ext cx="200545" cy="615007"/>
        </a:xfrm>
        <a:custGeom>
          <a:avLst/>
          <a:gdLst/>
          <a:ahLst/>
          <a:cxnLst/>
          <a:rect l="0" t="0" r="0" b="0"/>
          <a:pathLst>
            <a:path>
              <a:moveTo>
                <a:pt x="0" y="0"/>
              </a:moveTo>
              <a:lnTo>
                <a:pt x="0" y="615007"/>
              </a:lnTo>
              <a:lnTo>
                <a:pt x="200545" y="615007"/>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786346-E9C0-4384-9EC4-C713D67746D3}">
      <dsp:nvSpPr>
        <dsp:cNvPr id="0" name=""/>
        <dsp:cNvSpPr/>
      </dsp:nvSpPr>
      <dsp:spPr>
        <a:xfrm>
          <a:off x="3896878" y="670450"/>
          <a:ext cx="808868" cy="280764"/>
        </a:xfrm>
        <a:custGeom>
          <a:avLst/>
          <a:gdLst/>
          <a:ahLst/>
          <a:cxnLst/>
          <a:rect l="0" t="0" r="0" b="0"/>
          <a:pathLst>
            <a:path>
              <a:moveTo>
                <a:pt x="0" y="0"/>
              </a:moveTo>
              <a:lnTo>
                <a:pt x="0" y="140382"/>
              </a:lnTo>
              <a:lnTo>
                <a:pt x="808868" y="140382"/>
              </a:lnTo>
              <a:lnTo>
                <a:pt x="808868" y="28076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7D314C-1ABA-4988-AD9D-B15D599DB345}">
      <dsp:nvSpPr>
        <dsp:cNvPr id="0" name=""/>
        <dsp:cNvSpPr/>
      </dsp:nvSpPr>
      <dsp:spPr>
        <a:xfrm>
          <a:off x="2553220" y="1619700"/>
          <a:ext cx="200545" cy="2513508"/>
        </a:xfrm>
        <a:custGeom>
          <a:avLst/>
          <a:gdLst/>
          <a:ahLst/>
          <a:cxnLst/>
          <a:rect l="0" t="0" r="0" b="0"/>
          <a:pathLst>
            <a:path>
              <a:moveTo>
                <a:pt x="0" y="0"/>
              </a:moveTo>
              <a:lnTo>
                <a:pt x="0" y="2513508"/>
              </a:lnTo>
              <a:lnTo>
                <a:pt x="200545" y="251350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764523-E5DB-483C-A3F1-859E1625C649}">
      <dsp:nvSpPr>
        <dsp:cNvPr id="0" name=""/>
        <dsp:cNvSpPr/>
      </dsp:nvSpPr>
      <dsp:spPr>
        <a:xfrm>
          <a:off x="2553220" y="1619700"/>
          <a:ext cx="200545" cy="1564258"/>
        </a:xfrm>
        <a:custGeom>
          <a:avLst/>
          <a:gdLst/>
          <a:ahLst/>
          <a:cxnLst/>
          <a:rect l="0" t="0" r="0" b="0"/>
          <a:pathLst>
            <a:path>
              <a:moveTo>
                <a:pt x="0" y="0"/>
              </a:moveTo>
              <a:lnTo>
                <a:pt x="0" y="1564258"/>
              </a:lnTo>
              <a:lnTo>
                <a:pt x="200545" y="1564258"/>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DF569A-F366-4887-B504-29827985E94B}">
      <dsp:nvSpPr>
        <dsp:cNvPr id="0" name=""/>
        <dsp:cNvSpPr/>
      </dsp:nvSpPr>
      <dsp:spPr>
        <a:xfrm>
          <a:off x="2553220" y="1619700"/>
          <a:ext cx="200545" cy="615007"/>
        </a:xfrm>
        <a:custGeom>
          <a:avLst/>
          <a:gdLst/>
          <a:ahLst/>
          <a:cxnLst/>
          <a:rect l="0" t="0" r="0" b="0"/>
          <a:pathLst>
            <a:path>
              <a:moveTo>
                <a:pt x="0" y="0"/>
              </a:moveTo>
              <a:lnTo>
                <a:pt x="0" y="615007"/>
              </a:lnTo>
              <a:lnTo>
                <a:pt x="200545" y="615007"/>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66726C-30E7-46D1-9C53-922DE633E710}">
      <dsp:nvSpPr>
        <dsp:cNvPr id="0" name=""/>
        <dsp:cNvSpPr/>
      </dsp:nvSpPr>
      <dsp:spPr>
        <a:xfrm>
          <a:off x="3088009" y="670450"/>
          <a:ext cx="808868" cy="280764"/>
        </a:xfrm>
        <a:custGeom>
          <a:avLst/>
          <a:gdLst/>
          <a:ahLst/>
          <a:cxnLst/>
          <a:rect l="0" t="0" r="0" b="0"/>
          <a:pathLst>
            <a:path>
              <a:moveTo>
                <a:pt x="808868" y="0"/>
              </a:moveTo>
              <a:lnTo>
                <a:pt x="808868" y="140382"/>
              </a:lnTo>
              <a:lnTo>
                <a:pt x="0" y="140382"/>
              </a:lnTo>
              <a:lnTo>
                <a:pt x="0" y="28076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63E1DDD-D6D5-4BF7-BFF6-425E13F88E84}">
      <dsp:nvSpPr>
        <dsp:cNvPr id="0" name=""/>
        <dsp:cNvSpPr/>
      </dsp:nvSpPr>
      <dsp:spPr>
        <a:xfrm>
          <a:off x="3228392" y="1963"/>
          <a:ext cx="1336972" cy="668486"/>
        </a:xfrm>
        <a:prstGeom prst="rect">
          <a:avLst/>
        </a:prstGeom>
        <a:solidFill>
          <a:schemeClr val="accent1">
            <a:lumMod val="40000"/>
            <a:lumOff val="6000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1300" b="1" kern="1200" dirty="0">
              <a:latin typeface="Arial Narrow" panose="020B0606020202030204" pitchFamily="34" charset="0"/>
              <a:ea typeface="SimSun" panose="02010600030101010101" pitchFamily="2" charset="-122"/>
            </a:rPr>
            <a:t>Chef de projet : un ingénieur ayant une expérience de 15</a:t>
          </a:r>
          <a:endParaRPr lang="fr-FR" sz="1300" b="1" kern="1200" dirty="0">
            <a:latin typeface="Arial Narrow" panose="020B0606020202030204" pitchFamily="34" charset="0"/>
          </a:endParaRPr>
        </a:p>
      </dsp:txBody>
      <dsp:txXfrm>
        <a:off x="3228392" y="1963"/>
        <a:ext cx="1336972" cy="668486"/>
      </dsp:txXfrm>
    </dsp:sp>
    <dsp:sp modelId="{29194E8D-0643-4109-B30D-15459EA5C2FB}">
      <dsp:nvSpPr>
        <dsp:cNvPr id="0" name=""/>
        <dsp:cNvSpPr/>
      </dsp:nvSpPr>
      <dsp:spPr>
        <a:xfrm>
          <a:off x="2419523" y="951214"/>
          <a:ext cx="1336972" cy="668486"/>
        </a:xfrm>
        <a:prstGeom prst="rect">
          <a:avLst/>
        </a:prstGeom>
        <a:solidFill>
          <a:schemeClr val="accent3">
            <a:lumMod val="40000"/>
            <a:lumOff val="6000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1400" b="1" kern="1200" dirty="0"/>
            <a:t>Personnel clé</a:t>
          </a:r>
        </a:p>
        <a:p>
          <a:pPr lvl="0" algn="ctr" defTabSz="1155700">
            <a:lnSpc>
              <a:spcPct val="90000"/>
            </a:lnSpc>
            <a:spcBef>
              <a:spcPct val="0"/>
            </a:spcBef>
            <a:spcAft>
              <a:spcPct val="35000"/>
            </a:spcAft>
            <a:buNone/>
          </a:pPr>
          <a:endParaRPr lang="fr-FR" sz="1400" b="1" kern="1200" dirty="0"/>
        </a:p>
      </dsp:txBody>
      <dsp:txXfrm>
        <a:off x="2419523" y="951214"/>
        <a:ext cx="1336972" cy="668486"/>
      </dsp:txXfrm>
    </dsp:sp>
    <dsp:sp modelId="{E641DE2A-4E6F-4956-A78B-CF653EB1D0C6}">
      <dsp:nvSpPr>
        <dsp:cNvPr id="0" name=""/>
        <dsp:cNvSpPr/>
      </dsp:nvSpPr>
      <dsp:spPr>
        <a:xfrm>
          <a:off x="2753766" y="1900465"/>
          <a:ext cx="1336972" cy="668486"/>
        </a:xfrm>
        <a:prstGeom prst="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1300" b="1" kern="1200"/>
            <a:t>Ingénieur expert structure  </a:t>
          </a:r>
          <a:endParaRPr lang="fr-FR" sz="1300" kern="1200"/>
        </a:p>
      </dsp:txBody>
      <dsp:txXfrm>
        <a:off x="2753766" y="1900465"/>
        <a:ext cx="1336972" cy="668486"/>
      </dsp:txXfrm>
    </dsp:sp>
    <dsp:sp modelId="{D23A5A13-11D6-46CA-B83C-A3575EB62C33}">
      <dsp:nvSpPr>
        <dsp:cNvPr id="0" name=""/>
        <dsp:cNvSpPr/>
      </dsp:nvSpPr>
      <dsp:spPr>
        <a:xfrm>
          <a:off x="2753766" y="2849715"/>
          <a:ext cx="1336972" cy="668486"/>
        </a:xfrm>
        <a:prstGeom prst="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1300" b="1" kern="1200"/>
            <a:t>Ingénieur expert en électricité  </a:t>
          </a:r>
          <a:endParaRPr lang="fr-FR" sz="1300" kern="1200"/>
        </a:p>
      </dsp:txBody>
      <dsp:txXfrm>
        <a:off x="2753766" y="2849715"/>
        <a:ext cx="1336972" cy="668486"/>
      </dsp:txXfrm>
    </dsp:sp>
    <dsp:sp modelId="{5EB38E41-04BD-41FE-A344-11A02AF5B6C9}">
      <dsp:nvSpPr>
        <dsp:cNvPr id="0" name=""/>
        <dsp:cNvSpPr/>
      </dsp:nvSpPr>
      <dsp:spPr>
        <a:xfrm>
          <a:off x="2753766" y="3798966"/>
          <a:ext cx="1336972" cy="668486"/>
        </a:xfrm>
        <a:prstGeom prst="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1300" b="1" kern="1200"/>
            <a:t>Ingénieur expert en sécurité incendie</a:t>
          </a:r>
          <a:endParaRPr lang="fr-FR" sz="1300" kern="1200"/>
        </a:p>
      </dsp:txBody>
      <dsp:txXfrm>
        <a:off x="2753766" y="3798966"/>
        <a:ext cx="1336972" cy="668486"/>
      </dsp:txXfrm>
    </dsp:sp>
    <dsp:sp modelId="{F1101FEB-4F9E-43DF-87F5-74B9AF64010F}">
      <dsp:nvSpPr>
        <dsp:cNvPr id="0" name=""/>
        <dsp:cNvSpPr/>
      </dsp:nvSpPr>
      <dsp:spPr>
        <a:xfrm>
          <a:off x="4037260" y="951214"/>
          <a:ext cx="1336972" cy="668486"/>
        </a:xfrm>
        <a:prstGeom prst="rect">
          <a:avLst/>
        </a:prstGeom>
        <a:solidFill>
          <a:schemeClr val="accent3">
            <a:lumMod val="40000"/>
            <a:lumOff val="6000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1400" b="1" kern="1200" dirty="0"/>
            <a:t>Personnel de renfort</a:t>
          </a:r>
        </a:p>
        <a:p>
          <a:pPr lvl="0" algn="ctr" defTabSz="666750">
            <a:lnSpc>
              <a:spcPct val="90000"/>
            </a:lnSpc>
            <a:spcBef>
              <a:spcPct val="0"/>
            </a:spcBef>
            <a:spcAft>
              <a:spcPct val="35000"/>
            </a:spcAft>
            <a:buNone/>
          </a:pPr>
          <a:endParaRPr lang="fr-FR" sz="1400" b="1" kern="1200" dirty="0"/>
        </a:p>
      </dsp:txBody>
      <dsp:txXfrm>
        <a:off x="4037260" y="951214"/>
        <a:ext cx="1336972" cy="668486"/>
      </dsp:txXfrm>
    </dsp:sp>
    <dsp:sp modelId="{9CD4BC59-4A46-4BE4-99FA-DE0E2389FE0E}">
      <dsp:nvSpPr>
        <dsp:cNvPr id="0" name=""/>
        <dsp:cNvSpPr/>
      </dsp:nvSpPr>
      <dsp:spPr>
        <a:xfrm>
          <a:off x="4371503" y="1900465"/>
          <a:ext cx="1336972" cy="668486"/>
        </a:xfrm>
        <a:prstGeom prst="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1300" b="1" kern="1200"/>
            <a:t>2 Ingénieurs en structure </a:t>
          </a:r>
          <a:endParaRPr lang="fr-FR" sz="1300" kern="1200"/>
        </a:p>
      </dsp:txBody>
      <dsp:txXfrm>
        <a:off x="4371503" y="1900465"/>
        <a:ext cx="1336972" cy="668486"/>
      </dsp:txXfrm>
    </dsp:sp>
    <dsp:sp modelId="{31CC51AF-6D64-477A-8D91-6933992B173C}">
      <dsp:nvSpPr>
        <dsp:cNvPr id="0" name=""/>
        <dsp:cNvSpPr/>
      </dsp:nvSpPr>
      <dsp:spPr>
        <a:xfrm>
          <a:off x="4371503" y="2849715"/>
          <a:ext cx="1336972" cy="668486"/>
        </a:xfrm>
        <a:prstGeom prst="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1300" b="1" kern="1200"/>
            <a:t>1 Ingénieur en supplémentaire en électricité </a:t>
          </a:r>
          <a:endParaRPr lang="fr-FR" sz="1300" kern="1200"/>
        </a:p>
      </dsp:txBody>
      <dsp:txXfrm>
        <a:off x="4371503" y="2849715"/>
        <a:ext cx="1336972" cy="668486"/>
      </dsp:txXfrm>
    </dsp:sp>
    <dsp:sp modelId="{A7BA2364-5572-44FC-946B-85C648D967D6}">
      <dsp:nvSpPr>
        <dsp:cNvPr id="0" name=""/>
        <dsp:cNvSpPr/>
      </dsp:nvSpPr>
      <dsp:spPr>
        <a:xfrm>
          <a:off x="4371503" y="3798966"/>
          <a:ext cx="1336972" cy="668486"/>
        </a:xfrm>
        <a:prstGeom prst="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1300" b="1" kern="1200"/>
            <a:t>2 Ingénieurs en fluides </a:t>
          </a:r>
          <a:endParaRPr lang="fr-FR" sz="1300" kern="1200"/>
        </a:p>
      </dsp:txBody>
      <dsp:txXfrm>
        <a:off x="4371503" y="3798966"/>
        <a:ext cx="1336972" cy="668486"/>
      </dsp:txXfrm>
    </dsp:sp>
    <dsp:sp modelId="{631CAA2A-30A2-445F-8CC9-2D593E16264C}">
      <dsp:nvSpPr>
        <dsp:cNvPr id="0" name=""/>
        <dsp:cNvSpPr/>
      </dsp:nvSpPr>
      <dsp:spPr>
        <a:xfrm>
          <a:off x="4371503" y="4748216"/>
          <a:ext cx="1336972" cy="668486"/>
        </a:xfrm>
        <a:prstGeom prst="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fr-FR" sz="1300" b="1" kern="1200"/>
            <a:t>Des techniciens pour le suivi des travaux </a:t>
          </a:r>
          <a:endParaRPr lang="fr-FR" sz="1300" kern="1200"/>
        </a:p>
      </dsp:txBody>
      <dsp:txXfrm>
        <a:off x="4371503" y="4748216"/>
        <a:ext cx="1336972" cy="66848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BA25AB0-BA7C-42CE-B3F5-6BCAA75D25EA}" type="datetimeFigureOut">
              <a:rPr lang="fr-MA" smtClean="0"/>
              <a:t>24/07/2019</a:t>
            </a:fld>
            <a:endParaRPr lang="fr-M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B17F98D-AB3C-4143-8E94-332B1FCB73A3}" type="slidenum">
              <a:rPr lang="fr-MA" smtClean="0"/>
              <a:t>‹N°›</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82688"/>
            <a:ext cx="5667375" cy="31877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19</a:t>
            </a:fld>
            <a:endParaRPr lang="fr-MA"/>
          </a:p>
        </p:txBody>
      </p:sp>
    </p:spTree>
    <p:extLst>
      <p:ext uri="{BB962C8B-B14F-4D97-AF65-F5344CB8AC3E}">
        <p14:creationId xmlns:p14="http://schemas.microsoft.com/office/powerpoint/2010/main" val="3767342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23</a:t>
            </a:fld>
            <a:endParaRPr lang="fr-MA"/>
          </a:p>
        </p:txBody>
      </p:sp>
    </p:spTree>
    <p:extLst>
      <p:ext uri="{BB962C8B-B14F-4D97-AF65-F5344CB8AC3E}">
        <p14:creationId xmlns:p14="http://schemas.microsoft.com/office/powerpoint/2010/main" val="858335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24</a:t>
            </a:fld>
            <a:endParaRPr lang="fr-MA"/>
          </a:p>
        </p:txBody>
      </p:sp>
    </p:spTree>
    <p:extLst>
      <p:ext uri="{BB962C8B-B14F-4D97-AF65-F5344CB8AC3E}">
        <p14:creationId xmlns:p14="http://schemas.microsoft.com/office/powerpoint/2010/main" val="965748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26</a:t>
            </a:fld>
            <a:endParaRPr lang="fr-MA"/>
          </a:p>
        </p:txBody>
      </p:sp>
    </p:spTree>
    <p:extLst>
      <p:ext uri="{BB962C8B-B14F-4D97-AF65-F5344CB8AC3E}">
        <p14:creationId xmlns:p14="http://schemas.microsoft.com/office/powerpoint/2010/main" val="1550243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‹N°›</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7/24/2019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‹N°›</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3864017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7/24/2019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9964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‹N°›</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64DE79-268F-4C1A-8933-263129D2AF90}" type="datetimeFigureOut">
              <a:rPr lang="en-US" smtClean="0"/>
              <a:t>7/24/2019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171329F-B78C-4AF9-B3B1-BD709DEFB53D}"/>
              </a:ext>
            </a:extLst>
          </p:cNvPr>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hlinkClick r:id="rId2"/>
            <a:extLst>
              <a:ext uri="{FF2B5EF4-FFF2-40B4-BE49-F238E27FC236}">
                <a16:creationId xmlns:a16="http://schemas.microsoft.com/office/drawing/2014/main" id="{4E8BA45A-3CA3-435C-9FBC-9783C7ED6A72}"/>
              </a:ext>
            </a:extLst>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9779066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00587374"/>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756415"/>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42518493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PowerPoint SmartArt Graphics - The complete ready-to-use collection</a:t>
            </a:r>
          </a:p>
        </p:txBody>
      </p:sp>
      <p:sp>
        <p:nvSpPr>
          <p:cNvPr id="9" name="Slide Number Placeholder 8"/>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34577674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PowerPoint SmartArt Graphics - The complete ready-to-use collection</a:t>
            </a:r>
          </a:p>
        </p:txBody>
      </p:sp>
      <p:sp>
        <p:nvSpPr>
          <p:cNvPr id="5" name="Slide Number Placeholder 4"/>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57599235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459A9-BF71-4869-8140-0A694E4B773B}" type="datetime1">
              <a:rPr lang="en-US" smtClean="0"/>
              <a:t>7/24/2019</a:t>
            </a:fld>
            <a:endParaRPr lang="en-US"/>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6F15528-21DE-4FAA-801E-634DDDAF4B2B}" type="slidenum">
              <a:rPr lang="fr-FR" smtClean="0"/>
              <a:t>‹N°›</a:t>
            </a:fld>
            <a:endParaRPr lang="fr-FR"/>
          </a:p>
        </p:txBody>
      </p:sp>
    </p:spTree>
    <p:extLst>
      <p:ext uri="{BB962C8B-B14F-4D97-AF65-F5344CB8AC3E}">
        <p14:creationId xmlns:p14="http://schemas.microsoft.com/office/powerpoint/2010/main" val="26077220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1132697587"/>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52828"/>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19483482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‹N°›</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665152"/>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52486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‹N°›</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 id="2147483706" r:id="rId12"/>
    <p:sldLayoutId id="214748370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38F4F0F-00DC-4873-A943-701DA68B5942}"/>
              </a:ext>
            </a:extLst>
          </p:cNvPr>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8476817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51.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278482"/>
            <a:ext cx="12192000" cy="7036926"/>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r>
              <a:rPr lang="fr-FR" sz="2539" b="1" dirty="0">
                <a:solidFill>
                  <a:schemeClr val="accent1">
                    <a:lumMod val="50000"/>
                  </a:schemeClr>
                </a:solidFill>
                <a:latin typeface="Corbel" panose="020B0503020204020204" pitchFamily="34" charset="0"/>
              </a:rPr>
              <a:t>Réunion de pré-soumission de la consultation n°</a:t>
            </a:r>
          </a:p>
          <a:p>
            <a:pPr algn="ctr"/>
            <a:r>
              <a:rPr lang="fr-FR" sz="2539" b="1" dirty="0">
                <a:solidFill>
                  <a:schemeClr val="accent1">
                    <a:lumMod val="50000"/>
                  </a:schemeClr>
                </a:solidFill>
                <a:latin typeface="Corbel" panose="020B0503020204020204" pitchFamily="34" charset="0"/>
              </a:rPr>
              <a:t> </a:t>
            </a:r>
            <a:r>
              <a:rPr lang="en-US" sz="2539" b="1" dirty="0">
                <a:solidFill>
                  <a:schemeClr val="accent1">
                    <a:lumMod val="50000"/>
                  </a:schemeClr>
                </a:solidFill>
                <a:latin typeface="Corbel" panose="020B0503020204020204" pitchFamily="34" charset="0"/>
              </a:rPr>
              <a:t>DP/LCS/MCA-M/EW-14/Compact</a:t>
            </a:r>
            <a:endParaRPr lang="fr-MA" sz="2539" b="1" dirty="0">
              <a:solidFill>
                <a:schemeClr val="accent1">
                  <a:lumMod val="50000"/>
                </a:schemeClr>
              </a:solidFill>
              <a:latin typeface="Corbel" panose="020B0503020204020204" pitchFamily="34" charset="0"/>
            </a:endParaRPr>
          </a:p>
          <a:p>
            <a:pPr algn="ctr"/>
            <a:endParaRPr lang="fr-FR" sz="2400" b="1" dirty="0">
              <a:latin typeface="Corbel" panose="020B0503020204020204" pitchFamily="34" charset="0"/>
            </a:endParaRPr>
          </a:p>
          <a:p>
            <a:pPr algn="ctr"/>
            <a:r>
              <a:rPr lang="fr-FR" sz="2400" b="1" dirty="0">
                <a:latin typeface="Corbel" panose="020B0503020204020204" pitchFamily="34" charset="0"/>
              </a:rPr>
              <a:t>			</a:t>
            </a:r>
          </a:p>
          <a:p>
            <a:pPr algn="ctr"/>
            <a:r>
              <a:rPr lang="fr-FR" sz="2400" b="1" dirty="0">
                <a:latin typeface="Corbel" panose="020B0503020204020204" pitchFamily="34" charset="0"/>
              </a:rPr>
              <a:t>			</a:t>
            </a:r>
            <a:r>
              <a:rPr lang="fr-MA" b="1" dirty="0"/>
              <a:t>S</a:t>
            </a:r>
            <a:r>
              <a:rPr lang="fr-FR" b="1" dirty="0"/>
              <a:t>élection d’un Bureau de </a:t>
            </a:r>
            <a:r>
              <a:rPr lang="fr-MA" b="1" dirty="0"/>
              <a:t>Contrôle pour accompagner MCA-Morocco lors des phases des études et de la réalisation des travaux au niveau des centres de formation professionnelle financés dans le cadre du fonds “CHARAKA” – répartis en quatre (4) Lots : </a:t>
            </a:r>
          </a:p>
          <a:p>
            <a:pPr algn="ctr"/>
            <a:endParaRPr lang="fr-MA" b="1" dirty="0"/>
          </a:p>
          <a:p>
            <a:pPr algn="ctr"/>
            <a:r>
              <a:rPr lang="fr-MA" b="1" u="sng" dirty="0"/>
              <a:t>Lot 1 :</a:t>
            </a:r>
            <a:r>
              <a:rPr lang="fr-MA" dirty="0"/>
              <a:t> Centres de formation à Fès et à Meknès </a:t>
            </a:r>
          </a:p>
          <a:p>
            <a:pPr algn="ctr"/>
            <a:r>
              <a:rPr lang="fr-MA" b="1" u="sng" dirty="0"/>
              <a:t>Lot 2 :</a:t>
            </a:r>
            <a:r>
              <a:rPr lang="fr-MA" dirty="0"/>
              <a:t> Centres de formation à Tanger, Ouezzane/</a:t>
            </a:r>
            <a:r>
              <a:rPr lang="fr-MA" dirty="0" err="1"/>
              <a:t>Bellota</a:t>
            </a:r>
            <a:r>
              <a:rPr lang="fr-MA" dirty="0"/>
              <a:t> et Chefchaouen </a:t>
            </a:r>
          </a:p>
          <a:p>
            <a:pPr algn="ctr"/>
            <a:r>
              <a:rPr lang="fr-MA" b="1" u="sng" dirty="0"/>
              <a:t>Lot 3 :</a:t>
            </a:r>
            <a:r>
              <a:rPr lang="fr-MA" dirty="0"/>
              <a:t> Centres de formation à Oujda, Casablanca, Beni </a:t>
            </a:r>
            <a:r>
              <a:rPr lang="fr-MA" dirty="0" err="1"/>
              <a:t>mellal</a:t>
            </a:r>
            <a:r>
              <a:rPr lang="fr-MA" dirty="0"/>
              <a:t> et </a:t>
            </a:r>
            <a:r>
              <a:rPr lang="fr-MA" dirty="0" err="1"/>
              <a:t>Had</a:t>
            </a:r>
            <a:r>
              <a:rPr lang="fr-MA" dirty="0"/>
              <a:t> </a:t>
            </a:r>
            <a:r>
              <a:rPr lang="fr-MA" dirty="0" err="1"/>
              <a:t>Soualem</a:t>
            </a:r>
            <a:r>
              <a:rPr lang="fr-MA" dirty="0"/>
              <a:t> </a:t>
            </a:r>
          </a:p>
          <a:p>
            <a:pPr algn="ctr"/>
            <a:r>
              <a:rPr lang="fr-MA" b="1" u="sng" dirty="0"/>
              <a:t>Lot 4 :</a:t>
            </a:r>
            <a:r>
              <a:rPr lang="fr-MA" dirty="0"/>
              <a:t> Centres de formation à Ouarzazate et Casablanca </a:t>
            </a:r>
          </a:p>
          <a:p>
            <a:pPr lvl="0" algn="ct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lvl="0" algn="ctr"/>
            <a:endParaRPr lang="fr-FR" sz="1632" b="1" dirty="0">
              <a:solidFill>
                <a:srgbClr val="3494BA">
                  <a:lumMod val="50000"/>
                </a:srgbClr>
              </a:solidFill>
              <a:latin typeface="Corbel" panose="020B0503020204020204" pitchFamily="34" charset="0"/>
            </a:endParaRPr>
          </a:p>
          <a:p>
            <a:pPr lvl="0" algn="ctr"/>
            <a:r>
              <a:rPr lang="fr-FR" sz="1632" b="1" dirty="0">
                <a:latin typeface="Corbel" panose="020B0503020204020204" pitchFamily="34" charset="0"/>
              </a:rPr>
              <a:t>							Le 15  Juillet 2019</a:t>
            </a:r>
            <a:endParaRPr lang="fr-FR" sz="1814" b="1" kern="0" dirty="0">
              <a:latin typeface="Sakkal Majalla" panose="02000000000000000000" pitchFamily="2" charset="-78"/>
              <a:cs typeface="Sakkal Majalla" panose="02000000000000000000" pitchFamily="2" charset="-78"/>
            </a:endParaRPr>
          </a:p>
          <a:p>
            <a:pPr marL="342900" indent="-342900" algn="ctr">
              <a:buFont typeface="Wingdings" panose="05000000000000000000" pitchFamily="2" charset="2"/>
              <a:buChar char="§"/>
            </a:pP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Octroi de un ou plusieurs lots</a:t>
            </a:r>
          </a:p>
        </p:txBody>
      </p:sp>
      <p:sp>
        <p:nvSpPr>
          <p:cNvPr id="6" name="ZoneTexte 5"/>
          <p:cNvSpPr txBox="1"/>
          <p:nvPr/>
        </p:nvSpPr>
        <p:spPr>
          <a:xfrm>
            <a:off x="1996751" y="1847461"/>
            <a:ext cx="8192278" cy="4247317"/>
          </a:xfrm>
          <a:prstGeom prst="rect">
            <a:avLst/>
          </a:prstGeom>
          <a:noFill/>
        </p:spPr>
        <p:txBody>
          <a:bodyPr wrap="square" rtlCol="0">
            <a:spAutoFit/>
          </a:bodyPr>
          <a:lstStyle/>
          <a:p>
            <a:pPr algn="ctr"/>
            <a:r>
              <a:rPr lang="fr-MA" sz="2800" b="1"/>
              <a:t>Les </a:t>
            </a:r>
            <a:r>
              <a:rPr lang="fr-MA" sz="2800" b="1" dirty="0"/>
              <a:t>soumissionnaires sont autorisés à participer et être attributaires d’un, de plusieurs ou tous les lots. Un soumissionnaire ne pourra être attributaire de plusieurs lots que s’il propose un personnel différent pour chaque lot à l’exception du chef de projet qui pourra être proposé pour deux lots maximum et de l’ingénieur expert en sécurité incendie qui pourra être proposé pour tous les lots</a:t>
            </a:r>
          </a:p>
          <a:p>
            <a:pPr algn="just"/>
            <a:r>
              <a:rPr lang="fr-FR" sz="2800" b="1" dirty="0">
                <a:solidFill>
                  <a:srgbClr val="0070C0"/>
                </a:solidFill>
              </a:rPr>
              <a:t> </a:t>
            </a:r>
          </a:p>
          <a:p>
            <a:endParaRPr lang="fr-FR" dirty="0"/>
          </a:p>
        </p:txBody>
      </p:sp>
    </p:spTree>
    <p:extLst>
      <p:ext uri="{BB962C8B-B14F-4D97-AF65-F5344CB8AC3E}">
        <p14:creationId xmlns:p14="http://schemas.microsoft.com/office/powerpoint/2010/main" val="1413476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Cadre de la mission</a:t>
            </a:r>
          </a:p>
        </p:txBody>
      </p:sp>
      <p:sp>
        <p:nvSpPr>
          <p:cNvPr id="6" name="ZoneTexte 5"/>
          <p:cNvSpPr txBox="1"/>
          <p:nvPr/>
        </p:nvSpPr>
        <p:spPr>
          <a:xfrm>
            <a:off x="1346718" y="1436914"/>
            <a:ext cx="9498563" cy="1077218"/>
          </a:xfrm>
          <a:prstGeom prst="rect">
            <a:avLst/>
          </a:prstGeom>
          <a:noFill/>
        </p:spPr>
        <p:txBody>
          <a:bodyPr wrap="square" rtlCol="0">
            <a:spAutoFit/>
          </a:bodyPr>
          <a:lstStyle/>
          <a:p>
            <a:pPr marL="285750" indent="-285750">
              <a:buFont typeface="Arial" panose="020B0604020202020204" pitchFamily="34" charset="0"/>
              <a:buChar char="•"/>
            </a:pPr>
            <a:r>
              <a:rPr lang="fr-FR" sz="3200" dirty="0"/>
              <a:t>Le contrôle technique des études (APS, APD, DCE/PE)</a:t>
            </a:r>
          </a:p>
          <a:p>
            <a:pPr marL="285750" indent="-285750">
              <a:buFont typeface="Arial" panose="020B0604020202020204" pitchFamily="34" charset="0"/>
              <a:buChar char="•"/>
            </a:pPr>
            <a:r>
              <a:rPr lang="fr-FR" sz="3200" dirty="0"/>
              <a:t>Le contrôle des travaux (y compris les réceptions)</a:t>
            </a:r>
          </a:p>
        </p:txBody>
      </p:sp>
      <p:sp>
        <p:nvSpPr>
          <p:cNvPr id="7" name="Rectangle à coins arrondis 6"/>
          <p:cNvSpPr/>
          <p:nvPr/>
        </p:nvSpPr>
        <p:spPr>
          <a:xfrm>
            <a:off x="4705737" y="2550619"/>
            <a:ext cx="2780523" cy="5784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Objectifs</a:t>
            </a:r>
          </a:p>
        </p:txBody>
      </p:sp>
      <p:sp>
        <p:nvSpPr>
          <p:cNvPr id="8" name="Flèche vers le bas 7"/>
          <p:cNvSpPr/>
          <p:nvPr/>
        </p:nvSpPr>
        <p:spPr>
          <a:xfrm>
            <a:off x="5904721" y="3186871"/>
            <a:ext cx="382556" cy="5971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1528664" y="3841784"/>
            <a:ext cx="9517225" cy="2585323"/>
          </a:xfrm>
          <a:prstGeom prst="rect">
            <a:avLst/>
          </a:prstGeom>
          <a:noFill/>
        </p:spPr>
        <p:txBody>
          <a:bodyPr wrap="square" rtlCol="0">
            <a:spAutoFit/>
          </a:bodyPr>
          <a:lstStyle/>
          <a:p>
            <a:pPr marL="285750" lvl="0" indent="-285750">
              <a:buFont typeface="Arial" panose="020B0604020202020204" pitchFamily="34" charset="0"/>
              <a:buChar char="•"/>
            </a:pPr>
            <a:r>
              <a:rPr lang="fr-FR" sz="2400" dirty="0"/>
              <a:t>Prévenir et éviter les risques de désordre structurel,</a:t>
            </a:r>
          </a:p>
          <a:p>
            <a:pPr marL="285750" lvl="0" indent="-285750">
              <a:buFont typeface="Arial" panose="020B0604020202020204" pitchFamily="34" charset="0"/>
              <a:buChar char="•"/>
            </a:pPr>
            <a:r>
              <a:rPr lang="fr-FR" sz="2400" dirty="0"/>
              <a:t>Assurer le fonctionnement normal des installations et des équipements techniques par références aux pièces contractuelles et aux normes et règlements qui leurs sont applicables,</a:t>
            </a:r>
          </a:p>
          <a:p>
            <a:pPr marL="285750" lvl="0" indent="-285750">
              <a:buFont typeface="Arial" panose="020B0604020202020204" pitchFamily="34" charset="0"/>
              <a:buChar char="•"/>
            </a:pPr>
            <a:r>
              <a:rPr lang="fr-FR" sz="2400" dirty="0"/>
              <a:t>Optimisation technique et économique des travaux afférents aux infrastructures prévus dans le cadre de ce contrat. </a:t>
            </a:r>
          </a:p>
          <a:p>
            <a:endParaRPr lang="fr-FR" dirty="0"/>
          </a:p>
        </p:txBody>
      </p:sp>
    </p:spTree>
    <p:extLst>
      <p:ext uri="{BB962C8B-B14F-4D97-AF65-F5344CB8AC3E}">
        <p14:creationId xmlns:p14="http://schemas.microsoft.com/office/powerpoint/2010/main" val="3406844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MA" sz="2902" b="1" dirty="0">
                <a:solidFill>
                  <a:srgbClr val="FFC000"/>
                </a:solidFill>
              </a:rPr>
              <a:t>Moyens à mettre en œuvre par le bureau de contrôle </a:t>
            </a:r>
            <a:endParaRPr lang="fr-FR" sz="2902" b="1" dirty="0">
              <a:solidFill>
                <a:srgbClr val="FFC000"/>
              </a:solidFill>
            </a:endParaRPr>
          </a:p>
        </p:txBody>
      </p:sp>
      <p:graphicFrame>
        <p:nvGraphicFramePr>
          <p:cNvPr id="11" name="Diagramme 10"/>
          <p:cNvGraphicFramePr/>
          <p:nvPr>
            <p:extLst>
              <p:ext uri="{D42A27DB-BD31-4B8C-83A1-F6EECF244321}">
                <p14:modId xmlns:p14="http://schemas.microsoft.com/office/powerpoint/2010/main" val="113690862"/>
              </p:ext>
            </p:extLst>
          </p:nvPr>
        </p:nvGraphicFramePr>
        <p:xfrm>
          <a:off x="2032000" y="95055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8499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MA" sz="2902" b="1" dirty="0">
                <a:solidFill>
                  <a:srgbClr val="FFC000"/>
                </a:solidFill>
              </a:rPr>
              <a:t>délais du contrat</a:t>
            </a:r>
            <a:endParaRPr lang="fr-FR" sz="2902" b="1" dirty="0">
              <a:solidFill>
                <a:srgbClr val="FFC000"/>
              </a:solidFill>
            </a:endParaRPr>
          </a:p>
        </p:txBody>
      </p:sp>
      <p:sp>
        <p:nvSpPr>
          <p:cNvPr id="2" name="Rectangle 1"/>
          <p:cNvSpPr/>
          <p:nvPr/>
        </p:nvSpPr>
        <p:spPr>
          <a:xfrm>
            <a:off x="3048000" y="2513365"/>
            <a:ext cx="6096000" cy="2416046"/>
          </a:xfrm>
          <a:prstGeom prst="rect">
            <a:avLst/>
          </a:prstGeom>
        </p:spPr>
        <p:txBody>
          <a:bodyPr>
            <a:spAutoFit/>
          </a:bodyPr>
          <a:lstStyle/>
          <a:p>
            <a:pPr marL="285750" lvl="0" indent="-285750">
              <a:spcBef>
                <a:spcPts val="600"/>
              </a:spcBef>
              <a:spcAft>
                <a:spcPts val="600"/>
              </a:spcAft>
              <a:buFont typeface="Arial" panose="020B0604020202020204" pitchFamily="34" charset="0"/>
              <a:buChar char="•"/>
            </a:pPr>
            <a:r>
              <a:rPr lang="fr-FR" dirty="0">
                <a:latin typeface="Arial Narrow" panose="020B0606020202030204" pitchFamily="34" charset="0"/>
                <a:ea typeface="Calibri" panose="020F0502020204030204" pitchFamily="34" charset="0"/>
                <a:cs typeface="Times New Roman" panose="02020603050405020304" pitchFamily="18" charset="0"/>
              </a:rPr>
              <a:t>La durée de l’intervention du bureau de contrôle s’étend de l’ordre de service de démarrage jusqu’à l’expiration du délai de garantie de parfait achèvement des travaux de tous les </a:t>
            </a:r>
            <a:r>
              <a:rPr lang="fr-FR" dirty="0" err="1">
                <a:latin typeface="Arial Narrow" panose="020B0606020202030204" pitchFamily="34" charset="0"/>
                <a:ea typeface="Calibri" panose="020F0502020204030204" pitchFamily="34" charset="0"/>
                <a:cs typeface="Times New Roman" panose="02020603050405020304" pitchFamily="18" charset="0"/>
              </a:rPr>
              <a:t>CFPs</a:t>
            </a:r>
            <a:r>
              <a:rPr lang="fr-FR" dirty="0">
                <a:latin typeface="Arial Narrow" panose="020B0606020202030204" pitchFamily="34" charset="0"/>
                <a:ea typeface="Calibri" panose="020F0502020204030204" pitchFamily="34" charset="0"/>
                <a:cs typeface="Times New Roman" panose="02020603050405020304" pitchFamily="18" charset="0"/>
              </a:rPr>
              <a:t> objets du présent contrat.</a:t>
            </a:r>
          </a:p>
          <a:p>
            <a:pPr lvl="0">
              <a:spcBef>
                <a:spcPts val="600"/>
              </a:spcBef>
              <a:spcAft>
                <a:spcPts val="600"/>
              </a:spcAft>
            </a:pPr>
            <a:endParaRPr lang="fr-FR" sz="2800" dirty="0">
              <a:latin typeface="Arial Narrow" panose="020B0606020202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Arial Narrow" panose="020B0606020202030204" pitchFamily="34" charset="0"/>
                <a:ea typeface="SimSun" panose="02010600030101010101" pitchFamily="2" charset="-122"/>
              </a:rPr>
              <a:t>Ce délai de validité est de </a:t>
            </a:r>
            <a:r>
              <a:rPr lang="fr-FR" b="1" dirty="0">
                <a:latin typeface="Arial Narrow" panose="020B0606020202030204" pitchFamily="34" charset="0"/>
                <a:ea typeface="SimSun" panose="02010600030101010101" pitchFamily="2" charset="-122"/>
              </a:rPr>
              <a:t>quarante (40) mois</a:t>
            </a:r>
            <a:r>
              <a:rPr lang="fr-FR" dirty="0">
                <a:latin typeface="Arial Narrow" panose="020B0606020202030204" pitchFamily="34" charset="0"/>
                <a:ea typeface="SimSun" panose="02010600030101010101" pitchFamily="2" charset="-122"/>
              </a:rPr>
              <a:t> </a:t>
            </a:r>
            <a:r>
              <a:rPr lang="fr-FR" b="1" dirty="0">
                <a:latin typeface="Arial Narrow" panose="020B0606020202030204" pitchFamily="34" charset="0"/>
                <a:ea typeface="SimSun" panose="02010600030101010101" pitchFamily="2" charset="-122"/>
              </a:rPr>
              <a:t>maximum</a:t>
            </a:r>
            <a:r>
              <a:rPr lang="fr-FR" dirty="0">
                <a:latin typeface="Arial Narrow" panose="020B0606020202030204" pitchFamily="34" charset="0"/>
                <a:ea typeface="SimSun" panose="02010600030101010101" pitchFamily="2" charset="-122"/>
              </a:rPr>
              <a:t> à partir de la date de signature du contrat. </a:t>
            </a:r>
            <a:endParaRPr lang="fr-FR" dirty="0">
              <a:latin typeface="Arial Narrow" panose="020B0606020202030204" pitchFamily="34" charset="0"/>
            </a:endParaRPr>
          </a:p>
        </p:txBody>
      </p:sp>
    </p:spTree>
    <p:extLst>
      <p:ext uri="{BB962C8B-B14F-4D97-AF65-F5344CB8AC3E}">
        <p14:creationId xmlns:p14="http://schemas.microsoft.com/office/powerpoint/2010/main" val="3980577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14</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cs typeface="Arial" panose="020B0604020202020204" pitchFamily="34" charset="0"/>
              </a:rPr>
              <a:t>Présentation </a:t>
            </a:r>
            <a:r>
              <a:rPr lang="fr-FR" sz="2000" b="1" kern="0" dirty="0">
                <a:latin typeface="Corbel" panose="020B0503020204020204" pitchFamily="34" charset="0"/>
                <a:cs typeface="Arial" panose="020B0604020202020204" pitchFamily="34" charset="0"/>
              </a:rPr>
              <a:t>des</a:t>
            </a:r>
            <a:r>
              <a:rPr lang="fr-FR" sz="2000" b="1" kern="0" dirty="0">
                <a:cs typeface="Arial" panose="020B0604020202020204" pitchFamily="34" charset="0"/>
              </a:rPr>
              <a:t> termes de référence : contexte, objectif et étendue de la mission.</a:t>
            </a:r>
            <a:endParaRPr lang="en-US" sz="2000" b="1" dirty="0"/>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a:t>
            </a:r>
            <a:r>
              <a:rPr lang="fr-FR" sz="2000" b="1" kern="0" dirty="0">
                <a:latin typeface="Corbel" panose="020B0503020204020204" pitchFamily="34" charset="0"/>
                <a:cs typeface="Arial" panose="020B0604020202020204" pitchFamily="34" charset="0"/>
              </a:rPr>
              <a:t>processus</a:t>
            </a:r>
            <a:r>
              <a:rPr lang="fr-FR" sz="2000" b="1" kern="0" dirty="0">
                <a:cs typeface="Arial" panose="020B0604020202020204" pitchFamily="34" charset="0"/>
              </a:rPr>
              <a:t>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497040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6472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concurrentielles appliquées d'une manière transparente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 sont basés sur une description claire et précise des besoins;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entrepreneurs qualifiés qui exécuteront les contrats conformément à leurs clauses, et en respectant les délais;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000" kern="0" dirty="0">
              <a:solidFill>
                <a:schemeClr val="tx1"/>
              </a:solidFill>
              <a:latin typeface="Corbel" panose="020B050302020402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Principes de passation de marchés de la MCC</a:t>
            </a:r>
            <a:endParaRPr lang="fr-FR" sz="2800" dirty="0">
              <a:solidFill>
                <a:srgbClr val="C00000"/>
              </a:solidFill>
              <a:latin typeface="Corbel" panose="020B0503020204020204" pitchFamily="34" charset="0"/>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2163656" y="1762450"/>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Corbel" panose="020B050302020402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MCA-</a:t>
            </a:r>
            <a:r>
              <a:rPr lang="fr-FR" sz="2800" dirty="0" err="1">
                <a:solidFill>
                  <a:schemeClr val="tx1"/>
                </a:solidFill>
                <a:latin typeface="Corbel" panose="020B0503020204020204" pitchFamily="34" charset="0"/>
              </a:rPr>
              <a:t>Morocco</a:t>
            </a:r>
            <a:r>
              <a:rPr lang="fr-FR" sz="2800" dirty="0">
                <a:solidFill>
                  <a:schemeClr val="tx1"/>
                </a:solidFill>
                <a:latin typeface="Corbel" panose="020B0503020204020204" pitchFamily="34" charset="0"/>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Agent de Passation des Marchés – </a:t>
            </a:r>
            <a:r>
              <a:rPr lang="fr-FR" sz="2800" dirty="0" err="1">
                <a:solidFill>
                  <a:schemeClr val="tx1"/>
                </a:solidFill>
                <a:latin typeface="Corbel" panose="020B0503020204020204" pitchFamily="34" charset="0"/>
              </a:rPr>
              <a:t>Cardno</a:t>
            </a:r>
            <a:r>
              <a:rPr lang="fr-FR" sz="2800" dirty="0">
                <a:solidFill>
                  <a:schemeClr val="tx1"/>
                </a:solidFill>
                <a:latin typeface="Corbel" panose="020B0503020204020204" pitchFamily="34" charset="0"/>
              </a:rPr>
              <a:t> PA</a:t>
            </a:r>
            <a:r>
              <a:rPr lang="fr-FR" sz="3600" dirty="0">
                <a:solidFill>
                  <a:schemeClr val="tx1"/>
                </a:solidFill>
                <a:latin typeface="Corbel" panose="020B0503020204020204" pitchFamily="34" charset="0"/>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406265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a:solidFill>
                <a:schemeClr val="tx2"/>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Aucune préférence nationale</a:t>
            </a: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altLang="fr-FR" sz="2800" kern="0" dirty="0">
                <a:solidFill>
                  <a:schemeClr val="tx1"/>
                </a:solidFill>
                <a:latin typeface="Corbel" panose="020B0503020204020204" pitchFamily="34" charset="0"/>
              </a:rPr>
              <a:t>Pays objet de sanctions ou de restrictions en vertu des lois ou des  politiques des États-Unis: Cuba, Iran, Corée du Nord, Soudan et Syrie</a:t>
            </a: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2297117" y="1761337"/>
            <a:ext cx="8208912" cy="3379428"/>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orbel" panose="020B0503020204020204" pitchFamily="34" charset="0"/>
              </a:rPr>
              <a:t>TYPES DE SOUMISSION: </a:t>
            </a:r>
          </a:p>
          <a:p>
            <a:pPr algn="ctr"/>
            <a:endParaRPr lang="fr-FR" sz="2800" b="1" dirty="0">
              <a:solidFill>
                <a:srgbClr val="FFFFFF"/>
              </a:solidFill>
              <a:latin typeface="Corbel" panose="020B0503020204020204" pitchFamily="34" charset="0"/>
            </a:endParaRPr>
          </a:p>
          <a:p>
            <a:pPr algn="ctr"/>
            <a:endParaRPr lang="fr-FR" sz="2800" b="1" dirty="0">
              <a:solidFill>
                <a:schemeClr val="tx1"/>
              </a:solidFill>
              <a:latin typeface="Corbel" panose="020B0503020204020204" pitchFamily="34" charset="0"/>
            </a:endParaRPr>
          </a:p>
          <a:p>
            <a:pPr algn="ctr"/>
            <a:r>
              <a:rPr lang="fr-FR" sz="2800" b="1" dirty="0">
                <a:solidFill>
                  <a:schemeClr val="tx1"/>
                </a:solidFill>
                <a:latin typeface="Corbel" panose="020B0503020204020204" pitchFamily="34" charset="0"/>
              </a:rPr>
              <a:t> par voie électronique</a:t>
            </a:r>
          </a:p>
          <a:p>
            <a:pPr algn="ctr"/>
            <a:r>
              <a:rPr lang="fr-FR" sz="2800" b="1" dirty="0">
                <a:solidFill>
                  <a:srgbClr val="FF0000"/>
                </a:solidFill>
                <a:latin typeface="Corbel" panose="020B0503020204020204" pitchFamily="34" charset="0"/>
              </a:rPr>
              <a:t>Les soumissions sous format papier ne seront pas acceptées</a:t>
            </a:r>
            <a:r>
              <a:rPr lang="fr-FR" sz="2800" b="1" dirty="0">
                <a:solidFill>
                  <a:srgbClr val="FFFFFF"/>
                </a:solidFill>
                <a:latin typeface="Corbel" panose="020B0503020204020204" pitchFamily="34" charset="0"/>
              </a:rPr>
              <a:t>.</a:t>
            </a: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055578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7782" y="1513829"/>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Les propositions doivent être soumises électroniquement, uniquement, via les liens indiqués dans la Demande de Propositions :</a:t>
            </a:r>
          </a:p>
          <a:p>
            <a:pPr marL="342900" indent="-342900">
              <a:buClr>
                <a:schemeClr val="accent5">
                  <a:lumMod val="75000"/>
                </a:schemeClr>
              </a:buClr>
              <a:buFont typeface="Wingdings" panose="05000000000000000000" pitchFamily="2" charset="2"/>
              <a:buChar char="v"/>
            </a:pPr>
            <a:endParaRPr lang="fr-FR" sz="2000" kern="0" dirty="0">
              <a:solidFill>
                <a:schemeClr val="accent3"/>
              </a:solidFill>
              <a:highlight>
                <a:srgbClr val="00FFFF"/>
              </a:highlight>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Prière de lancer le processus de téléchargement en temps utile avant l’expiration de la date et l’heure limites de soumission des propositions</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Soumission d’une PROPOSITION COMPLÈTE: </a:t>
            </a: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Joindre un sommaire de tous les documents à la première page de chaque proposition</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endParaRPr lang="fr-FR" sz="1814" dirty="0"/>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70" y="77434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PAR VOIE ELECTRONIQUE</a:t>
            </a:r>
          </a:p>
        </p:txBody>
      </p:sp>
      <p:sp>
        <p:nvSpPr>
          <p:cNvPr id="4" name="Rounded Rectangle 3"/>
          <p:cNvSpPr/>
          <p:nvPr/>
        </p:nvSpPr>
        <p:spPr>
          <a:xfrm>
            <a:off x="3403137" y="3727939"/>
            <a:ext cx="5582469" cy="84949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0" dirty="0">
                <a:solidFill>
                  <a:srgbClr val="C00000"/>
                </a:solidFill>
                <a:latin typeface="Calibri" panose="020F0502020204030204" pitchFamily="34" charset="0"/>
              </a:rPr>
              <a:t>Proposition Complète = Proposition Technique + </a:t>
            </a:r>
          </a:p>
          <a:p>
            <a:pPr algn="ctr"/>
            <a:r>
              <a:rPr lang="fr-FR" kern="0" dirty="0">
                <a:solidFill>
                  <a:srgbClr val="C00000"/>
                </a:solidFill>
                <a:latin typeface="Calibri" panose="020F0502020204030204" pitchFamily="34" charset="0"/>
              </a:rPr>
              <a:t>Proposition Financière verrouillée avec mot de passe</a:t>
            </a:r>
          </a:p>
        </p:txBody>
      </p:sp>
    </p:spTree>
    <p:extLst>
      <p:ext uri="{BB962C8B-B14F-4D97-AF65-F5344CB8AC3E}">
        <p14:creationId xmlns:p14="http://schemas.microsoft.com/office/powerpoint/2010/main" val="3843386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92" name="Rectangle 9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termes de référence : contexte, objectif et étendue de la mission, durée, période et livrables de la mission ainsi que l’équipe à mobiliser pour cette mission.</a:t>
            </a:r>
            <a:r>
              <a:rPr lang="en-US" sz="1632" b="1" kern="0" dirty="0">
                <a:solidFill>
                  <a:srgbClr val="0070C0"/>
                </a:solidFill>
                <a:cs typeface="Arial" panose="020B0604020202020204" pitchFamily="34" charset="0"/>
              </a:rPr>
              <a:t>  </a:t>
            </a:r>
            <a:endParaRPr lang="en-US" sz="1632" b="1" dirty="0">
              <a:solidFill>
                <a:srgbClr val="0070C0"/>
              </a:solidFill>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3867874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proposition ainsi que toute correspondance doivent être rédigées en français</a:t>
            </a:r>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date limite de dépôt des Propositions est le 02 Aout 2019 à 12h00(midi), heure locale du Maroc</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Des clarifications peuvent être demandées par courriel dans un délai ne dépassant pas le 18 Juillet 2019</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L’Agence MCA-Morocco fournira des réponses à tous les Consultants dans un délai ne dépassant pas le 25 Juillet 2019</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Dans le cas d’une sous-traitance : préciser le(s) nom(s) des sous-traitants et les tâches à sous-traiter.</a:t>
            </a: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Méthode de sélection</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000" dirty="0">
                <a:solidFill>
                  <a:schemeClr val="tx1"/>
                </a:solidFill>
                <a:latin typeface="Corbel" panose="020B0503020204020204" pitchFamily="34" charset="0"/>
              </a:rPr>
              <a:t>Sélection basée sur le moindre coût. La procédure d’évaluation consiste à : </a:t>
            </a:r>
          </a:p>
          <a:p>
            <a:pPr algn="just">
              <a:lnSpc>
                <a:spcPct val="150000"/>
              </a:lnSpc>
            </a:pPr>
            <a:endParaRPr lang="fr-FR" altLang="fr-FR" sz="2000" dirty="0">
              <a:solidFill>
                <a:schemeClr val="tx1"/>
              </a:solidFill>
              <a:latin typeface="Corbel" panose="020B0503020204020204" pitchFamily="34" charset="0"/>
            </a:endParaRP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documents administratifs et de la capacité financière.</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techniques.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technique par MCC.</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Ouverture des propositions financières des consultants avec un seuil minimum qui dépasse les 75 pts.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 la proposition financière.</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d’évaluation combiné par MCA</a:t>
            </a:r>
            <a:r>
              <a:rPr lang="fr-FR" altLang="fr-FR" sz="2000" dirty="0">
                <a:solidFill>
                  <a:schemeClr val="tx2"/>
                </a:solidFill>
                <a:latin typeface="Corbel" panose="020B0503020204020204" pitchFamily="34" charset="0"/>
              </a:rPr>
              <a:t>.</a:t>
            </a:r>
          </a:p>
          <a:p>
            <a:pPr marL="457208" lvl="1" algn="just">
              <a:buClr>
                <a:schemeClr val="accent5">
                  <a:lumMod val="75000"/>
                </a:schemeClr>
              </a:buClr>
            </a:pPr>
            <a:endParaRPr lang="fr-FR" altLang="fr-FR" sz="2000" dirty="0">
              <a:solidFill>
                <a:schemeClr val="tx2"/>
              </a:solidFill>
              <a:latin typeface="Corbel" panose="020B0503020204020204" pitchFamily="34" charset="0"/>
            </a:endParaRP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213963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1981199" y="2297219"/>
            <a:ext cx="8229600" cy="31907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Clr>
                <a:schemeClr val="accent5">
                  <a:lumMod val="75000"/>
                </a:schemeClr>
              </a:buClr>
            </a:pPr>
            <a:r>
              <a:rPr lang="fr-FR" altLang="fr-FR" sz="2200" dirty="0">
                <a:solidFill>
                  <a:schemeClr val="tx1"/>
                </a:solidFill>
                <a:latin typeface="Corbel" panose="020B0503020204020204" pitchFamily="34" charset="0"/>
              </a:rPr>
              <a:t>Il est demandé aux Consultants de soumettre une Proposition technique, qui doit contenir les informations sur:</a:t>
            </a:r>
          </a:p>
          <a:p>
            <a:pPr marL="342900" indent="-342900" algn="just">
              <a:buClr>
                <a:schemeClr val="accent5">
                  <a:lumMod val="75000"/>
                </a:schemeClr>
              </a:buClr>
              <a:buFont typeface="Wingdings" panose="05000000000000000000" pitchFamily="2" charset="2"/>
              <a:buChar char="v"/>
            </a:pPr>
            <a:endParaRPr lang="fr-FR" altLang="fr-FR" sz="2200" dirty="0">
              <a:solidFill>
                <a:schemeClr val="tx1"/>
              </a:solidFill>
              <a:latin typeface="Corbel" panose="020B0503020204020204" pitchFamily="34" charset="0"/>
            </a:endParaRP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Capacités et expériences du consultant</a:t>
            </a:r>
            <a:r>
              <a:rPr lang="fr-FR" altLang="fr-FR" sz="2200" dirty="0">
                <a:solidFill>
                  <a:schemeClr val="tx1"/>
                </a:solidFill>
                <a:latin typeface="Corbel" panose="020B0503020204020204" pitchFamily="34" charset="0"/>
              </a:rPr>
              <a:t> </a:t>
            </a:r>
            <a:r>
              <a:rPr lang="fr-FR" altLang="fr-FR" sz="2200" b="1" dirty="0">
                <a:solidFill>
                  <a:schemeClr val="tx1"/>
                </a:solidFill>
                <a:latin typeface="Corbel" panose="020B0503020204020204" pitchFamily="34" charset="0"/>
              </a:rPr>
              <a:t>(25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M</a:t>
            </a:r>
            <a:r>
              <a:rPr lang="fr-FR" sz="2200" dirty="0">
                <a:solidFill>
                  <a:schemeClr val="tx1"/>
                </a:solidFill>
                <a:latin typeface="Corbel" panose="020B0503020204020204" pitchFamily="34" charset="0"/>
              </a:rPr>
              <a:t>éthodologie proposée et plan de travail </a:t>
            </a:r>
            <a:r>
              <a:rPr lang="fr-FR" altLang="fr-FR" sz="2200" b="1" dirty="0">
                <a:solidFill>
                  <a:schemeClr val="tx1"/>
                </a:solidFill>
                <a:latin typeface="Corbel" panose="020B0503020204020204" pitchFamily="34" charset="0"/>
              </a:rPr>
              <a:t>(25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Qualifications du personnel clé de la prestation </a:t>
            </a:r>
            <a:r>
              <a:rPr lang="fr-FR" altLang="fr-FR" sz="2200" b="1" dirty="0">
                <a:solidFill>
                  <a:schemeClr val="tx1"/>
                </a:solidFill>
                <a:latin typeface="Corbel" panose="020B0503020204020204" pitchFamily="34" charset="0"/>
              </a:rPr>
              <a:t>(50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Le score technique minimum exigé pour se qualifier est de </a:t>
            </a:r>
            <a:r>
              <a:rPr lang="fr-FR" altLang="fr-FR" sz="2200" b="1" dirty="0">
                <a:solidFill>
                  <a:schemeClr val="tx1"/>
                </a:solidFill>
                <a:latin typeface="Corbel" panose="020B0503020204020204" pitchFamily="34" charset="0"/>
              </a:rPr>
              <a:t>75</a:t>
            </a:r>
            <a:r>
              <a:rPr lang="fr-FR" altLang="fr-FR" sz="2200" dirty="0">
                <a:solidFill>
                  <a:schemeClr val="tx1"/>
                </a:solidFill>
                <a:latin typeface="Corbel" panose="020B0503020204020204" pitchFamily="34" charset="0"/>
              </a:rPr>
              <a:t> points sur 100.</a:t>
            </a:r>
          </a:p>
        </p:txBody>
      </p:sp>
      <p:sp>
        <p:nvSpPr>
          <p:cNvPr id="3" name="Rectangle 2"/>
          <p:cNvSpPr/>
          <p:nvPr/>
        </p:nvSpPr>
        <p:spPr>
          <a:xfrm>
            <a:off x="1805328" y="2225071"/>
            <a:ext cx="8581345"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Dossier technique</a:t>
            </a:r>
          </a:p>
        </p:txBody>
      </p:sp>
    </p:spTree>
    <p:extLst>
      <p:ext uri="{BB962C8B-B14F-4D97-AF65-F5344CB8AC3E}">
        <p14:creationId xmlns:p14="http://schemas.microsoft.com/office/powerpoint/2010/main" val="1702344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401" y="2425522"/>
            <a:ext cx="7877198" cy="2954655"/>
          </a:xfrm>
          <a:prstGeom prst="rect">
            <a:avLst/>
          </a:prstGeom>
        </p:spPr>
        <p:txBody>
          <a:bodyPr wrap="square">
            <a:spAutoFit/>
          </a:bodyPr>
          <a:lstStyle/>
          <a:p>
            <a:pPr algn="just"/>
            <a:r>
              <a:rPr lang="fr-FR" sz="3200" dirty="0">
                <a:latin typeface="Corbel" panose="020B0503020204020204" pitchFamily="34" charset="0"/>
              </a:rPr>
              <a:t>Durée maximum prévue du contrat : 40 mois</a:t>
            </a:r>
          </a:p>
          <a:p>
            <a:pPr algn="just"/>
            <a:endParaRPr lang="fr-FR" sz="3200" dirty="0">
              <a:latin typeface="Corbel" panose="020B0503020204020204" pitchFamily="34" charset="0"/>
            </a:endParaRPr>
          </a:p>
          <a:p>
            <a:r>
              <a:rPr lang="fr-MA" dirty="0"/>
              <a:t>Les soumissionnaires sont autorisés à participer et être attributaires d’un, de plusieurs ou tous les lots. </a:t>
            </a:r>
            <a:r>
              <a:rPr lang="fr-MA"/>
              <a:t>Un soumissionnaire ne pourra être attributaire de plusieurs lots que s’il propose un personnel différent pour chaque lot à l’exception du chef de projet qui pourra être proposé pour deux lots maximum et de l’ingénieur expert en sécurité incendie qui pourra être proposé pour tous les lots,</a:t>
            </a:r>
          </a:p>
          <a:p>
            <a:pPr algn="just"/>
            <a:endParaRPr lang="fr-FR" sz="3200" dirty="0">
              <a:latin typeface="Corbel" panose="020B0503020204020204" pitchFamily="34" charset="0"/>
            </a:endParaRPr>
          </a:p>
        </p:txBody>
      </p:sp>
      <p:sp>
        <p:nvSpPr>
          <p:cNvPr id="9" name="Rectangle 8"/>
          <p:cNvSpPr/>
          <p:nvPr/>
        </p:nvSpPr>
        <p:spPr>
          <a:xfrm>
            <a:off x="1656395" y="1012372"/>
            <a:ext cx="8587062" cy="43651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1329324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608238" y="4615988"/>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1785257" y="1110343"/>
            <a:ext cx="8447314" cy="4493538"/>
          </a:xfrm>
          <a:prstGeom prst="rect">
            <a:avLst/>
          </a:prstGeom>
        </p:spPr>
        <p:txBody>
          <a:bodyPr wrap="square">
            <a:spAutoFit/>
          </a:bodyPr>
          <a:lstStyle/>
          <a:p>
            <a:pPr algn="just"/>
            <a:endParaRPr lang="fr-FR" sz="3200" dirty="0">
              <a:latin typeface="Corbel" panose="020B0503020204020204" pitchFamily="34" charset="0"/>
            </a:endParaRPr>
          </a:p>
          <a:p>
            <a:pPr algn="just"/>
            <a:endParaRPr lang="fr-FR" sz="3200" dirty="0">
              <a:latin typeface="Corbel" panose="020B0503020204020204" pitchFamily="34" charset="0"/>
            </a:endParaRPr>
          </a:p>
          <a:p>
            <a:r>
              <a:rPr lang="fr-FR" dirty="0"/>
              <a:t>Si MCA-Morocco l’estime nécessaire, elle soumettra au Consultant un avenant ayant pour objet le transfert au Gouvernement ou à toute entité relevant de celui-ci les droits et les engagements du Maître d’Ouvrage qui ne sont pas encore échus ou réalisés à la date d’expiration du Compact.</a:t>
            </a:r>
          </a:p>
          <a:p>
            <a:endParaRPr lang="fr-MA" dirty="0"/>
          </a:p>
          <a:p>
            <a:endParaRPr lang="fr-MA" dirty="0"/>
          </a:p>
          <a:p>
            <a:r>
              <a:rPr lang="fr-FR" dirty="0"/>
              <a:t>Le Consultant ne pourra pas refuser un tel avenant.</a:t>
            </a:r>
            <a:endParaRPr lang="fr-MA" dirty="0"/>
          </a:p>
          <a:p>
            <a:pPr algn="just"/>
            <a:endParaRPr lang="fr-FR" sz="3200" dirty="0"/>
          </a:p>
          <a:p>
            <a:pPr algn="just"/>
            <a:endParaRPr lang="fr-FR" sz="3200" dirty="0"/>
          </a:p>
          <a:p>
            <a:pPr algn="just"/>
            <a:endParaRPr lang="fr-FR" sz="3200" dirty="0"/>
          </a:p>
        </p:txBody>
      </p:sp>
      <p:sp>
        <p:nvSpPr>
          <p:cNvPr id="9" name="Rectangle 8"/>
          <p:cNvSpPr/>
          <p:nvPr/>
        </p:nvSpPr>
        <p:spPr>
          <a:xfrm>
            <a:off x="1645509" y="1110343"/>
            <a:ext cx="8587062" cy="498565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28260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cs typeface="Arial" panose="020B0604020202020204" pitchFamily="34" charset="0"/>
              </a:rPr>
              <a:t>Présentation des termes de référence : contexte, objectif et étendue de la mission</a:t>
            </a:r>
            <a:r>
              <a:rPr lang="fr-MA" sz="1632" b="1" kern="0" dirty="0">
                <a:cs typeface="Arial" panose="020B0604020202020204" pitchFamily="34" charset="0"/>
              </a:rPr>
              <a:t>.</a:t>
            </a:r>
            <a:endParaRPr lang="en-US" sz="1632" b="1" dirty="0"/>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a:t>
            </a:r>
          </a:p>
        </p:txBody>
      </p:sp>
      <p:sp>
        <p:nvSpPr>
          <p:cNvPr id="3" name="Rectangle 2"/>
          <p:cNvSpPr/>
          <p:nvPr/>
        </p:nvSpPr>
        <p:spPr>
          <a:xfrm>
            <a:off x="858801" y="803267"/>
            <a:ext cx="10019244" cy="6186309"/>
          </a:xfrm>
          <a:prstGeom prst="rect">
            <a:avLst/>
          </a:prstGeom>
        </p:spPr>
        <p:txBody>
          <a:bodyPr wrap="square">
            <a:spAutoFit/>
          </a:bodyPr>
          <a:lstStyle/>
          <a:p>
            <a:pPr marL="221852" lvl="1" algn="ctr">
              <a:lnSpc>
                <a:spcPct val="150000"/>
              </a:lnSpc>
              <a:buClr>
                <a:schemeClr val="accent5">
                  <a:lumMod val="75000"/>
                </a:schemeClr>
              </a:buClr>
            </a:pPr>
            <a:r>
              <a:rPr lang="fr-FR" sz="2000" b="1" dirty="0">
                <a:solidFill>
                  <a:srgbClr val="C00000"/>
                </a:solidFill>
              </a:rPr>
              <a:t>Taxe sur la valeur ajoutée / droits et taxes à l’importation </a:t>
            </a:r>
          </a:p>
          <a:p>
            <a:pPr marL="507602" lvl="1" indent="-285750" algn="just">
              <a:lnSpc>
                <a:spcPct val="150000"/>
              </a:lnSpc>
              <a:buClr>
                <a:schemeClr val="accent5">
                  <a:lumMod val="75000"/>
                </a:schemeClr>
              </a:buClr>
              <a:buFont typeface="Wingdings" panose="05000000000000000000" pitchFamily="2" charset="2"/>
              <a:buChar char="v"/>
            </a:pPr>
            <a:r>
              <a:rPr lang="fr-FR" sz="1600" dirty="0"/>
              <a:t>Les prestations financées dans le cadre de l’Accord du Compact sont exonérées de la taxe sur la valeur ajoutée et les droits à l’importation.</a:t>
            </a:r>
          </a:p>
          <a:p>
            <a:pPr marL="507602" lvl="1" indent="-285750" algn="just">
              <a:lnSpc>
                <a:spcPct val="150000"/>
              </a:lnSpc>
              <a:buClr>
                <a:schemeClr val="accent5">
                  <a:lumMod val="75000"/>
                </a:schemeClr>
              </a:buClr>
              <a:buFont typeface="Wingdings" panose="05000000000000000000" pitchFamily="2" charset="2"/>
              <a:buChar char="v"/>
            </a:pPr>
            <a:r>
              <a:rPr lang="fr-MA" sz="1600" dirty="0"/>
              <a:t>Pour pouvoir facturer en Hors-Taxes, une attestation d’achat en exonération de la TVA est délivrée par la DGI sur la totalité du montant du contrat. </a:t>
            </a:r>
          </a:p>
          <a:p>
            <a:pPr marL="507602" lvl="1" indent="-285750" algn="just">
              <a:lnSpc>
                <a:spcPct val="150000"/>
              </a:lnSpc>
              <a:buClr>
                <a:schemeClr val="accent5">
                  <a:lumMod val="75000"/>
                </a:schemeClr>
              </a:buClr>
              <a:buFont typeface="Wingdings" panose="05000000000000000000" pitchFamily="2" charset="2"/>
              <a:buChar char="v"/>
            </a:pPr>
            <a:r>
              <a:rPr lang="fr-MA" sz="1600" dirty="0"/>
              <a:t>Pour pouvoir facturer en Hors Droits de Douanes (H.D.D), une franchise douanière est également fournie par l’A.D.D.I.I.</a:t>
            </a:r>
          </a:p>
          <a:p>
            <a:pPr marL="507602" lvl="1" indent="-285750" algn="just">
              <a:lnSpc>
                <a:spcPct val="150000"/>
              </a:lnSpc>
              <a:buClr>
                <a:schemeClr val="accent5">
                  <a:lumMod val="75000"/>
                </a:schemeClr>
              </a:buClr>
              <a:buFont typeface="Wingdings" panose="05000000000000000000" pitchFamily="2" charset="2"/>
              <a:buChar char="v"/>
            </a:pPr>
            <a:r>
              <a:rPr lang="fr-MA" sz="1600" dirty="0"/>
              <a:t>La demande d’exonération de la TVA/franchise douanière se fait sur la base des factures pro-forma fournies par le fournisseur à l’Agence MCA-Morocco, après la signature du contrat. </a:t>
            </a:r>
          </a:p>
          <a:p>
            <a:pPr marL="507602" lvl="1" indent="-285750" algn="just">
              <a:lnSpc>
                <a:spcPct val="150000"/>
              </a:lnSpc>
              <a:buClr>
                <a:schemeClr val="accent5">
                  <a:lumMod val="75000"/>
                </a:schemeClr>
              </a:buClr>
              <a:buFont typeface="Wingdings" panose="05000000000000000000" pitchFamily="2" charset="2"/>
              <a:buChar char="v"/>
            </a:pPr>
            <a:r>
              <a:rPr lang="fr-FR" sz="1600" dirty="0"/>
              <a:t>L’Agence MCA-Morocco se chargera de formuler les demandes pour l’obtention des exonérations fiscales/franchises douanières auprès des administrations compétentes.</a:t>
            </a:r>
          </a:p>
          <a:p>
            <a:pPr marL="221852" lvl="1" algn="ctr">
              <a:lnSpc>
                <a:spcPct val="150000"/>
              </a:lnSpc>
              <a:buClr>
                <a:schemeClr val="accent5">
                  <a:lumMod val="75000"/>
                </a:schemeClr>
              </a:buClr>
            </a:pPr>
            <a:r>
              <a:rPr lang="fr-FR" sz="2000" b="1" dirty="0">
                <a:solidFill>
                  <a:srgbClr val="C00000"/>
                </a:solidFill>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1600" dirty="0"/>
              <a:t>L’Agence MCA-Morocco procèdera à la retenue à la source de l’impôt sur les sociétés (IS) de 10% sur tous les montants bruts réglés (HT), en contrepartie de prestations de services en faveur des non résidents.</a:t>
            </a:r>
          </a:p>
          <a:p>
            <a:pPr marL="507602" lvl="1" indent="-285750" algn="just">
              <a:lnSpc>
                <a:spcPct val="150000"/>
              </a:lnSpc>
              <a:buClr>
                <a:schemeClr val="accent5">
                  <a:lumMod val="75000"/>
                </a:schemeClr>
              </a:buClr>
              <a:buFont typeface="Wingdings" panose="05000000000000000000" pitchFamily="2" charset="2"/>
              <a:buChar char="v"/>
            </a:pPr>
            <a:r>
              <a:rPr lang="fr-FR" sz="1600" dirty="0"/>
              <a:t>Pour tous les impôts sur les bénéfices, les non-résidents concernés recevront du gouvernement du Maroc la preuve de paiement pour leur éviter la double imposition.</a:t>
            </a:r>
          </a:p>
        </p:txBody>
      </p:sp>
    </p:spTree>
    <p:extLst>
      <p:ext uri="{BB962C8B-B14F-4D97-AF65-F5344CB8AC3E}">
        <p14:creationId xmlns:p14="http://schemas.microsoft.com/office/powerpoint/2010/main" val="4165021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917962" y="1908839"/>
            <a:ext cx="10356077" cy="3525076"/>
            <a:chOff x="1235869" y="1421287"/>
            <a:chExt cx="11420452" cy="3887375"/>
          </a:xfrm>
        </p:grpSpPr>
        <p:sp>
          <p:nvSpPr>
            <p:cNvPr id="3" name="Rectangle 2"/>
            <p:cNvSpPr/>
            <p:nvPr/>
          </p:nvSpPr>
          <p:spPr>
            <a:xfrm>
              <a:off x="1421596" y="1643043"/>
              <a:ext cx="11049000" cy="3665619"/>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000" dirty="0">
                  <a:solidFill>
                    <a:schemeClr val="tx2"/>
                  </a:solidFill>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4752" lvl="1" indent="-342900" algn="just">
                <a:lnSpc>
                  <a:spcPct val="150000"/>
                </a:lnSpc>
                <a:buClr>
                  <a:schemeClr val="accent5">
                    <a:lumMod val="75000"/>
                  </a:schemeClr>
                </a:buClr>
                <a:buFont typeface="Wingdings" panose="05000000000000000000" pitchFamily="2" charset="2"/>
                <a:buChar char="v"/>
              </a:pPr>
              <a:endParaRPr lang="fr-FR" sz="2000" dirty="0">
                <a:solidFill>
                  <a:schemeClr val="accent2">
                    <a:lumMod val="50000"/>
                  </a:schemeClr>
                </a:solidFill>
              </a:endParaRPr>
            </a:p>
            <a:p>
              <a:pPr marL="563567" lvl="1" indent="-342900" algn="just">
                <a:lnSpc>
                  <a:spcPct val="150000"/>
                </a:lnSpc>
                <a:buClr>
                  <a:schemeClr val="accent5">
                    <a:lumMod val="75000"/>
                  </a:schemeClr>
                </a:buClr>
                <a:buFont typeface="Wingdings" panose="05000000000000000000" pitchFamily="2" charset="2"/>
                <a:buChar char="v"/>
              </a:pPr>
              <a:r>
                <a:rPr lang="fr-FR" sz="2000" dirty="0">
                  <a:solidFill>
                    <a:schemeClr val="tx2"/>
                  </a:solidFill>
                </a:rPr>
                <a:t>Cette proposition ne devra pas inclure les montants de la TVA ainsi que les droits de douanes au Maroc quand ils existent et pour lesquels les fournisseurs recevront des certificats d’exonération et des franchises douanières.</a:t>
              </a:r>
            </a:p>
          </p:txBody>
        </p:sp>
        <p:sp>
          <p:nvSpPr>
            <p:cNvPr id="6" name="Rectangle 5"/>
            <p:cNvSpPr/>
            <p:nvPr/>
          </p:nvSpPr>
          <p:spPr>
            <a:xfrm>
              <a:off x="1235869" y="1421287"/>
              <a:ext cx="11420452" cy="38079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926704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de TAXES</a:t>
            </a:r>
          </a:p>
        </p:txBody>
      </p:sp>
      <p:grpSp>
        <p:nvGrpSpPr>
          <p:cNvPr id="4" name="Groupe 3"/>
          <p:cNvGrpSpPr/>
          <p:nvPr/>
        </p:nvGrpSpPr>
        <p:grpSpPr>
          <a:xfrm>
            <a:off x="917962" y="2199673"/>
            <a:ext cx="10356077" cy="2280242"/>
            <a:chOff x="1235869" y="1421287"/>
            <a:chExt cx="11420452" cy="2514600"/>
          </a:xfrm>
        </p:grpSpPr>
        <p:sp>
          <p:nvSpPr>
            <p:cNvPr id="3" name="Rectangle 2"/>
            <p:cNvSpPr/>
            <p:nvPr/>
          </p:nvSpPr>
          <p:spPr>
            <a:xfrm>
              <a:off x="1421596" y="1643043"/>
              <a:ext cx="10858500" cy="2138277"/>
            </a:xfrm>
            <a:prstGeom prst="rect">
              <a:avLst/>
            </a:prstGeom>
          </p:spPr>
          <p:txBody>
            <a:bodyPr wrap="square">
              <a:spAutoFit/>
            </a:bodyPr>
            <a:lstStyle/>
            <a:p>
              <a:pPr marL="221852" lvl="1" algn="just">
                <a:lnSpc>
                  <a:spcPct val="150000"/>
                </a:lnSpc>
              </a:pPr>
              <a:r>
                <a:rPr lang="fr-FR" sz="2000" dirty="0"/>
                <a:t>Selon l’</a:t>
              </a:r>
              <a:r>
                <a:rPr lang="fr-FR" sz="2000" b="1" dirty="0"/>
                <a:t>Article 103-5° </a:t>
              </a:r>
              <a:r>
                <a:rPr lang="fr-FR" sz="2000" dirty="0"/>
                <a:t>du Code Général des  Impôts : les prestataires non-résidents ayant supporté la TVA au nom de leur sous-traitants formuleront une demande de remboursement auprès du service local des Impôts à la fin de chaque trimestre de l’année civile au titre des opérations réalisées au cours du ou des trimestres écoulés.</a:t>
              </a:r>
            </a:p>
          </p:txBody>
        </p:sp>
        <p:sp>
          <p:nvSpPr>
            <p:cNvPr id="6" name="Rectangle 5"/>
            <p:cNvSpPr/>
            <p:nvPr/>
          </p:nvSpPr>
          <p:spPr>
            <a:xfrm>
              <a:off x="1235869" y="1421287"/>
              <a:ext cx="11420452" cy="2514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42135562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561251" y="2035829"/>
            <a:ext cx="10650517" cy="923330"/>
          </a:xfrm>
          <a:prstGeom prst="rect">
            <a:avLst/>
          </a:prstGeom>
          <a:noFill/>
        </p:spPr>
        <p:txBody>
          <a:bodyPr wrap="square" rtlCol="0">
            <a:spAutoFit/>
          </a:bodyPr>
          <a:lstStyle/>
          <a:p>
            <a:pPr algn="ctr"/>
            <a:r>
              <a:rPr lang="fr-MA" b="1" dirty="0">
                <a:solidFill>
                  <a:schemeClr val="accent2"/>
                </a:solidFill>
              </a:rPr>
              <a:t>S</a:t>
            </a:r>
            <a:r>
              <a:rPr lang="fr-FR" b="1" dirty="0">
                <a:solidFill>
                  <a:schemeClr val="accent2"/>
                </a:solidFill>
              </a:rPr>
              <a:t>élection d’un Bureau de </a:t>
            </a:r>
            <a:r>
              <a:rPr lang="fr-MA" b="1" dirty="0">
                <a:solidFill>
                  <a:schemeClr val="accent2"/>
                </a:solidFill>
              </a:rPr>
              <a:t>Contrôle pour accompagner MCA-Morocco lors des phases des études et de la réalisation des travaux au niveau des centres de formation professionnelle financés dans le cadre du fonds</a:t>
            </a:r>
          </a:p>
          <a:p>
            <a:pPr algn="ctr"/>
            <a:r>
              <a:rPr lang="fr-MA" b="1" dirty="0">
                <a:solidFill>
                  <a:schemeClr val="accent2"/>
                </a:solidFill>
              </a:rPr>
              <a:t> </a:t>
            </a:r>
            <a:r>
              <a:rPr lang="fr-MA" b="1" dirty="0"/>
              <a:t>“CHARAKA” </a:t>
            </a:r>
            <a:r>
              <a:rPr lang="fr-FR" sz="1600" b="1" dirty="0">
                <a:solidFill>
                  <a:srgbClr val="002060"/>
                </a:solidFill>
              </a:rPr>
              <a:t>			</a:t>
            </a:r>
          </a:p>
        </p:txBody>
      </p:sp>
      <p:sp>
        <p:nvSpPr>
          <p:cNvPr id="9" name="Rectangle 8"/>
          <p:cNvSpPr/>
          <p:nvPr/>
        </p:nvSpPr>
        <p:spPr>
          <a:xfrm>
            <a:off x="3492400" y="4432331"/>
            <a:ext cx="5207200" cy="1078757"/>
          </a:xfrm>
          <a:prstGeom prst="rect">
            <a:avLst/>
          </a:prstGeom>
        </p:spPr>
        <p:txBody>
          <a:bodyPr wrap="square">
            <a:spAutoFit/>
          </a:bodyPr>
          <a:lstStyle/>
          <a:p>
            <a:pPr algn="ctr"/>
            <a:r>
              <a:rPr lang="fr-FR" sz="1200" b="1" dirty="0">
                <a:solidFill>
                  <a:srgbClr val="002060"/>
                </a:solidFill>
              </a:rPr>
              <a:t>MARCHÉ DE SERVICES DE CONSULTANTS </a:t>
            </a:r>
          </a:p>
          <a:p>
            <a:pPr algn="ctr"/>
            <a:endParaRPr lang="fr-FR" altLang="fr-FR" sz="1270" b="1" dirty="0">
              <a:solidFill>
                <a:srgbClr val="002060"/>
              </a:solidFill>
              <a:cs typeface="Arial" panose="020B0604020202020204" pitchFamily="34" charset="0"/>
            </a:endParaRPr>
          </a:p>
          <a:p>
            <a:pPr algn="ctr"/>
            <a:r>
              <a:rPr lang="fr-FR" altLang="fr-FR" sz="1270" b="1" dirty="0">
                <a:solidFill>
                  <a:srgbClr val="002060"/>
                </a:solidFill>
                <a:cs typeface="Arial" panose="020B0604020202020204" pitchFamily="34" charset="0"/>
              </a:rPr>
              <a:t>Demande de Propositions: </a:t>
            </a:r>
            <a:r>
              <a:rPr lang="es-ES" sz="1270" b="1" dirty="0">
                <a:solidFill>
                  <a:srgbClr val="002060"/>
                </a:solidFill>
                <a:cs typeface="Arial" panose="020B0604020202020204" pitchFamily="34" charset="0"/>
              </a:rPr>
              <a:t> </a:t>
            </a:r>
            <a:r>
              <a:rPr lang="en-US" sz="1270" b="1" dirty="0">
                <a:solidFill>
                  <a:srgbClr val="002060"/>
                </a:solidFill>
                <a:cs typeface="Arial" panose="020B0604020202020204" pitchFamily="34" charset="0"/>
              </a:rPr>
              <a:t>DP/LCS/MCA-M/EW-14/Compact</a:t>
            </a:r>
            <a:endParaRPr lang="fr-MA" sz="1270" b="1" dirty="0">
              <a:solidFill>
                <a:srgbClr val="002060"/>
              </a:solidFill>
              <a:cs typeface="Arial" panose="020B0604020202020204" pitchFamily="34" charset="0"/>
            </a:endParaRPr>
          </a:p>
          <a:p>
            <a:pPr algn="ctr"/>
            <a:endParaRPr lang="fr-MA" sz="1270" b="1" dirty="0">
              <a:solidFill>
                <a:srgbClr val="002060"/>
              </a:solidFill>
              <a:cs typeface="Arial" panose="020B0604020202020204" pitchFamily="34" charset="0"/>
            </a:endParaRPr>
          </a:p>
          <a:p>
            <a:pPr algn="ctr"/>
            <a:endParaRPr lang="fr-FR" sz="1270" b="1" dirty="0">
              <a:solidFill>
                <a:srgbClr val="002060"/>
              </a:solidFill>
              <a:cs typeface="Arial" panose="020B0604020202020204" pitchFamily="34" charset="0"/>
            </a:endParaRPr>
          </a:p>
        </p:txBody>
      </p:sp>
      <p:sp>
        <p:nvSpPr>
          <p:cNvPr id="10" name="Sous-titre 2"/>
          <p:cNvSpPr>
            <a:spLocks noGrp="1"/>
          </p:cNvSpPr>
          <p:nvPr>
            <p:ph type="subTitle" idx="1"/>
          </p:nvPr>
        </p:nvSpPr>
        <p:spPr>
          <a:xfrm>
            <a:off x="3492400" y="5227137"/>
            <a:ext cx="5643922" cy="551203"/>
          </a:xfrm>
          <a:noFill/>
        </p:spPr>
        <p:txBody>
          <a:bodyPr>
            <a:noAutofit/>
          </a:bodyPr>
          <a:lstStyle/>
          <a:p>
            <a:pPr algn="ctr"/>
            <a:r>
              <a:rPr lang="fr-FR" sz="1632" dirty="0">
                <a:solidFill>
                  <a:srgbClr val="C00000"/>
                </a:solidFill>
                <a:latin typeface="Calibri" panose="020F0502020204030204" pitchFamily="34" charset="0"/>
                <a:cs typeface="Times New Roman" panose="02020603050405020304" pitchFamily="18" charset="0"/>
              </a:rPr>
              <a:t>Réunion d’information</a:t>
            </a:r>
          </a:p>
          <a:p>
            <a:pPr algn="ctr"/>
            <a:r>
              <a:rPr lang="fr-FR" sz="1632" dirty="0">
                <a:solidFill>
                  <a:srgbClr val="C00000"/>
                </a:solidFill>
                <a:latin typeface="Calibri" panose="020F0502020204030204" pitchFamily="34" charset="0"/>
                <a:cs typeface="Times New Roman" panose="02020603050405020304" pitchFamily="18" charset="0"/>
              </a:rPr>
              <a:t>préparatoire à la soumission des propositions</a:t>
            </a:r>
          </a:p>
        </p:txBody>
      </p:sp>
      <p:sp>
        <p:nvSpPr>
          <p:cNvPr id="11" name="Rectangle 10"/>
          <p:cNvSpPr/>
          <p:nvPr/>
        </p:nvSpPr>
        <p:spPr>
          <a:xfrm>
            <a:off x="5364875" y="5985635"/>
            <a:ext cx="1462260" cy="316562"/>
          </a:xfrm>
          <a:prstGeom prst="rect">
            <a:avLst/>
          </a:prstGeom>
        </p:spPr>
        <p:txBody>
          <a:bodyPr wrap="none">
            <a:spAutoFit/>
          </a:bodyPr>
          <a:lstStyle/>
          <a:p>
            <a:pPr algn="ctr">
              <a:lnSpc>
                <a:spcPct val="150000"/>
              </a:lnSpc>
            </a:pPr>
            <a:r>
              <a:rPr lang="fr-FR" sz="1088" b="1" dirty="0">
                <a:cs typeface="Times New Roman" panose="02020603050405020304" pitchFamily="18" charset="0"/>
              </a:rPr>
              <a:t>Rabat, 15 Juillet 2019</a:t>
            </a:r>
          </a:p>
        </p:txBody>
      </p:sp>
      <p:grpSp>
        <p:nvGrpSpPr>
          <p:cNvPr id="12" name="Groupe 11"/>
          <p:cNvGrpSpPr/>
          <p:nvPr/>
        </p:nvGrpSpPr>
        <p:grpSpPr>
          <a:xfrm>
            <a:off x="2436232" y="2687261"/>
            <a:ext cx="7319532" cy="1689998"/>
            <a:chOff x="1439652" y="2670650"/>
            <a:chExt cx="6264696" cy="1512169"/>
          </a:xfrm>
          <a:solidFill>
            <a:schemeClr val="accent2">
              <a:lumMod val="75000"/>
            </a:schemeClr>
          </a:solidFill>
        </p:grpSpPr>
        <p:sp>
          <p:nvSpPr>
            <p:cNvPr id="13" name="Rectangle à coins arrondis 12"/>
            <p:cNvSpPr/>
            <p:nvPr/>
          </p:nvSpPr>
          <p:spPr>
            <a:xfrm>
              <a:off x="1439652" y="267065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92" name="Rectangle 9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termes de référence : contexte, objectif et étendue de la mission, durée, période et livrables de la mission ainsi que l’équipe à mobiliser pour cette mission.</a:t>
            </a:r>
            <a:r>
              <a:rPr lang="en-US" sz="1632" b="1" kern="0" dirty="0">
                <a:solidFill>
                  <a:srgbClr val="0070C0"/>
                </a:solidFill>
                <a:cs typeface="Arial" panose="020B0604020202020204" pitchFamily="34" charset="0"/>
              </a:rPr>
              <a:t>  </a:t>
            </a:r>
            <a:endParaRPr lang="en-US" sz="1632" b="1" dirty="0">
              <a:solidFill>
                <a:srgbClr val="0070C0"/>
              </a:solidFill>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381432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Contexte de la mission</a:t>
            </a:r>
          </a:p>
        </p:txBody>
      </p:sp>
      <p:graphicFrame>
        <p:nvGraphicFramePr>
          <p:cNvPr id="18" name="Tableau 17"/>
          <p:cNvGraphicFramePr>
            <a:graphicFrameLocks noGrp="1"/>
          </p:cNvGraphicFramePr>
          <p:nvPr>
            <p:extLst>
              <p:ext uri="{D42A27DB-BD31-4B8C-83A1-F6EECF244321}">
                <p14:modId xmlns:p14="http://schemas.microsoft.com/office/powerpoint/2010/main" val="839421641"/>
              </p:ext>
            </p:extLst>
          </p:nvPr>
        </p:nvGraphicFramePr>
        <p:xfrm>
          <a:off x="292577" y="1430673"/>
          <a:ext cx="5557891" cy="2527306"/>
        </p:xfrm>
        <a:graphic>
          <a:graphicData uri="http://schemas.openxmlformats.org/drawingml/2006/table">
            <a:tbl>
              <a:tblPr firstRow="1" bandRow="1">
                <a:tableStyleId>{5C22544A-7EE6-4342-B048-85BDC9FD1C3A}</a:tableStyleId>
              </a:tblPr>
              <a:tblGrid>
                <a:gridCol w="3752556">
                  <a:extLst>
                    <a:ext uri="{9D8B030D-6E8A-4147-A177-3AD203B41FA5}">
                      <a16:colId xmlns:a16="http://schemas.microsoft.com/office/drawing/2014/main" val="20000"/>
                    </a:ext>
                  </a:extLst>
                </a:gridCol>
                <a:gridCol w="1805335">
                  <a:extLst>
                    <a:ext uri="{9D8B030D-6E8A-4147-A177-3AD203B41FA5}">
                      <a16:colId xmlns:a16="http://schemas.microsoft.com/office/drawing/2014/main" val="20001"/>
                    </a:ext>
                  </a:extLst>
                </a:gridCol>
              </a:tblGrid>
              <a:tr h="336278">
                <a:tc>
                  <a:txBody>
                    <a:bodyPr/>
                    <a:lstStyle/>
                    <a:p>
                      <a:pPr algn="r"/>
                      <a:r>
                        <a:rPr lang="fr-FR" sz="1400" u="sng" dirty="0">
                          <a:solidFill>
                            <a:srgbClr val="0070C0"/>
                          </a:solidFill>
                        </a:rPr>
                        <a:t>Type de financement :</a:t>
                      </a: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solidFill>
                            <a:srgbClr val="0070C0"/>
                          </a:solidFill>
                        </a:rPr>
                        <a:t>Don</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36278">
                <a:tc>
                  <a:txBody>
                    <a:bodyPr/>
                    <a:lstStyle/>
                    <a:p>
                      <a:pPr algn="r"/>
                      <a:r>
                        <a:rPr lang="fr-FR" sz="1400" b="1" u="sng" dirty="0">
                          <a:solidFill>
                            <a:srgbClr val="0070C0"/>
                          </a:solidFill>
                        </a:rPr>
                        <a:t>Durée :</a:t>
                      </a: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rgbClr val="0070C0"/>
                          </a:solidFill>
                        </a:rPr>
                        <a:t>5 ans</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820320"/>
                  </a:ext>
                </a:extLst>
              </a:tr>
              <a:tr h="336278">
                <a:tc>
                  <a:txBody>
                    <a:bodyPr/>
                    <a:lstStyle/>
                    <a:p>
                      <a:pPr algn="r"/>
                      <a:r>
                        <a:rPr lang="fr-FR" sz="1400" b="1" u="sng" dirty="0">
                          <a:solidFill>
                            <a:srgbClr val="0070C0"/>
                          </a:solidFill>
                        </a:rPr>
                        <a:t>Date de signature du Compact II:</a:t>
                      </a: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a:solidFill>
                            <a:srgbClr val="0070C0"/>
                          </a:solidFill>
                        </a:rPr>
                        <a:t>30 novembre 2015</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9750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400" b="1" u="sng" dirty="0">
                          <a:solidFill>
                            <a:srgbClr val="0070C0"/>
                          </a:solidFill>
                        </a:rPr>
                        <a:t>Date de signature de l’accord d’exécution avec le MENFPESRS :</a:t>
                      </a: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a:solidFill>
                            <a:srgbClr val="0070C0"/>
                          </a:solidFill>
                        </a:rPr>
                        <a:t>6 décembre 2016 </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0211327"/>
                  </a:ext>
                </a:extLst>
              </a:tr>
              <a:tr h="336278">
                <a:tc>
                  <a:txBody>
                    <a:bodyPr/>
                    <a:lstStyle/>
                    <a:p>
                      <a:pPr algn="r"/>
                      <a:r>
                        <a:rPr lang="fr-FR" sz="1400" b="1" u="sng" dirty="0">
                          <a:solidFill>
                            <a:srgbClr val="0070C0"/>
                          </a:solidFill>
                        </a:rPr>
                        <a:t>Date d’entrée en vigueur :</a:t>
                      </a: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rgbClr val="0070C0"/>
                          </a:solidFill>
                        </a:rPr>
                        <a:t>30 juin 2017</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36278">
                <a:tc>
                  <a:txBody>
                    <a:bodyPr/>
                    <a:lstStyle/>
                    <a:p>
                      <a:pPr algn="r"/>
                      <a:r>
                        <a:rPr lang="fr-FR" sz="1400" b="1" u="sng" dirty="0">
                          <a:solidFill>
                            <a:srgbClr val="0070C0"/>
                          </a:solidFill>
                        </a:rPr>
                        <a:t>Montant - MCC :</a:t>
                      </a: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rgbClr val="0070C0"/>
                          </a:solidFill>
                        </a:rPr>
                        <a:t>450 M. USD</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36278">
                <a:tc>
                  <a:txBody>
                    <a:bodyPr/>
                    <a:lstStyle/>
                    <a:p>
                      <a:pPr algn="r"/>
                      <a:r>
                        <a:rPr lang="fr-FR" sz="1400" b="1" u="sng" dirty="0">
                          <a:solidFill>
                            <a:srgbClr val="0070C0"/>
                          </a:solidFill>
                        </a:rPr>
                        <a:t>Montant - GM (15% au moins) :</a:t>
                      </a: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rgbClr val="0070C0"/>
                          </a:solidFill>
                        </a:rPr>
                        <a:t>82 M.</a:t>
                      </a:r>
                      <a:r>
                        <a:rPr lang="fr-FR" sz="1400" baseline="0" dirty="0">
                          <a:solidFill>
                            <a:srgbClr val="0070C0"/>
                          </a:solidFill>
                        </a:rPr>
                        <a:t> </a:t>
                      </a:r>
                      <a:r>
                        <a:rPr lang="fr-FR" sz="1400" dirty="0">
                          <a:solidFill>
                            <a:srgbClr val="0070C0"/>
                          </a:solidFill>
                        </a:rPr>
                        <a:t>USD</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9" name="Rectangle 18"/>
          <p:cNvSpPr/>
          <p:nvPr/>
        </p:nvSpPr>
        <p:spPr>
          <a:xfrm>
            <a:off x="1318025" y="999876"/>
            <a:ext cx="2762295" cy="315599"/>
          </a:xfrm>
          <a:prstGeom prst="rect">
            <a:avLst/>
          </a:prstGeom>
        </p:spPr>
        <p:txBody>
          <a:bodyPr wrap="none">
            <a:spAutoFit/>
          </a:bodyPr>
          <a:lstStyle/>
          <a:p>
            <a:r>
              <a:rPr lang="fr-FR" sz="1451" b="1" u="sng" kern="0" dirty="0">
                <a:solidFill>
                  <a:srgbClr val="0070C0"/>
                </a:solidFill>
                <a:latin typeface="Berlin Sans FB Demi" pitchFamily="34" charset="0"/>
                <a:cs typeface="Arial" panose="020B0604020202020204" pitchFamily="34" charset="0"/>
              </a:rPr>
              <a:t>Caractéristiques</a:t>
            </a:r>
            <a:r>
              <a:rPr lang="en-US" sz="1451" b="1" u="sng" kern="0" dirty="0">
                <a:solidFill>
                  <a:srgbClr val="0070C0"/>
                </a:solidFill>
                <a:latin typeface="Berlin Sans FB Demi" pitchFamily="34" charset="0"/>
                <a:cs typeface="Arial" panose="020B0604020202020204" pitchFamily="34" charset="0"/>
              </a:rPr>
              <a:t> du Compact </a:t>
            </a:r>
            <a:r>
              <a:rPr lang="en-US" sz="1451" b="1" u="sng" kern="0" dirty="0">
                <a:solidFill>
                  <a:srgbClr val="0070C0"/>
                </a:solidFill>
                <a:latin typeface="Bell MT" pitchFamily="18" charset="0"/>
                <a:cs typeface="Arial" panose="020B0604020202020204" pitchFamily="34" charset="0"/>
              </a:rPr>
              <a:t>II</a:t>
            </a:r>
            <a:endParaRPr lang="en-US" sz="1451" b="1" u="sng" dirty="0">
              <a:solidFill>
                <a:srgbClr val="0070C0"/>
              </a:solidFill>
              <a:latin typeface="Bell MT" pitchFamily="18" charset="0"/>
            </a:endParaRPr>
          </a:p>
        </p:txBody>
      </p:sp>
      <p:cxnSp>
        <p:nvCxnSpPr>
          <p:cNvPr id="21" name="Connecteur droit 20"/>
          <p:cNvCxnSpPr/>
          <p:nvPr/>
        </p:nvCxnSpPr>
        <p:spPr>
          <a:xfrm>
            <a:off x="6096000" y="1217856"/>
            <a:ext cx="0" cy="5487345"/>
          </a:xfrm>
          <a:prstGeom prst="line">
            <a:avLst/>
          </a:prstGeom>
          <a:ln w="19050">
            <a:solidFill>
              <a:srgbClr val="0070C0"/>
            </a:solidFill>
            <a:prstDash val="dashDot"/>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876178" y="1512084"/>
            <a:ext cx="3820598" cy="369332"/>
          </a:xfrm>
          <a:prstGeom prst="rect">
            <a:avLst/>
          </a:prstGeom>
        </p:spPr>
        <p:txBody>
          <a:bodyPr wrap="none">
            <a:spAutoFit/>
          </a:bodyPr>
          <a:lstStyle/>
          <a:p>
            <a:r>
              <a:rPr lang="fr-FR" u="sng" dirty="0">
                <a:solidFill>
                  <a:srgbClr val="3333CC"/>
                </a:solidFill>
                <a:effectLst>
                  <a:outerShdw blurRad="38100" dist="38100" dir="2700000" algn="tl">
                    <a:srgbClr val="000000">
                      <a:alpha val="43137"/>
                    </a:srgbClr>
                  </a:outerShdw>
                </a:effectLst>
              </a:rPr>
              <a:t>Les travaux d’infrastructure nécessaires </a:t>
            </a:r>
            <a:endParaRPr lang="en-US" sz="1451" b="1" u="sng" kern="0" dirty="0">
              <a:solidFill>
                <a:srgbClr val="3333CC"/>
              </a:solidFill>
              <a:effectLst>
                <a:outerShdw blurRad="38100" dist="38100" dir="2700000" algn="tl">
                  <a:srgbClr val="000000">
                    <a:alpha val="43137"/>
                  </a:srgbClr>
                </a:outerShdw>
              </a:effectLst>
              <a:latin typeface="Bell MT" pitchFamily="18" charset="0"/>
              <a:cs typeface="Arial" panose="020B0604020202020204" pitchFamily="34" charset="0"/>
            </a:endParaRPr>
          </a:p>
        </p:txBody>
      </p:sp>
      <p:sp>
        <p:nvSpPr>
          <p:cNvPr id="4" name="ZoneTexte 3"/>
          <p:cNvSpPr txBox="1"/>
          <p:nvPr/>
        </p:nvSpPr>
        <p:spPr>
          <a:xfrm>
            <a:off x="6341533" y="2133600"/>
            <a:ext cx="5537200" cy="2062103"/>
          </a:xfrm>
          <a:prstGeom prst="rect">
            <a:avLst/>
          </a:prstGeom>
          <a:noFill/>
        </p:spPr>
        <p:txBody>
          <a:bodyPr wrap="square" rtlCol="0">
            <a:spAutoFit/>
          </a:bodyPr>
          <a:lstStyle/>
          <a:p>
            <a:pPr marL="285750" lvl="0" indent="-285750">
              <a:buFont typeface="Arial" panose="020B0604020202020204" pitchFamily="34" charset="0"/>
              <a:buChar char="•"/>
            </a:pPr>
            <a:r>
              <a:rPr lang="fr-FR" sz="1600" dirty="0"/>
              <a:t>Des travaux de création d’un nouveau centre de formation professionnelle (FP),</a:t>
            </a:r>
          </a:p>
          <a:p>
            <a:pPr marL="285750" lvl="0" indent="-285750">
              <a:buFont typeface="Arial" panose="020B0604020202020204" pitchFamily="34" charset="0"/>
              <a:buChar char="•"/>
            </a:pPr>
            <a:r>
              <a:rPr lang="fr-FR" sz="1600" dirty="0"/>
              <a:t>Des travaux d’extension d’un centre FP existant,</a:t>
            </a:r>
          </a:p>
          <a:p>
            <a:pPr marL="285750" lvl="0" indent="-285750">
              <a:buFont typeface="Arial" panose="020B0604020202020204" pitchFamily="34" charset="0"/>
              <a:buChar char="•"/>
            </a:pPr>
            <a:r>
              <a:rPr lang="fr-FR" sz="1600" dirty="0"/>
              <a:t>Des travaux de réhabilitation qui consiste en la mise à niveau de l’existant sans changement de fonctionnalité et de destination,</a:t>
            </a:r>
          </a:p>
          <a:p>
            <a:pPr marL="285750" indent="-285750">
              <a:buFont typeface="Arial" panose="020B0604020202020204" pitchFamily="34" charset="0"/>
              <a:buChar char="•"/>
            </a:pPr>
            <a:r>
              <a:rPr lang="fr-FR" sz="1600" dirty="0"/>
              <a:t>Des travaux de réaménagement pour transformer la destination et la fonctionnalité des bâtiments existants</a:t>
            </a:r>
          </a:p>
        </p:txBody>
      </p:sp>
      <p:graphicFrame>
        <p:nvGraphicFramePr>
          <p:cNvPr id="58" name="Tableau 57"/>
          <p:cNvGraphicFramePr>
            <a:graphicFrameLocks noGrp="1"/>
          </p:cNvGraphicFramePr>
          <p:nvPr>
            <p:extLst>
              <p:ext uri="{D42A27DB-BD31-4B8C-83A1-F6EECF244321}">
                <p14:modId xmlns:p14="http://schemas.microsoft.com/office/powerpoint/2010/main" val="1085078034"/>
              </p:ext>
            </p:extLst>
          </p:nvPr>
        </p:nvGraphicFramePr>
        <p:xfrm>
          <a:off x="355819" y="4503974"/>
          <a:ext cx="5557891" cy="1742274"/>
        </p:xfrm>
        <a:graphic>
          <a:graphicData uri="http://schemas.openxmlformats.org/drawingml/2006/table">
            <a:tbl>
              <a:tblPr firstRow="1" bandRow="1">
                <a:tableStyleId>{5C22544A-7EE6-4342-B048-85BDC9FD1C3A}</a:tableStyleId>
              </a:tblPr>
              <a:tblGrid>
                <a:gridCol w="2685961">
                  <a:extLst>
                    <a:ext uri="{9D8B030D-6E8A-4147-A177-3AD203B41FA5}">
                      <a16:colId xmlns:a16="http://schemas.microsoft.com/office/drawing/2014/main" val="20000"/>
                    </a:ext>
                  </a:extLst>
                </a:gridCol>
                <a:gridCol w="2871930">
                  <a:extLst>
                    <a:ext uri="{9D8B030D-6E8A-4147-A177-3AD203B41FA5}">
                      <a16:colId xmlns:a16="http://schemas.microsoft.com/office/drawing/2014/main" val="20001"/>
                    </a:ext>
                  </a:extLst>
                </a:gridCol>
              </a:tblGrid>
              <a:tr h="675983">
                <a:tc>
                  <a:txBody>
                    <a:bodyPr/>
                    <a:lstStyle/>
                    <a:p>
                      <a:pPr marL="0" algn="l" defTabSz="914400" rtl="0" eaLnBrk="1" latinLnBrk="0" hangingPunct="1"/>
                      <a:r>
                        <a:rPr lang="fr-FR" sz="1400" kern="1200" dirty="0">
                          <a:solidFill>
                            <a:srgbClr val="0070C0"/>
                          </a:solidFill>
                          <a:latin typeface="+mn-lt"/>
                          <a:ea typeface="+mn-ea"/>
                          <a:cs typeface="+mn-cs"/>
                        </a:rPr>
                        <a:t>Objectifs:</a:t>
                      </a: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fr-FR" sz="1400" b="0" kern="1200" dirty="0">
                          <a:solidFill>
                            <a:srgbClr val="0070C0"/>
                          </a:solidFill>
                          <a:latin typeface="+mn-lt"/>
                          <a:ea typeface="+mn-ea"/>
                          <a:cs typeface="+mn-cs"/>
                        </a:rPr>
                        <a:t>contribuer à l’amélioration de la qualité de la formation et à son adéquation avec les besoins du secteur privé </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820320"/>
                  </a:ext>
                </a:extLst>
              </a:tr>
              <a:tr h="257900">
                <a:tc>
                  <a:txBody>
                    <a:bodyPr/>
                    <a:lstStyle/>
                    <a:p>
                      <a:pPr marL="0" algn="l" defTabSz="914400" rtl="0" eaLnBrk="1" latinLnBrk="0" hangingPunct="1"/>
                      <a:r>
                        <a:rPr lang="fr-FR" sz="1400" b="1" kern="1200" dirty="0">
                          <a:solidFill>
                            <a:srgbClr val="0070C0"/>
                          </a:solidFill>
                          <a:latin typeface="+mn-lt"/>
                          <a:ea typeface="+mn-ea"/>
                          <a:cs typeface="+mn-cs"/>
                        </a:rPr>
                        <a:t>Montant - MCC </a:t>
                      </a: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kern="1200" dirty="0">
                          <a:solidFill>
                            <a:srgbClr val="0070C0"/>
                          </a:solidFill>
                          <a:latin typeface="+mn-lt"/>
                          <a:ea typeface="+mn-ea"/>
                          <a:cs typeface="+mn-cs"/>
                        </a:rPr>
                        <a:t>73.72 M. USD</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79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a:solidFill>
                            <a:srgbClr val="0070C0"/>
                          </a:solidFill>
                          <a:latin typeface="+mn-lt"/>
                          <a:ea typeface="+mn-ea"/>
                          <a:cs typeface="+mn-cs"/>
                        </a:rPr>
                        <a:t>Montant - GM (15% au moins)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400" b="1" kern="1200" dirty="0">
                        <a:solidFill>
                          <a:srgbClr val="0070C0"/>
                        </a:solidFill>
                        <a:latin typeface="+mn-lt"/>
                        <a:ea typeface="+mn-ea"/>
                        <a:cs typeface="+mn-cs"/>
                      </a:endParaRPr>
                    </a:p>
                  </a:txBody>
                  <a:tcPr marL="82918" marR="82918" marT="41459" marB="41459" anchor="ctr">
                    <a:lnL w="127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kern="1200" dirty="0">
                          <a:solidFill>
                            <a:srgbClr val="0070C0"/>
                          </a:solidFill>
                          <a:latin typeface="+mn-lt"/>
                          <a:ea typeface="+mn-ea"/>
                          <a:cs typeface="+mn-cs"/>
                        </a:rPr>
                        <a:t>30.00 M. USD</a:t>
                      </a:r>
                    </a:p>
                  </a:txBody>
                  <a:tcPr marL="82918" marR="82918" marT="41459" marB="41459" anchor="ctr">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0211327"/>
                  </a:ext>
                </a:extLst>
              </a:tr>
            </a:tbl>
          </a:graphicData>
        </a:graphic>
      </p:graphicFrame>
      <p:sp>
        <p:nvSpPr>
          <p:cNvPr id="59" name="Rectangle 58"/>
          <p:cNvSpPr/>
          <p:nvPr/>
        </p:nvSpPr>
        <p:spPr>
          <a:xfrm>
            <a:off x="1621793" y="4073177"/>
            <a:ext cx="2154757" cy="315599"/>
          </a:xfrm>
          <a:prstGeom prst="rect">
            <a:avLst/>
          </a:prstGeom>
        </p:spPr>
        <p:txBody>
          <a:bodyPr wrap="none">
            <a:spAutoFit/>
          </a:bodyPr>
          <a:lstStyle/>
          <a:p>
            <a:r>
              <a:rPr lang="fr-FR" sz="1451" b="1" u="sng" kern="0" dirty="0">
                <a:solidFill>
                  <a:srgbClr val="0070C0"/>
                </a:solidFill>
                <a:latin typeface="Berlin Sans FB Demi" pitchFamily="34" charset="0"/>
                <a:cs typeface="Arial" panose="020B0604020202020204" pitchFamily="34" charset="0"/>
              </a:rPr>
              <a:t>Le projet « CHARAKA »</a:t>
            </a:r>
            <a:endParaRPr lang="en-US" sz="1451" b="1" u="sng" dirty="0">
              <a:solidFill>
                <a:srgbClr val="0070C0"/>
              </a:solidFill>
              <a:latin typeface="Bell MT" pitchFamily="18" charset="0"/>
            </a:endParaRPr>
          </a:p>
        </p:txBody>
      </p:sp>
    </p:spTree>
    <p:extLst>
      <p:ext uri="{BB962C8B-B14F-4D97-AF65-F5344CB8AC3E}">
        <p14:creationId xmlns:p14="http://schemas.microsoft.com/office/powerpoint/2010/main" val="3442622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Consistance de la présente consultation</a:t>
            </a:r>
          </a:p>
        </p:txBody>
      </p:sp>
      <p:sp>
        <p:nvSpPr>
          <p:cNvPr id="25" name="Rectangle 24"/>
          <p:cNvSpPr/>
          <p:nvPr/>
        </p:nvSpPr>
        <p:spPr>
          <a:xfrm>
            <a:off x="3490762" y="3121399"/>
            <a:ext cx="5309019" cy="97754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 name="Rectangle 2"/>
          <p:cNvSpPr/>
          <p:nvPr/>
        </p:nvSpPr>
        <p:spPr>
          <a:xfrm>
            <a:off x="1331168" y="1318127"/>
            <a:ext cx="7756848" cy="1015663"/>
          </a:xfrm>
          <a:prstGeom prst="rect">
            <a:avLst/>
          </a:prstGeom>
        </p:spPr>
        <p:txBody>
          <a:bodyPr wrap="square">
            <a:spAutoFit/>
          </a:bodyPr>
          <a:lstStyle/>
          <a:p>
            <a:pPr algn="just"/>
            <a:r>
              <a:rPr lang="fr-FR" sz="2000" b="1" dirty="0">
                <a:solidFill>
                  <a:srgbClr val="0070C0"/>
                </a:solidFill>
                <a:latin typeface="Calibri" panose="020F0502020204030204" pitchFamily="34" charset="0"/>
                <a:ea typeface="Calibri" panose="020F0502020204030204" pitchFamily="34" charset="0"/>
                <a:cs typeface="Calibri" panose="020F0502020204030204" pitchFamily="34" charset="0"/>
              </a:rPr>
              <a:t>Accompagner MCA-</a:t>
            </a:r>
            <a:r>
              <a:rPr lang="fr-FR" sz="2000" b="1" dirty="0" err="1">
                <a:solidFill>
                  <a:srgbClr val="0070C0"/>
                </a:solidFill>
                <a:latin typeface="Calibri" panose="020F0502020204030204" pitchFamily="34" charset="0"/>
                <a:ea typeface="Calibri" panose="020F0502020204030204" pitchFamily="34" charset="0"/>
                <a:cs typeface="Calibri" panose="020F0502020204030204" pitchFamily="34" charset="0"/>
              </a:rPr>
              <a:t>Morocco</a:t>
            </a:r>
            <a:r>
              <a:rPr lang="fr-FR" sz="2000" b="1" dirty="0">
                <a:solidFill>
                  <a:srgbClr val="0070C0"/>
                </a:solidFill>
                <a:latin typeface="Calibri" panose="020F0502020204030204" pitchFamily="34" charset="0"/>
                <a:ea typeface="Calibri" panose="020F0502020204030204" pitchFamily="34" charset="0"/>
                <a:cs typeface="Calibri" panose="020F0502020204030204" pitchFamily="34" charset="0"/>
              </a:rPr>
              <a:t> lors des phases de réalisation des études et de suivi des travaux d’infrastructure des centres de formation professionnelle susmentionnés </a:t>
            </a:r>
          </a:p>
        </p:txBody>
      </p:sp>
      <p:sp>
        <p:nvSpPr>
          <p:cNvPr id="15" name="Rectangle 14"/>
          <p:cNvSpPr/>
          <p:nvPr/>
        </p:nvSpPr>
        <p:spPr>
          <a:xfrm>
            <a:off x="1331168" y="3256227"/>
            <a:ext cx="6096000" cy="707886"/>
          </a:xfrm>
          <a:prstGeom prst="rect">
            <a:avLst/>
          </a:prstGeom>
        </p:spPr>
        <p:txBody>
          <a:bodyPr wrap="square">
            <a:spAutoFit/>
          </a:bodyPr>
          <a:lstStyle/>
          <a:p>
            <a:pPr algn="just"/>
            <a:r>
              <a:rPr lang="fr-FR" sz="2000" b="1" dirty="0">
                <a:solidFill>
                  <a:srgbClr val="0070C0"/>
                </a:solidFill>
                <a:latin typeface="Calibri" panose="020F0502020204030204" pitchFamily="34" charset="0"/>
                <a:ea typeface="Calibri" panose="020F0502020204030204" pitchFamily="34" charset="0"/>
                <a:cs typeface="Calibri" panose="020F0502020204030204" pitchFamily="34" charset="0"/>
              </a:rPr>
              <a:t>Les projets objet de la présente consultation sont divisé en 4 lots à savoir:</a:t>
            </a:r>
          </a:p>
        </p:txBody>
      </p:sp>
    </p:spTree>
    <p:extLst>
      <p:ext uri="{BB962C8B-B14F-4D97-AF65-F5344CB8AC3E}">
        <p14:creationId xmlns:p14="http://schemas.microsoft.com/office/powerpoint/2010/main" val="1206509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Consistance de la présente consultation</a:t>
            </a:r>
          </a:p>
        </p:txBody>
      </p:sp>
      <p:sp>
        <p:nvSpPr>
          <p:cNvPr id="25" name="Rectangle 24"/>
          <p:cNvSpPr/>
          <p:nvPr/>
        </p:nvSpPr>
        <p:spPr>
          <a:xfrm>
            <a:off x="3490762" y="3121399"/>
            <a:ext cx="5309019" cy="97754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angle 14"/>
          <p:cNvSpPr/>
          <p:nvPr/>
        </p:nvSpPr>
        <p:spPr>
          <a:xfrm>
            <a:off x="1013927" y="900504"/>
            <a:ext cx="6096000" cy="400110"/>
          </a:xfrm>
          <a:prstGeom prst="rect">
            <a:avLst/>
          </a:prstGeom>
        </p:spPr>
        <p:txBody>
          <a:bodyPr wrap="square">
            <a:spAutoFit/>
          </a:bodyPr>
          <a:lstStyle/>
          <a:p>
            <a:pPr algn="just"/>
            <a:r>
              <a:rPr lang="fr-FR" sz="2000" b="1" dirty="0">
                <a:solidFill>
                  <a:srgbClr val="0070C0"/>
                </a:solidFill>
                <a:latin typeface="Calibri" panose="020F0502020204030204" pitchFamily="34" charset="0"/>
                <a:ea typeface="Calibri" panose="020F0502020204030204" pitchFamily="34" charset="0"/>
                <a:cs typeface="Calibri" panose="020F0502020204030204" pitchFamily="34" charset="0"/>
              </a:rPr>
              <a:t>Lot 1:</a:t>
            </a:r>
          </a:p>
        </p:txBody>
      </p:sp>
      <p:graphicFrame>
        <p:nvGraphicFramePr>
          <p:cNvPr id="7" name="Tableau 6"/>
          <p:cNvGraphicFramePr>
            <a:graphicFrameLocks noGrp="1"/>
          </p:cNvGraphicFramePr>
          <p:nvPr>
            <p:extLst>
              <p:ext uri="{D42A27DB-BD31-4B8C-83A1-F6EECF244321}">
                <p14:modId xmlns:p14="http://schemas.microsoft.com/office/powerpoint/2010/main" val="3004142984"/>
              </p:ext>
            </p:extLst>
          </p:nvPr>
        </p:nvGraphicFramePr>
        <p:xfrm>
          <a:off x="1077420" y="1420030"/>
          <a:ext cx="10171604" cy="2682240"/>
        </p:xfrm>
        <a:graphic>
          <a:graphicData uri="http://schemas.openxmlformats.org/drawingml/2006/table">
            <a:tbl>
              <a:tblPr firstRow="1">
                <a:tableStyleId>{21E4AEA4-8DFA-4A89-87EB-49C32662AFE0}</a:tableStyleId>
              </a:tblPr>
              <a:tblGrid>
                <a:gridCol w="1389555">
                  <a:extLst>
                    <a:ext uri="{9D8B030D-6E8A-4147-A177-3AD203B41FA5}">
                      <a16:colId xmlns:a16="http://schemas.microsoft.com/office/drawing/2014/main" val="833580865"/>
                    </a:ext>
                  </a:extLst>
                </a:gridCol>
                <a:gridCol w="4048125">
                  <a:extLst>
                    <a:ext uri="{9D8B030D-6E8A-4147-A177-3AD203B41FA5}">
                      <a16:colId xmlns:a16="http://schemas.microsoft.com/office/drawing/2014/main" val="2969021938"/>
                    </a:ext>
                  </a:extLst>
                </a:gridCol>
                <a:gridCol w="2324100">
                  <a:extLst>
                    <a:ext uri="{9D8B030D-6E8A-4147-A177-3AD203B41FA5}">
                      <a16:colId xmlns:a16="http://schemas.microsoft.com/office/drawing/2014/main" val="636476090"/>
                    </a:ext>
                  </a:extLst>
                </a:gridCol>
                <a:gridCol w="2409824">
                  <a:extLst>
                    <a:ext uri="{9D8B030D-6E8A-4147-A177-3AD203B41FA5}">
                      <a16:colId xmlns:a16="http://schemas.microsoft.com/office/drawing/2014/main" val="899850387"/>
                    </a:ext>
                  </a:extLst>
                </a:gridCol>
              </a:tblGrid>
              <a:tr h="370840">
                <a:tc>
                  <a:txBody>
                    <a:bodyPr/>
                    <a:lstStyle/>
                    <a:p>
                      <a:pPr algn="ctr">
                        <a:spcAft>
                          <a:spcPts val="0"/>
                        </a:spcAft>
                      </a:pPr>
                      <a:r>
                        <a:rPr lang="en-US" sz="2400" b="1" kern="1200" dirty="0">
                          <a:solidFill>
                            <a:schemeClr val="bg1"/>
                          </a:solidFill>
                          <a:latin typeface="+mn-lt"/>
                          <a:ea typeface="+mn-ea"/>
                          <a:cs typeface="+mn-cs"/>
                        </a:rPr>
                        <a:t>Code </a:t>
                      </a:r>
                      <a:r>
                        <a:rPr lang="en-US" sz="2400" b="1" kern="1200" dirty="0" err="1">
                          <a:solidFill>
                            <a:schemeClr val="bg1"/>
                          </a:solidFill>
                          <a:latin typeface="+mn-lt"/>
                          <a:ea typeface="+mn-ea"/>
                          <a:cs typeface="+mn-cs"/>
                        </a:rPr>
                        <a:t>Projet</a:t>
                      </a:r>
                      <a:endParaRPr lang="fr-FR" sz="2400" b="1" kern="1200" dirty="0">
                        <a:solidFill>
                          <a:schemeClr val="bg1"/>
                        </a:solidFill>
                        <a:latin typeface="+mn-lt"/>
                        <a:ea typeface="+mn-ea"/>
                        <a:cs typeface="+mn-cs"/>
                      </a:endParaRPr>
                    </a:p>
                  </a:txBody>
                  <a:tcPr marL="68580" marR="68580" marT="0" marB="0" anchor="ctr"/>
                </a:tc>
                <a:tc>
                  <a:txBody>
                    <a:bodyPr/>
                    <a:lstStyle/>
                    <a:p>
                      <a:pPr algn="ctr">
                        <a:spcAft>
                          <a:spcPts val="0"/>
                        </a:spcAft>
                      </a:pPr>
                      <a:r>
                        <a:rPr lang="en-US" sz="2400" b="1" kern="1200" dirty="0">
                          <a:solidFill>
                            <a:schemeClr val="bg1"/>
                          </a:solidFill>
                          <a:latin typeface="+mn-lt"/>
                          <a:ea typeface="+mn-ea"/>
                          <a:cs typeface="+mn-cs"/>
                        </a:rPr>
                        <a:t>Nom </a:t>
                      </a:r>
                      <a:r>
                        <a:rPr lang="en-US" sz="2400" b="1" kern="1200" dirty="0" err="1">
                          <a:solidFill>
                            <a:schemeClr val="bg1"/>
                          </a:solidFill>
                          <a:latin typeface="+mn-lt"/>
                          <a:ea typeface="+mn-ea"/>
                          <a:cs typeface="+mn-cs"/>
                        </a:rPr>
                        <a:t>Projet</a:t>
                      </a:r>
                      <a:endParaRPr lang="fr-FR" sz="2400" b="1" kern="1200" dirty="0">
                        <a:solidFill>
                          <a:schemeClr val="bg1"/>
                        </a:solidFill>
                        <a:latin typeface="+mn-lt"/>
                        <a:ea typeface="+mn-ea"/>
                        <a:cs typeface="+mn-cs"/>
                      </a:endParaRPr>
                    </a:p>
                  </a:txBody>
                  <a:tcPr marL="68580" marR="68580" marT="0" marB="0" anchor="ctr"/>
                </a:tc>
                <a:tc>
                  <a:txBody>
                    <a:bodyPr/>
                    <a:lstStyle/>
                    <a:p>
                      <a:pPr algn="ctr">
                        <a:spcAft>
                          <a:spcPts val="0"/>
                        </a:spcAft>
                      </a:pPr>
                      <a:r>
                        <a:rPr lang="en-US" sz="2400" b="1" kern="1200" dirty="0">
                          <a:solidFill>
                            <a:schemeClr val="bg1"/>
                          </a:solidFill>
                          <a:latin typeface="+mn-lt"/>
                          <a:ea typeface="+mn-ea"/>
                          <a:cs typeface="+mn-cs"/>
                        </a:rPr>
                        <a:t>Nature des </a:t>
                      </a:r>
                      <a:r>
                        <a:rPr lang="en-US" sz="2400" b="1" kern="1200" dirty="0" err="1">
                          <a:solidFill>
                            <a:schemeClr val="bg1"/>
                          </a:solidFill>
                          <a:latin typeface="+mn-lt"/>
                          <a:ea typeface="+mn-ea"/>
                          <a:cs typeface="+mn-cs"/>
                        </a:rPr>
                        <a:t>travaux</a:t>
                      </a:r>
                      <a:r>
                        <a:rPr lang="en-US" sz="2400" b="1" kern="1200" dirty="0">
                          <a:solidFill>
                            <a:schemeClr val="bg1"/>
                          </a:solidFill>
                          <a:latin typeface="+mn-lt"/>
                          <a:ea typeface="+mn-ea"/>
                          <a:cs typeface="+mn-cs"/>
                        </a:rPr>
                        <a:t> </a:t>
                      </a:r>
                      <a:endParaRPr lang="fr-FR" sz="2400" b="1" kern="1200" dirty="0">
                        <a:solidFill>
                          <a:schemeClr val="bg1"/>
                        </a:solidFill>
                        <a:latin typeface="+mn-lt"/>
                        <a:ea typeface="+mn-ea"/>
                        <a:cs typeface="+mn-cs"/>
                      </a:endParaRPr>
                    </a:p>
                  </a:txBody>
                  <a:tcPr marL="68580" marR="68580" marT="0" marB="0" anchor="ctr"/>
                </a:tc>
                <a:tc>
                  <a:txBody>
                    <a:bodyPr/>
                    <a:lstStyle/>
                    <a:p>
                      <a:pPr algn="ctr">
                        <a:spcAft>
                          <a:spcPts val="0"/>
                        </a:spcAft>
                      </a:pPr>
                      <a:r>
                        <a:rPr lang="en-US" sz="2400" b="1" kern="1200" dirty="0" err="1">
                          <a:solidFill>
                            <a:schemeClr val="bg1"/>
                          </a:solidFill>
                          <a:latin typeface="+mn-lt"/>
                          <a:ea typeface="+mn-ea"/>
                          <a:cs typeface="+mn-cs"/>
                        </a:rPr>
                        <a:t>Région</a:t>
                      </a:r>
                      <a:r>
                        <a:rPr lang="en-US" sz="2400" b="1" kern="1200" dirty="0">
                          <a:solidFill>
                            <a:schemeClr val="bg1"/>
                          </a:solidFill>
                          <a:latin typeface="+mn-lt"/>
                          <a:ea typeface="+mn-ea"/>
                          <a:cs typeface="+mn-cs"/>
                        </a:rPr>
                        <a:t>/Ville</a:t>
                      </a:r>
                      <a:endParaRPr lang="fr-FR" sz="2400" b="1" kern="1200" dirty="0">
                        <a:solidFill>
                          <a:schemeClr val="bg1"/>
                        </a:solidFill>
                        <a:latin typeface="+mn-lt"/>
                        <a:ea typeface="+mn-ea"/>
                        <a:cs typeface="+mn-cs"/>
                      </a:endParaRPr>
                    </a:p>
                  </a:txBody>
                  <a:tcPr marL="68580" marR="68580" marT="0" marB="0" anchor="ctr"/>
                </a:tc>
                <a:extLst>
                  <a:ext uri="{0D108BD9-81ED-4DB2-BD59-A6C34878D82A}">
                    <a16:rowId xmlns:a16="http://schemas.microsoft.com/office/drawing/2014/main" val="2505813972"/>
                  </a:ext>
                </a:extLst>
              </a:tr>
              <a:tr h="370840">
                <a:tc>
                  <a:txBody>
                    <a:bodyPr/>
                    <a:lstStyle/>
                    <a:p>
                      <a:pPr algn="ctr">
                        <a:spcAft>
                          <a:spcPts val="0"/>
                        </a:spcAft>
                      </a:pPr>
                      <a:r>
                        <a:rPr lang="en-US" sz="1600" b="1" kern="1200" dirty="0">
                          <a:solidFill>
                            <a:schemeClr val="tx1"/>
                          </a:solidFill>
                          <a:latin typeface="+mn-lt"/>
                          <a:ea typeface="+mn-ea"/>
                          <a:cs typeface="+mn-cs"/>
                        </a:rPr>
                        <a:t>CFP 2</a:t>
                      </a:r>
                      <a:endParaRPr lang="fr-FR" sz="1600" b="1" kern="1200" dirty="0">
                        <a:solidFill>
                          <a:schemeClr val="tx1"/>
                        </a:solidFill>
                        <a:latin typeface="+mn-lt"/>
                        <a:ea typeface="+mn-ea"/>
                        <a:cs typeface="+mn-cs"/>
                      </a:endParaRPr>
                    </a:p>
                  </a:txBody>
                  <a:tcPr marL="68580" marR="68580" marT="0" marB="0" anchor="ctr"/>
                </a:tc>
                <a:tc>
                  <a:txBody>
                    <a:bodyPr/>
                    <a:lstStyle/>
                    <a:p>
                      <a:pPr algn="l">
                        <a:spcAft>
                          <a:spcPts val="0"/>
                        </a:spcAft>
                      </a:pPr>
                      <a:r>
                        <a:rPr lang="fr-CA" sz="1600" b="1" kern="1200" dirty="0">
                          <a:solidFill>
                            <a:schemeClr val="tx1"/>
                          </a:solidFill>
                          <a:latin typeface="+mn-lt"/>
                          <a:ea typeface="+mn-ea"/>
                          <a:cs typeface="+mn-cs"/>
                        </a:rPr>
                        <a:t>Institut de développement en artisanat- IAT Ain </a:t>
                      </a:r>
                      <a:r>
                        <a:rPr lang="fr-CA" sz="1600" b="1" kern="1200" dirty="0" err="1">
                          <a:solidFill>
                            <a:schemeClr val="tx1"/>
                          </a:solidFill>
                          <a:latin typeface="+mn-lt"/>
                          <a:ea typeface="+mn-ea"/>
                          <a:cs typeface="+mn-cs"/>
                        </a:rPr>
                        <a:t>nokbi</a:t>
                      </a:r>
                      <a:endParaRPr lang="fr-FR" sz="1600" b="1" kern="1200" dirty="0">
                        <a:solidFill>
                          <a:schemeClr val="tx1"/>
                        </a:solidFill>
                        <a:latin typeface="+mn-lt"/>
                        <a:ea typeface="+mn-ea"/>
                        <a:cs typeface="+mn-cs"/>
                      </a:endParaRPr>
                    </a:p>
                  </a:txBody>
                  <a:tcPr marL="68580" marR="68580" marT="0" marB="0" anchor="ctr"/>
                </a:tc>
                <a:tc>
                  <a:txBody>
                    <a:bodyPr/>
                    <a:lstStyle/>
                    <a:p>
                      <a:pPr algn="l">
                        <a:spcAft>
                          <a:spcPts val="0"/>
                        </a:spcAft>
                      </a:pPr>
                      <a:r>
                        <a:rPr lang="en-US" sz="1600" b="1" kern="1200" dirty="0">
                          <a:solidFill>
                            <a:schemeClr val="tx1"/>
                          </a:solidFill>
                          <a:latin typeface="+mn-lt"/>
                          <a:ea typeface="+mn-ea"/>
                          <a:cs typeface="+mn-cs"/>
                        </a:rPr>
                        <a:t>Extension/</a:t>
                      </a:r>
                      <a:r>
                        <a:rPr lang="en-US" sz="1600" b="1" kern="1200" dirty="0" err="1">
                          <a:solidFill>
                            <a:schemeClr val="tx1"/>
                          </a:solidFill>
                          <a:latin typeface="+mn-lt"/>
                          <a:ea typeface="+mn-ea"/>
                          <a:cs typeface="+mn-cs"/>
                        </a:rPr>
                        <a:t>réhabilitation</a:t>
                      </a:r>
                      <a:r>
                        <a:rPr lang="en-US" sz="1600" b="1" kern="1200" dirty="0">
                          <a:solidFill>
                            <a:schemeClr val="tx1"/>
                          </a:solidFill>
                          <a:latin typeface="+mn-lt"/>
                          <a:ea typeface="+mn-ea"/>
                          <a:cs typeface="+mn-cs"/>
                        </a:rPr>
                        <a:t>/</a:t>
                      </a:r>
                      <a:endParaRPr lang="fr-FR" sz="1600" b="1" kern="1200" dirty="0">
                        <a:solidFill>
                          <a:schemeClr val="tx1"/>
                        </a:solidFill>
                        <a:latin typeface="+mn-lt"/>
                        <a:ea typeface="+mn-ea"/>
                        <a:cs typeface="+mn-cs"/>
                      </a:endParaRPr>
                    </a:p>
                    <a:p>
                      <a:pPr algn="l">
                        <a:spcAft>
                          <a:spcPts val="0"/>
                        </a:spcAft>
                      </a:pPr>
                      <a:r>
                        <a:rPr lang="en-US" sz="1600" b="1" kern="1200" dirty="0" err="1">
                          <a:solidFill>
                            <a:schemeClr val="tx1"/>
                          </a:solidFill>
                          <a:latin typeface="+mn-lt"/>
                          <a:ea typeface="+mn-ea"/>
                          <a:cs typeface="+mn-cs"/>
                        </a:rPr>
                        <a:t>réaménagement</a:t>
                      </a:r>
                      <a:endParaRPr lang="fr-FR" sz="1600" b="1" kern="1200" dirty="0">
                        <a:solidFill>
                          <a:schemeClr val="tx1"/>
                        </a:solidFill>
                        <a:latin typeface="+mn-lt"/>
                        <a:ea typeface="+mn-ea"/>
                        <a:cs typeface="+mn-cs"/>
                      </a:endParaRPr>
                    </a:p>
                  </a:txBody>
                  <a:tcPr marL="68580" marR="68580" marT="0" marB="0" anchor="ctr"/>
                </a:tc>
                <a:tc>
                  <a:txBody>
                    <a:bodyPr/>
                    <a:lstStyle/>
                    <a:p>
                      <a:pPr algn="ctr">
                        <a:spcAft>
                          <a:spcPts val="0"/>
                        </a:spcAft>
                      </a:pPr>
                      <a:r>
                        <a:rPr lang="en-US" sz="1600" b="1" kern="1200" dirty="0" err="1">
                          <a:solidFill>
                            <a:schemeClr val="tx1"/>
                          </a:solidFill>
                          <a:latin typeface="+mn-lt"/>
                          <a:ea typeface="+mn-ea"/>
                          <a:cs typeface="+mn-cs"/>
                        </a:rPr>
                        <a:t>Fès</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2690873781"/>
                  </a:ext>
                </a:extLst>
              </a:tr>
              <a:tr h="370840">
                <a:tc>
                  <a:txBody>
                    <a:bodyPr/>
                    <a:lstStyle/>
                    <a:p>
                      <a:pPr algn="ctr">
                        <a:spcAft>
                          <a:spcPts val="0"/>
                        </a:spcAft>
                      </a:pPr>
                      <a:r>
                        <a:rPr lang="en-US" sz="1600" b="1" kern="1200">
                          <a:solidFill>
                            <a:schemeClr val="tx1"/>
                          </a:solidFill>
                          <a:latin typeface="+mn-lt"/>
                          <a:ea typeface="+mn-ea"/>
                          <a:cs typeface="+mn-cs"/>
                        </a:rPr>
                        <a:t>CFP 3</a:t>
                      </a:r>
                      <a:endParaRPr lang="fr-FR" sz="1600" b="1" kern="1200">
                        <a:solidFill>
                          <a:schemeClr val="tx1"/>
                        </a:solidFill>
                        <a:latin typeface="+mn-lt"/>
                        <a:ea typeface="+mn-ea"/>
                        <a:cs typeface="+mn-cs"/>
                      </a:endParaRPr>
                    </a:p>
                  </a:txBody>
                  <a:tcPr marL="68580" marR="68580" marT="0" marB="0" anchor="ctr"/>
                </a:tc>
                <a:tc>
                  <a:txBody>
                    <a:bodyPr/>
                    <a:lstStyle/>
                    <a:p>
                      <a:pPr algn="l">
                        <a:spcAft>
                          <a:spcPts val="0"/>
                        </a:spcAft>
                      </a:pPr>
                      <a:r>
                        <a:rPr lang="fr-CA" sz="1600" b="1" kern="1200" dirty="0">
                          <a:solidFill>
                            <a:schemeClr val="tx1"/>
                          </a:solidFill>
                          <a:latin typeface="+mn-lt"/>
                          <a:ea typeface="+mn-ea"/>
                          <a:cs typeface="+mn-cs"/>
                        </a:rPr>
                        <a:t>Institut des Arts Traditionnels de Meknès IAT à Meknès</a:t>
                      </a:r>
                      <a:endParaRPr lang="fr-FR" sz="1600" b="1" kern="1200" dirty="0">
                        <a:solidFill>
                          <a:schemeClr val="tx1"/>
                        </a:solidFill>
                        <a:latin typeface="+mn-lt"/>
                        <a:ea typeface="+mn-ea"/>
                        <a:cs typeface="+mn-cs"/>
                      </a:endParaRPr>
                    </a:p>
                  </a:txBody>
                  <a:tcPr marL="68580" marR="68580" marT="0" marB="0" anchor="ctr"/>
                </a:tc>
                <a:tc>
                  <a:txBody>
                    <a:bodyPr/>
                    <a:lstStyle/>
                    <a:p>
                      <a:pPr algn="l">
                        <a:spcAft>
                          <a:spcPts val="0"/>
                        </a:spcAft>
                      </a:pPr>
                      <a:r>
                        <a:rPr lang="en-US" sz="1600" b="1" kern="1200" dirty="0">
                          <a:solidFill>
                            <a:schemeClr val="tx1"/>
                          </a:solidFill>
                          <a:latin typeface="+mn-lt"/>
                          <a:ea typeface="+mn-ea"/>
                          <a:cs typeface="+mn-cs"/>
                        </a:rPr>
                        <a:t>Extension/</a:t>
                      </a:r>
                      <a:r>
                        <a:rPr lang="en-US" sz="1600" b="1" kern="1200" dirty="0" err="1">
                          <a:solidFill>
                            <a:schemeClr val="tx1"/>
                          </a:solidFill>
                          <a:latin typeface="+mn-lt"/>
                          <a:ea typeface="+mn-ea"/>
                          <a:cs typeface="+mn-cs"/>
                        </a:rPr>
                        <a:t>réhabilitation</a:t>
                      </a:r>
                      <a:r>
                        <a:rPr lang="en-US" sz="1600" b="1" kern="1200" dirty="0">
                          <a:solidFill>
                            <a:schemeClr val="tx1"/>
                          </a:solidFill>
                          <a:latin typeface="+mn-lt"/>
                          <a:ea typeface="+mn-ea"/>
                          <a:cs typeface="+mn-cs"/>
                        </a:rPr>
                        <a:t>/</a:t>
                      </a:r>
                      <a:endParaRPr lang="fr-FR" sz="1600" b="1" kern="1200" dirty="0">
                        <a:solidFill>
                          <a:schemeClr val="tx1"/>
                        </a:solidFill>
                        <a:latin typeface="+mn-lt"/>
                        <a:ea typeface="+mn-ea"/>
                        <a:cs typeface="+mn-cs"/>
                      </a:endParaRPr>
                    </a:p>
                    <a:p>
                      <a:pPr algn="l">
                        <a:spcAft>
                          <a:spcPts val="0"/>
                        </a:spcAft>
                      </a:pPr>
                      <a:r>
                        <a:rPr lang="en-US" sz="1600" b="1" kern="1200" dirty="0" err="1">
                          <a:solidFill>
                            <a:schemeClr val="tx1"/>
                          </a:solidFill>
                          <a:latin typeface="+mn-lt"/>
                          <a:ea typeface="+mn-ea"/>
                          <a:cs typeface="+mn-cs"/>
                        </a:rPr>
                        <a:t>réaménagement</a:t>
                      </a:r>
                      <a:endParaRPr lang="fr-FR" sz="1600" b="1" kern="1200" dirty="0">
                        <a:solidFill>
                          <a:schemeClr val="tx1"/>
                        </a:solidFill>
                        <a:latin typeface="+mn-lt"/>
                        <a:ea typeface="+mn-ea"/>
                        <a:cs typeface="+mn-cs"/>
                      </a:endParaRPr>
                    </a:p>
                  </a:txBody>
                  <a:tcPr marL="68580" marR="68580" marT="0" marB="0" anchor="ctr"/>
                </a:tc>
                <a:tc>
                  <a:txBody>
                    <a:bodyPr/>
                    <a:lstStyle/>
                    <a:p>
                      <a:pPr algn="ctr">
                        <a:spcAft>
                          <a:spcPts val="0"/>
                        </a:spcAft>
                      </a:pPr>
                      <a:r>
                        <a:rPr lang="en-US" sz="1600" b="1" kern="1200" dirty="0" err="1">
                          <a:solidFill>
                            <a:schemeClr val="tx1"/>
                          </a:solidFill>
                          <a:latin typeface="+mn-lt"/>
                          <a:ea typeface="+mn-ea"/>
                          <a:cs typeface="+mn-cs"/>
                        </a:rPr>
                        <a:t>Meknès</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3182978377"/>
                  </a:ext>
                </a:extLst>
              </a:tr>
              <a:tr h="370840">
                <a:tc>
                  <a:txBody>
                    <a:bodyPr/>
                    <a:lstStyle/>
                    <a:p>
                      <a:pPr algn="ctr">
                        <a:spcAft>
                          <a:spcPts val="0"/>
                        </a:spcAft>
                      </a:pPr>
                      <a:r>
                        <a:rPr lang="en-US" sz="1600" b="1" kern="1200" dirty="0">
                          <a:solidFill>
                            <a:schemeClr val="tx1"/>
                          </a:solidFill>
                          <a:latin typeface="+mn-lt"/>
                          <a:ea typeface="+mn-ea"/>
                          <a:cs typeface="+mn-cs"/>
                        </a:rPr>
                        <a:t>CFP 36</a:t>
                      </a:r>
                      <a:endParaRPr lang="fr-FR" sz="1600" b="1" kern="1200" dirty="0">
                        <a:solidFill>
                          <a:schemeClr val="tx1"/>
                        </a:solidFill>
                        <a:latin typeface="+mn-lt"/>
                        <a:ea typeface="+mn-ea"/>
                        <a:cs typeface="+mn-cs"/>
                      </a:endParaRPr>
                    </a:p>
                  </a:txBody>
                  <a:tcPr marL="68580" marR="68580" marT="0" marB="0" anchor="ctr"/>
                </a:tc>
                <a:tc>
                  <a:txBody>
                    <a:bodyPr/>
                    <a:lstStyle/>
                    <a:p>
                      <a:pPr algn="l">
                        <a:spcAft>
                          <a:spcPts val="0"/>
                        </a:spcAft>
                      </a:pPr>
                      <a:r>
                        <a:rPr lang="fr-CA" sz="1600" b="1" kern="1200" dirty="0">
                          <a:solidFill>
                            <a:schemeClr val="tx1"/>
                          </a:solidFill>
                          <a:latin typeface="+mn-lt"/>
                          <a:ea typeface="+mn-ea"/>
                          <a:cs typeface="+mn-cs"/>
                        </a:rPr>
                        <a:t>Institut de FP aux métiers de la santé et de l'action sociale IFMSAS </a:t>
                      </a:r>
                      <a:r>
                        <a:rPr lang="fr-CA" sz="1600" b="1" kern="1200" dirty="0" err="1">
                          <a:solidFill>
                            <a:schemeClr val="tx1"/>
                          </a:solidFill>
                          <a:latin typeface="+mn-lt"/>
                          <a:ea typeface="+mn-ea"/>
                          <a:cs typeface="+mn-cs"/>
                        </a:rPr>
                        <a:t>Meknes</a:t>
                      </a:r>
                      <a:endParaRPr lang="fr-FR" sz="1600" b="1" kern="1200" dirty="0">
                        <a:solidFill>
                          <a:schemeClr val="tx1"/>
                        </a:solidFill>
                        <a:latin typeface="+mn-lt"/>
                        <a:ea typeface="+mn-ea"/>
                        <a:cs typeface="+mn-cs"/>
                      </a:endParaRPr>
                    </a:p>
                  </a:txBody>
                  <a:tcPr marL="68580" marR="68580" marT="0" marB="0" anchor="ctr"/>
                </a:tc>
                <a:tc>
                  <a:txBody>
                    <a:bodyPr/>
                    <a:lstStyle/>
                    <a:p>
                      <a:pPr algn="l">
                        <a:spcAft>
                          <a:spcPts val="0"/>
                        </a:spcAft>
                      </a:pPr>
                      <a:r>
                        <a:rPr lang="en-US" sz="1600" b="1" kern="1200" dirty="0" err="1">
                          <a:solidFill>
                            <a:schemeClr val="tx1"/>
                          </a:solidFill>
                          <a:latin typeface="+mn-lt"/>
                          <a:ea typeface="+mn-ea"/>
                          <a:cs typeface="+mn-cs"/>
                        </a:rPr>
                        <a:t>Création</a:t>
                      </a:r>
                      <a:endParaRPr lang="fr-FR" sz="1600" b="1" kern="1200" dirty="0">
                        <a:solidFill>
                          <a:schemeClr val="tx1"/>
                        </a:solidFill>
                        <a:latin typeface="+mn-lt"/>
                        <a:ea typeface="+mn-ea"/>
                        <a:cs typeface="+mn-cs"/>
                      </a:endParaRPr>
                    </a:p>
                  </a:txBody>
                  <a:tcPr marL="68580" marR="68580" marT="0" marB="0" anchor="ctr"/>
                </a:tc>
                <a:tc>
                  <a:txBody>
                    <a:bodyPr/>
                    <a:lstStyle/>
                    <a:p>
                      <a:pPr algn="ctr">
                        <a:spcAft>
                          <a:spcPts val="0"/>
                        </a:spcAft>
                      </a:pPr>
                      <a:r>
                        <a:rPr lang="en-US" sz="1600" b="1" kern="1200" dirty="0" err="1">
                          <a:solidFill>
                            <a:schemeClr val="tx1"/>
                          </a:solidFill>
                          <a:latin typeface="+mn-lt"/>
                          <a:ea typeface="+mn-ea"/>
                          <a:cs typeface="+mn-cs"/>
                        </a:rPr>
                        <a:t>Meknès</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349610664"/>
                  </a:ext>
                </a:extLst>
              </a:tr>
              <a:tr h="370840">
                <a:tc>
                  <a:txBody>
                    <a:bodyPr/>
                    <a:lstStyle/>
                    <a:p>
                      <a:pPr algn="ctr">
                        <a:spcAft>
                          <a:spcPts val="0"/>
                        </a:spcAft>
                      </a:pPr>
                      <a:r>
                        <a:rPr lang="en-US" sz="1600" b="1" kern="1200">
                          <a:solidFill>
                            <a:schemeClr val="tx1"/>
                          </a:solidFill>
                          <a:latin typeface="+mn-lt"/>
                          <a:ea typeface="+mn-ea"/>
                          <a:cs typeface="+mn-cs"/>
                        </a:rPr>
                        <a:t>CFP 7</a:t>
                      </a:r>
                      <a:endParaRPr lang="fr-FR" sz="1600" b="1" kern="1200">
                        <a:solidFill>
                          <a:schemeClr val="tx1"/>
                        </a:solidFill>
                        <a:latin typeface="+mn-lt"/>
                        <a:ea typeface="+mn-ea"/>
                        <a:cs typeface="+mn-cs"/>
                      </a:endParaRPr>
                    </a:p>
                  </a:txBody>
                  <a:tcPr marL="68580" marR="68580" marT="0" marB="0" anchor="ctr"/>
                </a:tc>
                <a:tc>
                  <a:txBody>
                    <a:bodyPr/>
                    <a:lstStyle/>
                    <a:p>
                      <a:pPr algn="l">
                        <a:spcAft>
                          <a:spcPts val="0"/>
                        </a:spcAft>
                      </a:pPr>
                      <a:r>
                        <a:rPr lang="fr-CA" sz="1600" b="1" kern="1200">
                          <a:solidFill>
                            <a:schemeClr val="tx1"/>
                          </a:solidFill>
                          <a:latin typeface="+mn-lt"/>
                          <a:ea typeface="+mn-ea"/>
                          <a:cs typeface="+mn-cs"/>
                        </a:rPr>
                        <a:t>Centre national de formation professionnelle du BTP</a:t>
                      </a:r>
                      <a:endParaRPr lang="fr-FR" sz="1600" b="1" kern="1200">
                        <a:solidFill>
                          <a:schemeClr val="tx1"/>
                        </a:solidFill>
                        <a:latin typeface="+mn-lt"/>
                        <a:ea typeface="+mn-ea"/>
                        <a:cs typeface="+mn-cs"/>
                      </a:endParaRPr>
                    </a:p>
                  </a:txBody>
                  <a:tcPr marL="68580" marR="68580" marT="0" marB="0" anchor="ctr"/>
                </a:tc>
                <a:tc>
                  <a:txBody>
                    <a:bodyPr/>
                    <a:lstStyle/>
                    <a:p>
                      <a:pPr algn="l">
                        <a:spcAft>
                          <a:spcPts val="0"/>
                        </a:spcAft>
                      </a:pPr>
                      <a:r>
                        <a:rPr lang="fr-CA" sz="1600" b="1" kern="1200" dirty="0">
                          <a:solidFill>
                            <a:schemeClr val="tx1"/>
                          </a:solidFill>
                          <a:latin typeface="+mn-lt"/>
                          <a:ea typeface="+mn-ea"/>
                          <a:cs typeface="+mn-cs"/>
                        </a:rPr>
                        <a:t>Création</a:t>
                      </a:r>
                      <a:endParaRPr lang="fr-FR" sz="1600" b="1" kern="1200" dirty="0">
                        <a:solidFill>
                          <a:schemeClr val="tx1"/>
                        </a:solidFill>
                        <a:latin typeface="+mn-lt"/>
                        <a:ea typeface="+mn-ea"/>
                        <a:cs typeface="+mn-cs"/>
                      </a:endParaRPr>
                    </a:p>
                  </a:txBody>
                  <a:tcPr marL="68580" marR="68580" marT="0" marB="0" anchor="ctr"/>
                </a:tc>
                <a:tc>
                  <a:txBody>
                    <a:bodyPr/>
                    <a:lstStyle/>
                    <a:p>
                      <a:pPr algn="ctr">
                        <a:spcAft>
                          <a:spcPts val="0"/>
                        </a:spcAft>
                      </a:pPr>
                      <a:r>
                        <a:rPr lang="fr-FR" sz="1600" b="1" kern="1200" dirty="0">
                          <a:solidFill>
                            <a:schemeClr val="tx1"/>
                          </a:solidFill>
                          <a:latin typeface="+mn-lt"/>
                          <a:ea typeface="+mn-ea"/>
                          <a:cs typeface="+mn-cs"/>
                        </a:rPr>
                        <a:t>Fès</a:t>
                      </a:r>
                    </a:p>
                  </a:txBody>
                  <a:tcPr marL="68580" marR="68580" marT="0" marB="0" anchor="ctr"/>
                </a:tc>
                <a:extLst>
                  <a:ext uri="{0D108BD9-81ED-4DB2-BD59-A6C34878D82A}">
                    <a16:rowId xmlns:a16="http://schemas.microsoft.com/office/drawing/2014/main" val="499604947"/>
                  </a:ext>
                </a:extLst>
              </a:tr>
            </a:tbl>
          </a:graphicData>
        </a:graphic>
      </p:graphicFrame>
    </p:spTree>
    <p:extLst>
      <p:ext uri="{BB962C8B-B14F-4D97-AF65-F5344CB8AC3E}">
        <p14:creationId xmlns:p14="http://schemas.microsoft.com/office/powerpoint/2010/main" val="1667051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Consistance de la présente consultation</a:t>
            </a:r>
          </a:p>
        </p:txBody>
      </p:sp>
      <p:sp>
        <p:nvSpPr>
          <p:cNvPr id="25" name="Rectangle 24"/>
          <p:cNvSpPr/>
          <p:nvPr/>
        </p:nvSpPr>
        <p:spPr>
          <a:xfrm>
            <a:off x="3490762" y="3121399"/>
            <a:ext cx="5309019" cy="97754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angle 14"/>
          <p:cNvSpPr/>
          <p:nvPr/>
        </p:nvSpPr>
        <p:spPr>
          <a:xfrm>
            <a:off x="1013927" y="900504"/>
            <a:ext cx="6096000" cy="400110"/>
          </a:xfrm>
          <a:prstGeom prst="rect">
            <a:avLst/>
          </a:prstGeom>
        </p:spPr>
        <p:txBody>
          <a:bodyPr wrap="square">
            <a:spAutoFit/>
          </a:bodyPr>
          <a:lstStyle/>
          <a:p>
            <a:pPr algn="just"/>
            <a:r>
              <a:rPr lang="fr-FR" sz="2000" b="1" dirty="0">
                <a:solidFill>
                  <a:srgbClr val="0070C0"/>
                </a:solidFill>
                <a:latin typeface="Calibri" panose="020F0502020204030204" pitchFamily="34" charset="0"/>
                <a:ea typeface="Calibri" panose="020F0502020204030204" pitchFamily="34" charset="0"/>
                <a:cs typeface="Calibri" panose="020F0502020204030204" pitchFamily="34" charset="0"/>
              </a:rPr>
              <a:t>Lot 2:</a:t>
            </a:r>
          </a:p>
        </p:txBody>
      </p:sp>
      <p:graphicFrame>
        <p:nvGraphicFramePr>
          <p:cNvPr id="7" name="Tableau 6"/>
          <p:cNvGraphicFramePr>
            <a:graphicFrameLocks noGrp="1"/>
          </p:cNvGraphicFramePr>
          <p:nvPr>
            <p:extLst>
              <p:ext uri="{D42A27DB-BD31-4B8C-83A1-F6EECF244321}">
                <p14:modId xmlns:p14="http://schemas.microsoft.com/office/powerpoint/2010/main" val="2250156347"/>
              </p:ext>
            </p:extLst>
          </p:nvPr>
        </p:nvGraphicFramePr>
        <p:xfrm>
          <a:off x="1077422" y="1420030"/>
          <a:ext cx="10371628" cy="2438400"/>
        </p:xfrm>
        <a:graphic>
          <a:graphicData uri="http://schemas.openxmlformats.org/drawingml/2006/table">
            <a:tbl>
              <a:tblPr firstRow="1">
                <a:tableStyleId>{21E4AEA4-8DFA-4A89-87EB-49C32662AFE0}</a:tableStyleId>
              </a:tblPr>
              <a:tblGrid>
                <a:gridCol w="1189528">
                  <a:extLst>
                    <a:ext uri="{9D8B030D-6E8A-4147-A177-3AD203B41FA5}">
                      <a16:colId xmlns:a16="http://schemas.microsoft.com/office/drawing/2014/main" val="833580865"/>
                    </a:ext>
                  </a:extLst>
                </a:gridCol>
                <a:gridCol w="4086225">
                  <a:extLst>
                    <a:ext uri="{9D8B030D-6E8A-4147-A177-3AD203B41FA5}">
                      <a16:colId xmlns:a16="http://schemas.microsoft.com/office/drawing/2014/main" val="2969021938"/>
                    </a:ext>
                  </a:extLst>
                </a:gridCol>
                <a:gridCol w="2800350">
                  <a:extLst>
                    <a:ext uri="{9D8B030D-6E8A-4147-A177-3AD203B41FA5}">
                      <a16:colId xmlns:a16="http://schemas.microsoft.com/office/drawing/2014/main" val="636476090"/>
                    </a:ext>
                  </a:extLst>
                </a:gridCol>
                <a:gridCol w="2295525">
                  <a:extLst>
                    <a:ext uri="{9D8B030D-6E8A-4147-A177-3AD203B41FA5}">
                      <a16:colId xmlns:a16="http://schemas.microsoft.com/office/drawing/2014/main" val="2529801212"/>
                    </a:ext>
                  </a:extLst>
                </a:gridCol>
              </a:tblGrid>
              <a:tr h="370840">
                <a:tc>
                  <a:txBody>
                    <a:bodyPr/>
                    <a:lstStyle/>
                    <a:p>
                      <a:pPr algn="ctr">
                        <a:spcAft>
                          <a:spcPts val="0"/>
                        </a:spcAft>
                      </a:pPr>
                      <a:r>
                        <a:rPr lang="en-US" sz="2400" b="1" kern="1200" dirty="0">
                          <a:solidFill>
                            <a:schemeClr val="bg1"/>
                          </a:solidFill>
                          <a:latin typeface="+mn-lt"/>
                          <a:ea typeface="+mn-ea"/>
                          <a:cs typeface="+mn-cs"/>
                        </a:rPr>
                        <a:t>Code </a:t>
                      </a:r>
                      <a:r>
                        <a:rPr lang="en-US" sz="2400" b="1" kern="1200" dirty="0" err="1">
                          <a:solidFill>
                            <a:schemeClr val="bg1"/>
                          </a:solidFill>
                          <a:latin typeface="+mn-lt"/>
                          <a:ea typeface="+mn-ea"/>
                          <a:cs typeface="+mn-cs"/>
                        </a:rPr>
                        <a:t>Projet</a:t>
                      </a:r>
                      <a:endParaRPr lang="fr-FR" sz="2400" b="1" kern="1200" dirty="0">
                        <a:solidFill>
                          <a:schemeClr val="bg1"/>
                        </a:solidFill>
                        <a:latin typeface="+mn-lt"/>
                        <a:ea typeface="+mn-ea"/>
                        <a:cs typeface="+mn-cs"/>
                      </a:endParaRPr>
                    </a:p>
                  </a:txBody>
                  <a:tcPr marL="68580" marR="68580" marT="0" marB="0" anchor="ctr"/>
                </a:tc>
                <a:tc>
                  <a:txBody>
                    <a:bodyPr/>
                    <a:lstStyle/>
                    <a:p>
                      <a:pPr algn="ctr">
                        <a:spcAft>
                          <a:spcPts val="0"/>
                        </a:spcAft>
                      </a:pPr>
                      <a:r>
                        <a:rPr lang="en-US" sz="2400" b="1" kern="1200" dirty="0">
                          <a:solidFill>
                            <a:schemeClr val="bg1"/>
                          </a:solidFill>
                          <a:latin typeface="+mn-lt"/>
                          <a:ea typeface="+mn-ea"/>
                          <a:cs typeface="+mn-cs"/>
                        </a:rPr>
                        <a:t>Nom </a:t>
                      </a:r>
                      <a:r>
                        <a:rPr lang="en-US" sz="2400" b="1" kern="1200" dirty="0" err="1">
                          <a:solidFill>
                            <a:schemeClr val="bg1"/>
                          </a:solidFill>
                          <a:latin typeface="+mn-lt"/>
                          <a:ea typeface="+mn-ea"/>
                          <a:cs typeface="+mn-cs"/>
                        </a:rPr>
                        <a:t>Projet</a:t>
                      </a:r>
                      <a:endParaRPr lang="fr-FR" sz="2400" b="1" kern="1200" dirty="0">
                        <a:solidFill>
                          <a:schemeClr val="bg1"/>
                        </a:solidFill>
                        <a:latin typeface="+mn-lt"/>
                        <a:ea typeface="+mn-ea"/>
                        <a:cs typeface="+mn-cs"/>
                      </a:endParaRPr>
                    </a:p>
                  </a:txBody>
                  <a:tcPr marL="68580" marR="68580" marT="0" marB="0" anchor="ctr"/>
                </a:tc>
                <a:tc>
                  <a:txBody>
                    <a:bodyPr/>
                    <a:lstStyle/>
                    <a:p>
                      <a:pPr algn="ctr">
                        <a:spcAft>
                          <a:spcPts val="0"/>
                        </a:spcAft>
                      </a:pPr>
                      <a:r>
                        <a:rPr lang="en-US" sz="2400" b="1" kern="1200" dirty="0">
                          <a:solidFill>
                            <a:schemeClr val="bg1"/>
                          </a:solidFill>
                          <a:latin typeface="+mn-lt"/>
                          <a:ea typeface="+mn-ea"/>
                          <a:cs typeface="+mn-cs"/>
                        </a:rPr>
                        <a:t>Nature des </a:t>
                      </a:r>
                      <a:r>
                        <a:rPr lang="en-US" sz="2400" b="1" kern="1200" dirty="0" err="1">
                          <a:solidFill>
                            <a:schemeClr val="bg1"/>
                          </a:solidFill>
                          <a:latin typeface="+mn-lt"/>
                          <a:ea typeface="+mn-ea"/>
                          <a:cs typeface="+mn-cs"/>
                        </a:rPr>
                        <a:t>travaux</a:t>
                      </a:r>
                      <a:r>
                        <a:rPr lang="en-US" sz="2400" b="1" kern="1200" dirty="0">
                          <a:solidFill>
                            <a:schemeClr val="bg1"/>
                          </a:solidFill>
                          <a:latin typeface="+mn-lt"/>
                          <a:ea typeface="+mn-ea"/>
                          <a:cs typeface="+mn-cs"/>
                        </a:rPr>
                        <a:t> </a:t>
                      </a:r>
                      <a:endParaRPr lang="fr-FR" sz="2400" b="1" kern="1200" dirty="0">
                        <a:solidFill>
                          <a:schemeClr val="bg1"/>
                        </a:solidFill>
                        <a:latin typeface="+mn-lt"/>
                        <a:ea typeface="+mn-ea"/>
                        <a:cs typeface="+mn-cs"/>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kern="1200" dirty="0" err="1">
                          <a:solidFill>
                            <a:schemeClr val="bg1"/>
                          </a:solidFill>
                          <a:latin typeface="+mn-lt"/>
                          <a:ea typeface="+mn-ea"/>
                          <a:cs typeface="+mn-cs"/>
                        </a:rPr>
                        <a:t>Région</a:t>
                      </a:r>
                      <a:r>
                        <a:rPr lang="en-US" sz="2400" b="1" kern="1200" dirty="0">
                          <a:solidFill>
                            <a:schemeClr val="bg1"/>
                          </a:solidFill>
                          <a:latin typeface="+mn-lt"/>
                          <a:ea typeface="+mn-ea"/>
                          <a:cs typeface="+mn-cs"/>
                        </a:rPr>
                        <a:t>/Ville</a:t>
                      </a:r>
                    </a:p>
                  </a:txBody>
                  <a:tcPr marL="68580" marR="68580" marT="0" marB="0" anchor="ctr"/>
                </a:tc>
                <a:extLst>
                  <a:ext uri="{0D108BD9-81ED-4DB2-BD59-A6C34878D82A}">
                    <a16:rowId xmlns:a16="http://schemas.microsoft.com/office/drawing/2014/main" val="2505813972"/>
                  </a:ext>
                </a:extLst>
              </a:tr>
              <a:tr h="370840">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CFP 4</a:t>
                      </a:r>
                      <a:endParaRPr lang="fr-FR" sz="1600" b="1" kern="1200" dirty="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fr-CA" sz="1600" b="1" kern="1200">
                          <a:solidFill>
                            <a:schemeClr val="tx1"/>
                          </a:solidFill>
                          <a:latin typeface="+mn-lt"/>
                          <a:ea typeface="+mn-ea"/>
                          <a:cs typeface="+mn-cs"/>
                        </a:rPr>
                        <a:t>Institut pluridisciplinaire des métiers portuaires, de la logistique et de l'industrie</a:t>
                      </a:r>
                      <a:endParaRPr lang="fr-FR" sz="1600" b="1" kern="120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en-US" sz="1600" b="1" kern="1200" dirty="0" err="1">
                          <a:solidFill>
                            <a:schemeClr val="tx1"/>
                          </a:solidFill>
                          <a:latin typeface="+mn-lt"/>
                          <a:ea typeface="+mn-ea"/>
                          <a:cs typeface="+mn-cs"/>
                        </a:rPr>
                        <a:t>Création</a:t>
                      </a:r>
                      <a:endParaRPr lang="fr-FR" sz="1600" b="1" kern="1200" dirty="0">
                        <a:solidFill>
                          <a:schemeClr val="tx1"/>
                        </a:solidFill>
                        <a:latin typeface="+mn-lt"/>
                        <a:ea typeface="+mn-ea"/>
                        <a:cs typeface="+mn-cs"/>
                      </a:endParaRPr>
                    </a:p>
                  </a:txBody>
                  <a:tcPr marL="68580" marR="68580" marT="0" marB="0" anchor="ctr"/>
                </a:tc>
                <a:tc>
                  <a:txBody>
                    <a:bodyPr/>
                    <a:lstStyle/>
                    <a:p>
                      <a:pPr algn="ctr">
                        <a:spcAft>
                          <a:spcPts val="0"/>
                        </a:spcAft>
                      </a:pPr>
                      <a:r>
                        <a:rPr lang="en-US" sz="1600" b="1" kern="1200" dirty="0" err="1">
                          <a:solidFill>
                            <a:schemeClr val="tx1"/>
                          </a:solidFill>
                          <a:latin typeface="+mn-lt"/>
                          <a:ea typeface="+mn-ea"/>
                          <a:cs typeface="+mn-cs"/>
                        </a:rPr>
                        <a:t>Tanger</a:t>
                      </a:r>
                      <a:r>
                        <a:rPr lang="en-US" sz="1600" b="1" kern="1200" dirty="0">
                          <a:solidFill>
                            <a:schemeClr val="tx1"/>
                          </a:solidFill>
                          <a:latin typeface="+mn-lt"/>
                          <a:ea typeface="+mn-ea"/>
                          <a:cs typeface="+mn-cs"/>
                        </a:rPr>
                        <a:t> / </a:t>
                      </a:r>
                      <a:r>
                        <a:rPr lang="en-US" sz="1600" b="1" kern="1200" dirty="0" err="1">
                          <a:solidFill>
                            <a:schemeClr val="tx1"/>
                          </a:solidFill>
                          <a:latin typeface="+mn-lt"/>
                          <a:ea typeface="+mn-ea"/>
                          <a:cs typeface="+mn-cs"/>
                        </a:rPr>
                        <a:t>Chrafat</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2690873781"/>
                  </a:ext>
                </a:extLst>
              </a:tr>
              <a:tr h="370840">
                <a:tc>
                  <a:txBody>
                    <a:bodyPr/>
                    <a:lstStyle/>
                    <a:p>
                      <a:pPr marL="0" algn="ctr" defTabSz="914400" rtl="0" eaLnBrk="1" latinLnBrk="0" hangingPunct="1">
                        <a:spcAft>
                          <a:spcPts val="0"/>
                        </a:spcAft>
                      </a:pPr>
                      <a:r>
                        <a:rPr lang="en-US" sz="1600" b="1" kern="1200">
                          <a:solidFill>
                            <a:schemeClr val="tx1"/>
                          </a:solidFill>
                          <a:latin typeface="+mn-lt"/>
                          <a:ea typeface="+mn-ea"/>
                          <a:cs typeface="+mn-cs"/>
                        </a:rPr>
                        <a:t>CFP 71</a:t>
                      </a:r>
                      <a:endParaRPr lang="fr-FR" sz="1600" b="1" kern="120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fr-CA" sz="1600" b="1" kern="1200" dirty="0">
                          <a:solidFill>
                            <a:schemeClr val="tx1"/>
                          </a:solidFill>
                          <a:latin typeface="+mn-lt"/>
                          <a:ea typeface="+mn-ea"/>
                          <a:cs typeface="+mn-cs"/>
                        </a:rPr>
                        <a:t>Institut de Technologie Hôtelière et Touristique de Tanger</a:t>
                      </a:r>
                      <a:endParaRPr lang="fr-FR" sz="1600" b="1" kern="1200" dirty="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en-US" sz="1600" b="1" kern="1200" dirty="0">
                          <a:solidFill>
                            <a:schemeClr val="tx1"/>
                          </a:solidFill>
                          <a:latin typeface="+mn-lt"/>
                          <a:ea typeface="+mn-ea"/>
                          <a:cs typeface="+mn-cs"/>
                        </a:rPr>
                        <a:t>Extension/</a:t>
                      </a:r>
                      <a:r>
                        <a:rPr lang="en-US" sz="1600" b="1" kern="1200" dirty="0" err="1">
                          <a:solidFill>
                            <a:schemeClr val="tx1"/>
                          </a:solidFill>
                          <a:latin typeface="+mn-lt"/>
                          <a:ea typeface="+mn-ea"/>
                          <a:cs typeface="+mn-cs"/>
                        </a:rPr>
                        <a:t>réhabilitation</a:t>
                      </a:r>
                      <a:endParaRPr lang="fr-FR" sz="1600" b="1" kern="1200" dirty="0">
                        <a:solidFill>
                          <a:schemeClr val="tx1"/>
                        </a:solidFill>
                        <a:latin typeface="+mn-lt"/>
                        <a:ea typeface="+mn-ea"/>
                        <a:cs typeface="+mn-cs"/>
                      </a:endParaRPr>
                    </a:p>
                  </a:txBody>
                  <a:tcPr marL="68580" marR="68580" marT="0" marB="0" anchor="ctr"/>
                </a:tc>
                <a:tc>
                  <a:txBody>
                    <a:bodyPr/>
                    <a:lstStyle/>
                    <a:p>
                      <a:pPr algn="ctr">
                        <a:spcAft>
                          <a:spcPts val="0"/>
                        </a:spcAft>
                      </a:pPr>
                      <a:r>
                        <a:rPr lang="en-US" sz="1600" b="1" kern="1200" dirty="0" err="1">
                          <a:solidFill>
                            <a:schemeClr val="tx1"/>
                          </a:solidFill>
                          <a:latin typeface="+mn-lt"/>
                          <a:ea typeface="+mn-ea"/>
                          <a:cs typeface="+mn-cs"/>
                        </a:rPr>
                        <a:t>Tanger</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3182978377"/>
                  </a:ext>
                </a:extLst>
              </a:tr>
              <a:tr h="370840">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CFP 79</a:t>
                      </a:r>
                      <a:endParaRPr lang="fr-FR" sz="1600" b="1" kern="1200" dirty="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fr-CA" sz="1600" b="1" kern="1200">
                          <a:solidFill>
                            <a:schemeClr val="tx1"/>
                          </a:solidFill>
                          <a:latin typeface="+mn-lt"/>
                          <a:ea typeface="+mn-ea"/>
                          <a:cs typeface="+mn-cs"/>
                        </a:rPr>
                        <a:t>Centre régional de formation en élevage de petits ruminants de Bellota - Ouezzane</a:t>
                      </a:r>
                      <a:endParaRPr lang="fr-FR" sz="1600" b="1" kern="120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fr-CA" sz="1600" b="1" kern="1200" dirty="0">
                          <a:solidFill>
                            <a:schemeClr val="tx1"/>
                          </a:solidFill>
                          <a:latin typeface="+mn-lt"/>
                          <a:ea typeface="+mn-ea"/>
                          <a:cs typeface="+mn-cs"/>
                        </a:rPr>
                        <a:t>Création d’un nouveau centre (le centre existant sera abandonné)</a:t>
                      </a:r>
                      <a:endParaRPr lang="fr-FR" sz="1600" b="1" kern="1200" dirty="0">
                        <a:solidFill>
                          <a:schemeClr val="tx1"/>
                        </a:solidFill>
                        <a:latin typeface="+mn-lt"/>
                        <a:ea typeface="+mn-ea"/>
                        <a:cs typeface="+mn-cs"/>
                      </a:endParaRPr>
                    </a:p>
                  </a:txBody>
                  <a:tcPr marL="68580" marR="68580" marT="0" marB="0" anchor="ctr"/>
                </a:tc>
                <a:tc>
                  <a:txBody>
                    <a:bodyPr/>
                    <a:lstStyle/>
                    <a:p>
                      <a:pPr algn="ctr">
                        <a:spcAft>
                          <a:spcPts val="0"/>
                        </a:spcAft>
                      </a:pPr>
                      <a:r>
                        <a:rPr lang="en-US" sz="1600" b="1" kern="1200" dirty="0" err="1">
                          <a:solidFill>
                            <a:schemeClr val="tx1"/>
                          </a:solidFill>
                          <a:latin typeface="+mn-lt"/>
                          <a:ea typeface="+mn-ea"/>
                          <a:cs typeface="+mn-cs"/>
                        </a:rPr>
                        <a:t>Ouezzane</a:t>
                      </a:r>
                      <a:r>
                        <a:rPr lang="en-US" sz="1600" b="1" kern="1200" dirty="0">
                          <a:solidFill>
                            <a:schemeClr val="tx1"/>
                          </a:solidFill>
                          <a:latin typeface="+mn-lt"/>
                          <a:ea typeface="+mn-ea"/>
                          <a:cs typeface="+mn-cs"/>
                        </a:rPr>
                        <a:t>/</a:t>
                      </a:r>
                      <a:r>
                        <a:rPr lang="en-US" sz="1600" b="1" kern="1200" dirty="0" err="1">
                          <a:solidFill>
                            <a:schemeClr val="tx1"/>
                          </a:solidFill>
                          <a:latin typeface="+mn-lt"/>
                          <a:ea typeface="+mn-ea"/>
                          <a:cs typeface="+mn-cs"/>
                        </a:rPr>
                        <a:t>Bellota</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349610664"/>
                  </a:ext>
                </a:extLst>
              </a:tr>
            </a:tbl>
          </a:graphicData>
        </a:graphic>
      </p:graphicFrame>
    </p:spTree>
    <p:extLst>
      <p:ext uri="{BB962C8B-B14F-4D97-AF65-F5344CB8AC3E}">
        <p14:creationId xmlns:p14="http://schemas.microsoft.com/office/powerpoint/2010/main" val="1654957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Consistance de la présente consultation</a:t>
            </a:r>
          </a:p>
        </p:txBody>
      </p:sp>
      <p:sp>
        <p:nvSpPr>
          <p:cNvPr id="25" name="Rectangle 24"/>
          <p:cNvSpPr/>
          <p:nvPr/>
        </p:nvSpPr>
        <p:spPr>
          <a:xfrm>
            <a:off x="3490762" y="3121399"/>
            <a:ext cx="5309019" cy="97754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angle 14"/>
          <p:cNvSpPr/>
          <p:nvPr/>
        </p:nvSpPr>
        <p:spPr>
          <a:xfrm>
            <a:off x="1013927" y="900504"/>
            <a:ext cx="6096000" cy="400110"/>
          </a:xfrm>
          <a:prstGeom prst="rect">
            <a:avLst/>
          </a:prstGeom>
        </p:spPr>
        <p:txBody>
          <a:bodyPr wrap="square">
            <a:spAutoFit/>
          </a:bodyPr>
          <a:lstStyle/>
          <a:p>
            <a:pPr algn="just"/>
            <a:r>
              <a:rPr lang="fr-FR" sz="2000" b="1" dirty="0">
                <a:solidFill>
                  <a:srgbClr val="0070C0"/>
                </a:solidFill>
                <a:latin typeface="Calibri" panose="020F0502020204030204" pitchFamily="34" charset="0"/>
                <a:ea typeface="Calibri" panose="020F0502020204030204" pitchFamily="34" charset="0"/>
                <a:cs typeface="Calibri" panose="020F0502020204030204" pitchFamily="34" charset="0"/>
              </a:rPr>
              <a:t>Lot 3:</a:t>
            </a:r>
          </a:p>
        </p:txBody>
      </p:sp>
      <p:graphicFrame>
        <p:nvGraphicFramePr>
          <p:cNvPr id="7" name="Tableau 6"/>
          <p:cNvGraphicFramePr>
            <a:graphicFrameLocks noGrp="1"/>
          </p:cNvGraphicFramePr>
          <p:nvPr>
            <p:extLst>
              <p:ext uri="{D42A27DB-BD31-4B8C-83A1-F6EECF244321}">
                <p14:modId xmlns:p14="http://schemas.microsoft.com/office/powerpoint/2010/main" val="2745824725"/>
              </p:ext>
            </p:extLst>
          </p:nvPr>
        </p:nvGraphicFramePr>
        <p:xfrm>
          <a:off x="1077422" y="1420030"/>
          <a:ext cx="10371628" cy="2936240"/>
        </p:xfrm>
        <a:graphic>
          <a:graphicData uri="http://schemas.openxmlformats.org/drawingml/2006/table">
            <a:tbl>
              <a:tblPr firstRow="1">
                <a:tableStyleId>{21E4AEA4-8DFA-4A89-87EB-49C32662AFE0}</a:tableStyleId>
              </a:tblPr>
              <a:tblGrid>
                <a:gridCol w="1189528">
                  <a:extLst>
                    <a:ext uri="{9D8B030D-6E8A-4147-A177-3AD203B41FA5}">
                      <a16:colId xmlns:a16="http://schemas.microsoft.com/office/drawing/2014/main" val="833580865"/>
                    </a:ext>
                  </a:extLst>
                </a:gridCol>
                <a:gridCol w="4086225">
                  <a:extLst>
                    <a:ext uri="{9D8B030D-6E8A-4147-A177-3AD203B41FA5}">
                      <a16:colId xmlns:a16="http://schemas.microsoft.com/office/drawing/2014/main" val="2969021938"/>
                    </a:ext>
                  </a:extLst>
                </a:gridCol>
                <a:gridCol w="2800350">
                  <a:extLst>
                    <a:ext uri="{9D8B030D-6E8A-4147-A177-3AD203B41FA5}">
                      <a16:colId xmlns:a16="http://schemas.microsoft.com/office/drawing/2014/main" val="636476090"/>
                    </a:ext>
                  </a:extLst>
                </a:gridCol>
                <a:gridCol w="2295525">
                  <a:extLst>
                    <a:ext uri="{9D8B030D-6E8A-4147-A177-3AD203B41FA5}">
                      <a16:colId xmlns:a16="http://schemas.microsoft.com/office/drawing/2014/main" val="2529801212"/>
                    </a:ext>
                  </a:extLst>
                </a:gridCol>
              </a:tblGrid>
              <a:tr h="370840">
                <a:tc>
                  <a:txBody>
                    <a:bodyPr/>
                    <a:lstStyle/>
                    <a:p>
                      <a:pPr algn="ctr">
                        <a:spcAft>
                          <a:spcPts val="0"/>
                        </a:spcAft>
                      </a:pPr>
                      <a:r>
                        <a:rPr lang="en-US" sz="2400" b="1" kern="1200" dirty="0">
                          <a:solidFill>
                            <a:schemeClr val="bg1"/>
                          </a:solidFill>
                          <a:latin typeface="+mn-lt"/>
                          <a:ea typeface="+mn-ea"/>
                          <a:cs typeface="+mn-cs"/>
                        </a:rPr>
                        <a:t>Code </a:t>
                      </a:r>
                      <a:r>
                        <a:rPr lang="en-US" sz="2400" b="1" kern="1200" dirty="0" err="1">
                          <a:solidFill>
                            <a:schemeClr val="bg1"/>
                          </a:solidFill>
                          <a:latin typeface="+mn-lt"/>
                          <a:ea typeface="+mn-ea"/>
                          <a:cs typeface="+mn-cs"/>
                        </a:rPr>
                        <a:t>Projet</a:t>
                      </a:r>
                      <a:endParaRPr lang="fr-FR" sz="2400" b="1" kern="1200" dirty="0">
                        <a:solidFill>
                          <a:schemeClr val="bg1"/>
                        </a:solidFill>
                        <a:latin typeface="+mn-lt"/>
                        <a:ea typeface="+mn-ea"/>
                        <a:cs typeface="+mn-cs"/>
                      </a:endParaRPr>
                    </a:p>
                  </a:txBody>
                  <a:tcPr marL="68580" marR="68580" marT="0" marB="0" anchor="ctr"/>
                </a:tc>
                <a:tc>
                  <a:txBody>
                    <a:bodyPr/>
                    <a:lstStyle/>
                    <a:p>
                      <a:pPr algn="ctr">
                        <a:spcAft>
                          <a:spcPts val="0"/>
                        </a:spcAft>
                      </a:pPr>
                      <a:r>
                        <a:rPr lang="en-US" sz="2400" b="1" kern="1200" dirty="0">
                          <a:solidFill>
                            <a:schemeClr val="bg1"/>
                          </a:solidFill>
                          <a:latin typeface="+mn-lt"/>
                          <a:ea typeface="+mn-ea"/>
                          <a:cs typeface="+mn-cs"/>
                        </a:rPr>
                        <a:t>Nom </a:t>
                      </a:r>
                      <a:r>
                        <a:rPr lang="en-US" sz="2400" b="1" kern="1200" dirty="0" err="1">
                          <a:solidFill>
                            <a:schemeClr val="bg1"/>
                          </a:solidFill>
                          <a:latin typeface="+mn-lt"/>
                          <a:ea typeface="+mn-ea"/>
                          <a:cs typeface="+mn-cs"/>
                        </a:rPr>
                        <a:t>Projet</a:t>
                      </a:r>
                      <a:endParaRPr lang="fr-FR" sz="2400" b="1" kern="1200" dirty="0">
                        <a:solidFill>
                          <a:schemeClr val="bg1"/>
                        </a:solidFill>
                        <a:latin typeface="+mn-lt"/>
                        <a:ea typeface="+mn-ea"/>
                        <a:cs typeface="+mn-cs"/>
                      </a:endParaRPr>
                    </a:p>
                  </a:txBody>
                  <a:tcPr marL="68580" marR="68580" marT="0" marB="0" anchor="ctr"/>
                </a:tc>
                <a:tc>
                  <a:txBody>
                    <a:bodyPr/>
                    <a:lstStyle/>
                    <a:p>
                      <a:pPr algn="ctr">
                        <a:spcAft>
                          <a:spcPts val="0"/>
                        </a:spcAft>
                      </a:pPr>
                      <a:r>
                        <a:rPr lang="en-US" sz="2400" b="1" kern="1200" dirty="0">
                          <a:solidFill>
                            <a:schemeClr val="bg1"/>
                          </a:solidFill>
                          <a:latin typeface="+mn-lt"/>
                          <a:ea typeface="+mn-ea"/>
                          <a:cs typeface="+mn-cs"/>
                        </a:rPr>
                        <a:t>Nature des </a:t>
                      </a:r>
                      <a:r>
                        <a:rPr lang="en-US" sz="2400" b="1" kern="1200" dirty="0" err="1">
                          <a:solidFill>
                            <a:schemeClr val="bg1"/>
                          </a:solidFill>
                          <a:latin typeface="+mn-lt"/>
                          <a:ea typeface="+mn-ea"/>
                          <a:cs typeface="+mn-cs"/>
                        </a:rPr>
                        <a:t>travaux</a:t>
                      </a:r>
                      <a:r>
                        <a:rPr lang="en-US" sz="2400" b="1" kern="1200" dirty="0">
                          <a:solidFill>
                            <a:schemeClr val="bg1"/>
                          </a:solidFill>
                          <a:latin typeface="+mn-lt"/>
                          <a:ea typeface="+mn-ea"/>
                          <a:cs typeface="+mn-cs"/>
                        </a:rPr>
                        <a:t> </a:t>
                      </a:r>
                      <a:endParaRPr lang="fr-FR" sz="2400" b="1" kern="1200" dirty="0">
                        <a:solidFill>
                          <a:schemeClr val="bg1"/>
                        </a:solidFill>
                        <a:latin typeface="+mn-lt"/>
                        <a:ea typeface="+mn-ea"/>
                        <a:cs typeface="+mn-cs"/>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kern="1200" dirty="0" err="1">
                          <a:solidFill>
                            <a:schemeClr val="bg1"/>
                          </a:solidFill>
                          <a:latin typeface="+mn-lt"/>
                          <a:ea typeface="+mn-ea"/>
                          <a:cs typeface="+mn-cs"/>
                        </a:rPr>
                        <a:t>Région</a:t>
                      </a:r>
                      <a:r>
                        <a:rPr lang="en-US" sz="2400" b="1" kern="1200" dirty="0">
                          <a:solidFill>
                            <a:schemeClr val="bg1"/>
                          </a:solidFill>
                          <a:latin typeface="+mn-lt"/>
                          <a:ea typeface="+mn-ea"/>
                          <a:cs typeface="+mn-cs"/>
                        </a:rPr>
                        <a:t>/Ville</a:t>
                      </a:r>
                    </a:p>
                  </a:txBody>
                  <a:tcPr marL="68580" marR="68580" marT="0" marB="0" anchor="ctr"/>
                </a:tc>
                <a:extLst>
                  <a:ext uri="{0D108BD9-81ED-4DB2-BD59-A6C34878D82A}">
                    <a16:rowId xmlns:a16="http://schemas.microsoft.com/office/drawing/2014/main" val="2505813972"/>
                  </a:ext>
                </a:extLst>
              </a:tr>
              <a:tr h="370840">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CFP 32</a:t>
                      </a:r>
                      <a:endParaRPr lang="fr-FR" sz="1600" b="1" kern="1200" dirty="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fr-CA" sz="1600" b="1" kern="1200" dirty="0">
                          <a:solidFill>
                            <a:schemeClr val="tx1"/>
                          </a:solidFill>
                          <a:latin typeface="+mn-lt"/>
                          <a:ea typeface="+mn-ea"/>
                          <a:cs typeface="+mn-cs"/>
                        </a:rPr>
                        <a:t>Institut de FP aux métiers de la santé et de l'action sociale IFMSAS Oujda</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dirty="0" err="1">
                          <a:solidFill>
                            <a:schemeClr val="tx1"/>
                          </a:solidFill>
                          <a:latin typeface="+mn-lt"/>
                          <a:ea typeface="+mn-ea"/>
                          <a:cs typeface="+mn-cs"/>
                        </a:rPr>
                        <a:t>Création</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a:solidFill>
                            <a:schemeClr val="tx1"/>
                          </a:solidFill>
                          <a:latin typeface="+mn-lt"/>
                          <a:ea typeface="+mn-ea"/>
                          <a:cs typeface="+mn-cs"/>
                        </a:rPr>
                        <a:t>Oujda</a:t>
                      </a:r>
                      <a:endParaRPr lang="fr-FR" sz="1600" b="1" kern="120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2690873781"/>
                  </a:ext>
                </a:extLst>
              </a:tr>
              <a:tr h="370840">
                <a:tc>
                  <a:txBody>
                    <a:bodyPr/>
                    <a:lstStyle/>
                    <a:p>
                      <a:pPr marL="0" algn="ctr" defTabSz="914400" rtl="0" eaLnBrk="1" latinLnBrk="0" hangingPunct="1">
                        <a:spcAft>
                          <a:spcPts val="0"/>
                        </a:spcAft>
                      </a:pPr>
                      <a:r>
                        <a:rPr lang="en-US" sz="1600" b="1" kern="1200">
                          <a:solidFill>
                            <a:schemeClr val="tx1"/>
                          </a:solidFill>
                          <a:latin typeface="+mn-lt"/>
                          <a:ea typeface="+mn-ea"/>
                          <a:cs typeface="+mn-cs"/>
                        </a:rPr>
                        <a:t>CFP 76</a:t>
                      </a:r>
                      <a:endParaRPr lang="fr-FR" sz="1600" b="1" kern="120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fr-CA" sz="1600" b="1" kern="1200" dirty="0" err="1">
                          <a:solidFill>
                            <a:schemeClr val="tx1"/>
                          </a:solidFill>
                          <a:latin typeface="+mn-lt"/>
                          <a:ea typeface="+mn-ea"/>
                          <a:cs typeface="+mn-cs"/>
                        </a:rPr>
                        <a:t>Ecole</a:t>
                      </a:r>
                      <a:r>
                        <a:rPr lang="fr-CA" sz="1600" b="1" kern="1200" dirty="0">
                          <a:solidFill>
                            <a:schemeClr val="tx1"/>
                          </a:solidFill>
                          <a:latin typeface="+mn-lt"/>
                          <a:ea typeface="+mn-ea"/>
                          <a:cs typeface="+mn-cs"/>
                        </a:rPr>
                        <a:t> marocaine de boulangerie et de pâtisserie (EMBP)</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dirty="0" err="1">
                          <a:solidFill>
                            <a:schemeClr val="tx1"/>
                          </a:solidFill>
                          <a:latin typeface="+mn-lt"/>
                          <a:ea typeface="+mn-ea"/>
                          <a:cs typeface="+mn-cs"/>
                        </a:rPr>
                        <a:t>Création</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Casablanca</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3182978377"/>
                  </a:ext>
                </a:extLst>
              </a:tr>
              <a:tr h="370840">
                <a:tc>
                  <a:txBody>
                    <a:bodyPr/>
                    <a:lstStyle/>
                    <a:p>
                      <a:pPr marL="0" algn="ctr" defTabSz="914400" rtl="0" eaLnBrk="1" latinLnBrk="0" hangingPunct="1">
                        <a:spcAft>
                          <a:spcPts val="0"/>
                        </a:spcAft>
                      </a:pPr>
                      <a:r>
                        <a:rPr lang="en-US" sz="1600" b="1" kern="1200">
                          <a:solidFill>
                            <a:schemeClr val="tx1"/>
                          </a:solidFill>
                          <a:latin typeface="+mn-lt"/>
                          <a:ea typeface="+mn-ea"/>
                          <a:cs typeface="+mn-cs"/>
                        </a:rPr>
                        <a:t>CFP 24</a:t>
                      </a:r>
                      <a:endParaRPr lang="fr-FR" sz="1600" b="1" kern="120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fr-CA" sz="1600" b="1" kern="1200" dirty="0">
                          <a:solidFill>
                            <a:schemeClr val="tx1"/>
                          </a:solidFill>
                          <a:latin typeface="+mn-lt"/>
                          <a:ea typeface="+mn-ea"/>
                          <a:cs typeface="+mn-cs"/>
                        </a:rPr>
                        <a:t>Institut de FP aux métiers de la santé et de l'action sociale IFMSAS Beni Mellal</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a:solidFill>
                            <a:schemeClr val="tx1"/>
                          </a:solidFill>
                          <a:latin typeface="+mn-lt"/>
                          <a:ea typeface="+mn-ea"/>
                          <a:cs typeface="+mn-cs"/>
                        </a:rPr>
                        <a:t>Création</a:t>
                      </a:r>
                      <a:endParaRPr lang="fr-FR" sz="1600" b="1" kern="120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dirty="0" err="1">
                          <a:solidFill>
                            <a:schemeClr val="tx1"/>
                          </a:solidFill>
                          <a:latin typeface="+mn-lt"/>
                          <a:ea typeface="+mn-ea"/>
                          <a:cs typeface="+mn-cs"/>
                        </a:rPr>
                        <a:t>Beni</a:t>
                      </a:r>
                      <a:r>
                        <a:rPr lang="en-US" sz="1600" b="1" kern="1200" dirty="0">
                          <a:solidFill>
                            <a:schemeClr val="tx1"/>
                          </a:solidFill>
                          <a:latin typeface="+mn-lt"/>
                          <a:ea typeface="+mn-ea"/>
                          <a:cs typeface="+mn-cs"/>
                        </a:rPr>
                        <a:t> </a:t>
                      </a:r>
                      <a:r>
                        <a:rPr lang="en-US" sz="1600" b="1" kern="1200" dirty="0" err="1">
                          <a:solidFill>
                            <a:schemeClr val="tx1"/>
                          </a:solidFill>
                          <a:latin typeface="+mn-lt"/>
                          <a:ea typeface="+mn-ea"/>
                          <a:cs typeface="+mn-cs"/>
                        </a:rPr>
                        <a:t>mellal</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349610664"/>
                  </a:ext>
                </a:extLst>
              </a:tr>
              <a:tr h="370840">
                <a:tc>
                  <a:txBody>
                    <a:bodyPr/>
                    <a:lstStyle/>
                    <a:p>
                      <a:pPr marL="0" algn="ctr" defTabSz="914400" rtl="0" eaLnBrk="1" latinLnBrk="0" hangingPunct="1">
                        <a:spcAft>
                          <a:spcPts val="0"/>
                        </a:spcAft>
                      </a:pPr>
                      <a:r>
                        <a:rPr lang="en-US" sz="1600" b="1" kern="1200">
                          <a:solidFill>
                            <a:schemeClr val="tx1"/>
                          </a:solidFill>
                          <a:latin typeface="+mn-lt"/>
                          <a:ea typeface="+mn-ea"/>
                          <a:cs typeface="+mn-cs"/>
                        </a:rPr>
                        <a:t>CFP 27</a:t>
                      </a:r>
                      <a:endParaRPr lang="fr-FR" sz="1600" b="1" kern="120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en-US" sz="1600" b="1" kern="1200" dirty="0">
                          <a:solidFill>
                            <a:schemeClr val="tx1"/>
                          </a:solidFill>
                          <a:latin typeface="+mn-lt"/>
                          <a:ea typeface="+mn-ea"/>
                          <a:cs typeface="+mn-cs"/>
                        </a:rPr>
                        <a:t>Centre de formation Had </a:t>
                      </a:r>
                      <a:r>
                        <a:rPr lang="en-US" sz="1600" b="1" kern="1200" dirty="0" err="1">
                          <a:solidFill>
                            <a:schemeClr val="tx1"/>
                          </a:solidFill>
                          <a:latin typeface="+mn-lt"/>
                          <a:ea typeface="+mn-ea"/>
                          <a:cs typeface="+mn-cs"/>
                        </a:rPr>
                        <a:t>Soualem</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a:solidFill>
                            <a:schemeClr val="tx1"/>
                          </a:solidFill>
                          <a:latin typeface="+mn-lt"/>
                          <a:ea typeface="+mn-ea"/>
                          <a:cs typeface="+mn-cs"/>
                        </a:rPr>
                        <a:t>Création</a:t>
                      </a:r>
                      <a:endParaRPr lang="fr-FR" sz="1600" b="1" kern="120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Had </a:t>
                      </a:r>
                      <a:r>
                        <a:rPr lang="en-US" sz="1600" b="1" kern="1200" dirty="0" err="1">
                          <a:solidFill>
                            <a:schemeClr val="tx1"/>
                          </a:solidFill>
                          <a:latin typeface="+mn-lt"/>
                          <a:ea typeface="+mn-ea"/>
                          <a:cs typeface="+mn-cs"/>
                        </a:rPr>
                        <a:t>Soualem</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2734715848"/>
                  </a:ext>
                </a:extLst>
              </a:tr>
              <a:tr h="370840">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CFP 28</a:t>
                      </a:r>
                      <a:endParaRPr lang="fr-FR" sz="1600" b="1" kern="1200" dirty="0">
                        <a:solidFill>
                          <a:schemeClr val="tx1"/>
                        </a:solidFill>
                        <a:latin typeface="+mn-lt"/>
                        <a:ea typeface="+mn-ea"/>
                        <a:cs typeface="+mn-cs"/>
                      </a:endParaRPr>
                    </a:p>
                  </a:txBody>
                  <a:tcPr marL="68580" marR="68580" marT="0" marB="0" anchor="ctr"/>
                </a:tc>
                <a:tc>
                  <a:txBody>
                    <a:bodyPr/>
                    <a:lstStyle/>
                    <a:p>
                      <a:pPr marL="0" algn="l" defTabSz="914400" rtl="0" eaLnBrk="1" latinLnBrk="0" hangingPunct="1">
                        <a:spcAft>
                          <a:spcPts val="0"/>
                        </a:spcAft>
                      </a:pPr>
                      <a:r>
                        <a:rPr lang="fr-CA" sz="1600" b="1" kern="1200" dirty="0">
                          <a:solidFill>
                            <a:schemeClr val="tx1"/>
                          </a:solidFill>
                          <a:latin typeface="+mn-lt"/>
                          <a:ea typeface="+mn-ea"/>
                          <a:cs typeface="+mn-cs"/>
                        </a:rPr>
                        <a:t>Institut Supérieur du Bâtiment ISB Casablanca</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Extension</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Casablanca</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2053589174"/>
                  </a:ext>
                </a:extLst>
              </a:tr>
            </a:tbl>
          </a:graphicData>
        </a:graphic>
      </p:graphicFrame>
    </p:spTree>
    <p:extLst>
      <p:ext uri="{BB962C8B-B14F-4D97-AF65-F5344CB8AC3E}">
        <p14:creationId xmlns:p14="http://schemas.microsoft.com/office/powerpoint/2010/main" val="1703786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Consistance de la présente consultation</a:t>
            </a:r>
          </a:p>
        </p:txBody>
      </p:sp>
      <p:sp>
        <p:nvSpPr>
          <p:cNvPr id="25" name="Rectangle 24"/>
          <p:cNvSpPr/>
          <p:nvPr/>
        </p:nvSpPr>
        <p:spPr>
          <a:xfrm>
            <a:off x="3490762" y="3121399"/>
            <a:ext cx="5309019" cy="97754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angle 14"/>
          <p:cNvSpPr/>
          <p:nvPr/>
        </p:nvSpPr>
        <p:spPr>
          <a:xfrm>
            <a:off x="1013927" y="900504"/>
            <a:ext cx="6096000" cy="400110"/>
          </a:xfrm>
          <a:prstGeom prst="rect">
            <a:avLst/>
          </a:prstGeom>
        </p:spPr>
        <p:txBody>
          <a:bodyPr wrap="square">
            <a:spAutoFit/>
          </a:bodyPr>
          <a:lstStyle/>
          <a:p>
            <a:pPr algn="just"/>
            <a:r>
              <a:rPr lang="fr-FR" sz="2000" b="1" dirty="0">
                <a:solidFill>
                  <a:srgbClr val="0070C0"/>
                </a:solidFill>
                <a:latin typeface="Calibri" panose="020F0502020204030204" pitchFamily="34" charset="0"/>
                <a:ea typeface="Calibri" panose="020F0502020204030204" pitchFamily="34" charset="0"/>
                <a:cs typeface="Calibri" panose="020F0502020204030204" pitchFamily="34" charset="0"/>
              </a:rPr>
              <a:t>Lot 4:</a:t>
            </a:r>
          </a:p>
        </p:txBody>
      </p:sp>
      <p:graphicFrame>
        <p:nvGraphicFramePr>
          <p:cNvPr id="7" name="Tableau 6"/>
          <p:cNvGraphicFramePr>
            <a:graphicFrameLocks noGrp="1"/>
          </p:cNvGraphicFramePr>
          <p:nvPr>
            <p:extLst>
              <p:ext uri="{D42A27DB-BD31-4B8C-83A1-F6EECF244321}">
                <p14:modId xmlns:p14="http://schemas.microsoft.com/office/powerpoint/2010/main" val="2015039007"/>
              </p:ext>
            </p:extLst>
          </p:nvPr>
        </p:nvGraphicFramePr>
        <p:xfrm>
          <a:off x="1077422" y="1420030"/>
          <a:ext cx="10371628" cy="2773680"/>
        </p:xfrm>
        <a:graphic>
          <a:graphicData uri="http://schemas.openxmlformats.org/drawingml/2006/table">
            <a:tbl>
              <a:tblPr firstRow="1">
                <a:tableStyleId>{21E4AEA4-8DFA-4A89-87EB-49C32662AFE0}</a:tableStyleId>
              </a:tblPr>
              <a:tblGrid>
                <a:gridCol w="1189528">
                  <a:extLst>
                    <a:ext uri="{9D8B030D-6E8A-4147-A177-3AD203B41FA5}">
                      <a16:colId xmlns:a16="http://schemas.microsoft.com/office/drawing/2014/main" val="833580865"/>
                    </a:ext>
                  </a:extLst>
                </a:gridCol>
                <a:gridCol w="4086225">
                  <a:extLst>
                    <a:ext uri="{9D8B030D-6E8A-4147-A177-3AD203B41FA5}">
                      <a16:colId xmlns:a16="http://schemas.microsoft.com/office/drawing/2014/main" val="2969021938"/>
                    </a:ext>
                  </a:extLst>
                </a:gridCol>
                <a:gridCol w="2800350">
                  <a:extLst>
                    <a:ext uri="{9D8B030D-6E8A-4147-A177-3AD203B41FA5}">
                      <a16:colId xmlns:a16="http://schemas.microsoft.com/office/drawing/2014/main" val="636476090"/>
                    </a:ext>
                  </a:extLst>
                </a:gridCol>
                <a:gridCol w="2295525">
                  <a:extLst>
                    <a:ext uri="{9D8B030D-6E8A-4147-A177-3AD203B41FA5}">
                      <a16:colId xmlns:a16="http://schemas.microsoft.com/office/drawing/2014/main" val="2529801212"/>
                    </a:ext>
                  </a:extLst>
                </a:gridCol>
              </a:tblGrid>
              <a:tr h="370840">
                <a:tc>
                  <a:txBody>
                    <a:bodyPr/>
                    <a:lstStyle/>
                    <a:p>
                      <a:pPr algn="ctr">
                        <a:spcAft>
                          <a:spcPts val="0"/>
                        </a:spcAft>
                      </a:pPr>
                      <a:r>
                        <a:rPr lang="en-US" sz="2400" b="1" kern="1200" dirty="0">
                          <a:solidFill>
                            <a:schemeClr val="bg1"/>
                          </a:solidFill>
                          <a:latin typeface="+mn-lt"/>
                          <a:ea typeface="+mn-ea"/>
                          <a:cs typeface="+mn-cs"/>
                        </a:rPr>
                        <a:t>Code </a:t>
                      </a:r>
                      <a:r>
                        <a:rPr lang="en-US" sz="2400" b="1" kern="1200" dirty="0" err="1">
                          <a:solidFill>
                            <a:schemeClr val="bg1"/>
                          </a:solidFill>
                          <a:latin typeface="+mn-lt"/>
                          <a:ea typeface="+mn-ea"/>
                          <a:cs typeface="+mn-cs"/>
                        </a:rPr>
                        <a:t>Projet</a:t>
                      </a:r>
                      <a:endParaRPr lang="fr-FR" sz="2400" b="1" kern="1200" dirty="0">
                        <a:solidFill>
                          <a:schemeClr val="bg1"/>
                        </a:solidFill>
                        <a:latin typeface="+mn-lt"/>
                        <a:ea typeface="+mn-ea"/>
                        <a:cs typeface="+mn-cs"/>
                      </a:endParaRPr>
                    </a:p>
                  </a:txBody>
                  <a:tcPr marL="68580" marR="68580" marT="0" marB="0" anchor="ctr"/>
                </a:tc>
                <a:tc>
                  <a:txBody>
                    <a:bodyPr/>
                    <a:lstStyle/>
                    <a:p>
                      <a:pPr algn="ctr">
                        <a:spcAft>
                          <a:spcPts val="0"/>
                        </a:spcAft>
                      </a:pPr>
                      <a:r>
                        <a:rPr lang="en-US" sz="2400" b="1" kern="1200" dirty="0">
                          <a:solidFill>
                            <a:schemeClr val="bg1"/>
                          </a:solidFill>
                          <a:latin typeface="+mn-lt"/>
                          <a:ea typeface="+mn-ea"/>
                          <a:cs typeface="+mn-cs"/>
                        </a:rPr>
                        <a:t>Nom </a:t>
                      </a:r>
                      <a:r>
                        <a:rPr lang="en-US" sz="2400" b="1" kern="1200" dirty="0" err="1">
                          <a:solidFill>
                            <a:schemeClr val="bg1"/>
                          </a:solidFill>
                          <a:latin typeface="+mn-lt"/>
                          <a:ea typeface="+mn-ea"/>
                          <a:cs typeface="+mn-cs"/>
                        </a:rPr>
                        <a:t>Projet</a:t>
                      </a:r>
                      <a:endParaRPr lang="fr-FR" sz="2400" b="1" kern="1200" dirty="0">
                        <a:solidFill>
                          <a:schemeClr val="bg1"/>
                        </a:solidFill>
                        <a:latin typeface="+mn-lt"/>
                        <a:ea typeface="+mn-ea"/>
                        <a:cs typeface="+mn-cs"/>
                      </a:endParaRPr>
                    </a:p>
                  </a:txBody>
                  <a:tcPr marL="68580" marR="68580" marT="0" marB="0" anchor="ctr"/>
                </a:tc>
                <a:tc>
                  <a:txBody>
                    <a:bodyPr/>
                    <a:lstStyle/>
                    <a:p>
                      <a:pPr algn="ctr">
                        <a:spcAft>
                          <a:spcPts val="0"/>
                        </a:spcAft>
                      </a:pPr>
                      <a:r>
                        <a:rPr lang="en-US" sz="2400" b="1" kern="1200" dirty="0">
                          <a:solidFill>
                            <a:schemeClr val="bg1"/>
                          </a:solidFill>
                          <a:latin typeface="+mn-lt"/>
                          <a:ea typeface="+mn-ea"/>
                          <a:cs typeface="+mn-cs"/>
                        </a:rPr>
                        <a:t>Nature des </a:t>
                      </a:r>
                      <a:r>
                        <a:rPr lang="en-US" sz="2400" b="1" kern="1200" dirty="0" err="1">
                          <a:solidFill>
                            <a:schemeClr val="bg1"/>
                          </a:solidFill>
                          <a:latin typeface="+mn-lt"/>
                          <a:ea typeface="+mn-ea"/>
                          <a:cs typeface="+mn-cs"/>
                        </a:rPr>
                        <a:t>travaux</a:t>
                      </a:r>
                      <a:r>
                        <a:rPr lang="en-US" sz="2400" b="1" kern="1200" dirty="0">
                          <a:solidFill>
                            <a:schemeClr val="bg1"/>
                          </a:solidFill>
                          <a:latin typeface="+mn-lt"/>
                          <a:ea typeface="+mn-ea"/>
                          <a:cs typeface="+mn-cs"/>
                        </a:rPr>
                        <a:t> </a:t>
                      </a:r>
                      <a:endParaRPr lang="fr-FR" sz="2400" b="1" kern="1200" dirty="0">
                        <a:solidFill>
                          <a:schemeClr val="bg1"/>
                        </a:solidFill>
                        <a:latin typeface="+mn-lt"/>
                        <a:ea typeface="+mn-ea"/>
                        <a:cs typeface="+mn-cs"/>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kern="1200" dirty="0" err="1">
                          <a:solidFill>
                            <a:schemeClr val="bg1"/>
                          </a:solidFill>
                          <a:latin typeface="+mn-lt"/>
                          <a:ea typeface="+mn-ea"/>
                          <a:cs typeface="+mn-cs"/>
                        </a:rPr>
                        <a:t>Région</a:t>
                      </a:r>
                      <a:r>
                        <a:rPr lang="en-US" sz="2400" b="1" kern="1200" dirty="0">
                          <a:solidFill>
                            <a:schemeClr val="bg1"/>
                          </a:solidFill>
                          <a:latin typeface="+mn-lt"/>
                          <a:ea typeface="+mn-ea"/>
                          <a:cs typeface="+mn-cs"/>
                        </a:rPr>
                        <a:t>/Ville</a:t>
                      </a:r>
                    </a:p>
                  </a:txBody>
                  <a:tcPr marL="68580" marR="68580" marT="0" marB="0" anchor="ctr"/>
                </a:tc>
                <a:extLst>
                  <a:ext uri="{0D108BD9-81ED-4DB2-BD59-A6C34878D82A}">
                    <a16:rowId xmlns:a16="http://schemas.microsoft.com/office/drawing/2014/main" val="2505813972"/>
                  </a:ext>
                </a:extLst>
              </a:tr>
              <a:tr h="370840">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CFP 72-1</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fr-CA" sz="1600" b="1" kern="1200" dirty="0">
                          <a:solidFill>
                            <a:schemeClr val="tx1"/>
                          </a:solidFill>
                          <a:latin typeface="+mn-lt"/>
                          <a:ea typeface="+mn-ea"/>
                          <a:cs typeface="+mn-cs"/>
                        </a:rPr>
                        <a:t>Institut Spécialisé de Technologie Appliquée Hôtelière et</a:t>
                      </a:r>
                      <a:endParaRPr lang="fr-FR" sz="1600" b="1" kern="1200" dirty="0">
                        <a:solidFill>
                          <a:schemeClr val="tx1"/>
                        </a:solidFill>
                        <a:latin typeface="+mn-lt"/>
                        <a:ea typeface="+mn-ea"/>
                        <a:cs typeface="+mn-cs"/>
                      </a:endParaRPr>
                    </a:p>
                    <a:p>
                      <a:pPr marL="0" algn="ctr" defTabSz="914400" rtl="0" eaLnBrk="1" latinLnBrk="0" hangingPunct="1">
                        <a:spcAft>
                          <a:spcPts val="0"/>
                        </a:spcAft>
                      </a:pPr>
                      <a:r>
                        <a:rPr lang="en-US" sz="1600" b="1" kern="1200" dirty="0" err="1">
                          <a:solidFill>
                            <a:schemeClr val="tx1"/>
                          </a:solidFill>
                          <a:latin typeface="+mn-lt"/>
                          <a:ea typeface="+mn-ea"/>
                          <a:cs typeface="+mn-cs"/>
                        </a:rPr>
                        <a:t>Touristique</a:t>
                      </a:r>
                      <a:r>
                        <a:rPr lang="en-US" sz="1600" b="1" kern="1200" dirty="0">
                          <a:solidFill>
                            <a:schemeClr val="tx1"/>
                          </a:solidFill>
                          <a:latin typeface="+mn-lt"/>
                          <a:ea typeface="+mn-ea"/>
                          <a:cs typeface="+mn-cs"/>
                        </a:rPr>
                        <a:t> </a:t>
                      </a:r>
                      <a:r>
                        <a:rPr lang="en-US" sz="1600" b="1" kern="1200" dirty="0" err="1">
                          <a:solidFill>
                            <a:schemeClr val="tx1"/>
                          </a:solidFill>
                          <a:latin typeface="+mn-lt"/>
                          <a:ea typeface="+mn-ea"/>
                          <a:cs typeface="+mn-cs"/>
                        </a:rPr>
                        <a:t>Ouarzazate</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fr-CA" sz="1600" b="1" kern="1200" dirty="0">
                          <a:solidFill>
                            <a:schemeClr val="tx1"/>
                          </a:solidFill>
                          <a:latin typeface="+mn-lt"/>
                          <a:ea typeface="+mn-ea"/>
                          <a:cs typeface="+mn-cs"/>
                        </a:rPr>
                        <a:t>Extension indépendante du centre existant</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a:solidFill>
                            <a:schemeClr val="tx1"/>
                          </a:solidFill>
                          <a:latin typeface="+mn-lt"/>
                          <a:ea typeface="+mn-ea"/>
                          <a:cs typeface="+mn-cs"/>
                        </a:rPr>
                        <a:t>Ouarzazate</a:t>
                      </a:r>
                      <a:endParaRPr lang="fr-FR" sz="1600" b="1" kern="120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2690873781"/>
                  </a:ext>
                </a:extLst>
              </a:tr>
              <a:tr h="370840">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CFP 48</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fr-CA" sz="1600" b="1" kern="1200" dirty="0">
                          <a:solidFill>
                            <a:schemeClr val="tx1"/>
                          </a:solidFill>
                          <a:latin typeface="+mn-lt"/>
                          <a:ea typeface="+mn-ea"/>
                          <a:cs typeface="+mn-cs"/>
                        </a:rPr>
                        <a:t>Institut Spécialisé des Métiers de l’Aéronautique et de la Logistique Aéroportuaire (ISMALA)</a:t>
                      </a:r>
                      <a:endParaRPr lang="fr-FR" sz="1600" b="1" kern="1200" dirty="0">
                        <a:solidFill>
                          <a:schemeClr val="tx1"/>
                        </a:solidFill>
                        <a:latin typeface="+mn-lt"/>
                        <a:ea typeface="+mn-ea"/>
                        <a:cs typeface="+mn-cs"/>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A" sz="1600" b="1" kern="1200" dirty="0">
                          <a:solidFill>
                            <a:schemeClr val="tx1"/>
                          </a:solidFill>
                          <a:latin typeface="+mn-lt"/>
                          <a:ea typeface="+mn-ea"/>
                          <a:cs typeface="+mn-cs"/>
                        </a:rPr>
                        <a:t>Extension indépendante du centre existant</a:t>
                      </a:r>
                      <a:endParaRPr lang="fr-FR" sz="1600" b="1" kern="1200" dirty="0">
                        <a:solidFill>
                          <a:schemeClr val="tx1"/>
                        </a:solidFill>
                        <a:latin typeface="+mn-lt"/>
                        <a:ea typeface="+mn-ea"/>
                        <a:cs typeface="+mn-cs"/>
                      </a:endParaRPr>
                    </a:p>
                    <a:p>
                      <a:pPr marL="0" algn="ctr" defTabSz="914400" rtl="0" eaLnBrk="1" latinLnBrk="0" hangingPunct="1">
                        <a:spcAft>
                          <a:spcPts val="0"/>
                        </a:spcAft>
                      </a:pPr>
                      <a:endParaRPr lang="fr-FR" sz="1600" b="1" kern="1200" dirty="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latin typeface="+mn-lt"/>
                          <a:ea typeface="+mn-ea"/>
                          <a:cs typeface="+mn-cs"/>
                        </a:rPr>
                        <a:t>Casablanca/</a:t>
                      </a:r>
                      <a:r>
                        <a:rPr lang="en-US" sz="1600" b="1" kern="1200" dirty="0" err="1">
                          <a:solidFill>
                            <a:schemeClr val="tx1"/>
                          </a:solidFill>
                          <a:latin typeface="+mn-lt"/>
                          <a:ea typeface="+mn-ea"/>
                          <a:cs typeface="+mn-cs"/>
                        </a:rPr>
                        <a:t>Aéropole</a:t>
                      </a:r>
                      <a:r>
                        <a:rPr lang="en-US" sz="1600" b="1" kern="1200" dirty="0">
                          <a:solidFill>
                            <a:schemeClr val="tx1"/>
                          </a:solidFill>
                          <a:latin typeface="+mn-lt"/>
                          <a:ea typeface="+mn-ea"/>
                          <a:cs typeface="+mn-cs"/>
                        </a:rPr>
                        <a:t> </a:t>
                      </a:r>
                      <a:r>
                        <a:rPr lang="en-US" sz="1600" b="1" kern="1200" dirty="0" err="1">
                          <a:solidFill>
                            <a:schemeClr val="tx1"/>
                          </a:solidFill>
                          <a:latin typeface="+mn-lt"/>
                          <a:ea typeface="+mn-ea"/>
                          <a:cs typeface="+mn-cs"/>
                        </a:rPr>
                        <a:t>MedV</a:t>
                      </a:r>
                      <a:endParaRPr lang="fr-FR" sz="1600" b="1" kern="1200" dirty="0">
                        <a:solidFill>
                          <a:schemeClr val="tx1"/>
                        </a:solidFill>
                        <a:latin typeface="+mn-lt"/>
                        <a:ea typeface="+mn-ea"/>
                        <a:cs typeface="+mn-cs"/>
                      </a:endParaRPr>
                    </a:p>
                    <a:p>
                      <a:pPr marL="0" algn="ctr" defTabSz="914400" rtl="0" eaLnBrk="1" latinLnBrk="0" hangingPunct="1">
                        <a:spcAft>
                          <a:spcPts val="0"/>
                        </a:spcAft>
                      </a:pPr>
                      <a:endParaRPr lang="fr-FR" sz="1600" b="1" kern="1200" dirty="0">
                        <a:solidFill>
                          <a:schemeClr val="tx1"/>
                        </a:solidFill>
                        <a:latin typeface="+mn-lt"/>
                        <a:ea typeface="+mn-ea"/>
                        <a:cs typeface="+mn-cs"/>
                      </a:endParaRPr>
                    </a:p>
                  </a:txBody>
                  <a:tcPr/>
                </a:tc>
                <a:extLst>
                  <a:ext uri="{0D108BD9-81ED-4DB2-BD59-A6C34878D82A}">
                    <a16:rowId xmlns:a16="http://schemas.microsoft.com/office/drawing/2014/main" val="3182978377"/>
                  </a:ext>
                </a:extLst>
              </a:tr>
              <a:tr h="370840">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CFP 56</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fr-CA" sz="1600" b="1" kern="1200" dirty="0">
                          <a:solidFill>
                            <a:schemeClr val="tx1"/>
                          </a:solidFill>
                          <a:latin typeface="+mn-lt"/>
                          <a:ea typeface="+mn-ea"/>
                          <a:cs typeface="+mn-cs"/>
                        </a:rPr>
                        <a:t>Centre de formation dans les métiers du transport et de la logistique Tit </a:t>
                      </a:r>
                      <a:r>
                        <a:rPr lang="fr-CA" sz="1600" b="1" kern="1200" dirty="0" err="1">
                          <a:solidFill>
                            <a:schemeClr val="tx1"/>
                          </a:solidFill>
                          <a:latin typeface="+mn-lt"/>
                          <a:ea typeface="+mn-ea"/>
                          <a:cs typeface="+mn-cs"/>
                        </a:rPr>
                        <a:t>Mellil</a:t>
                      </a:r>
                      <a:r>
                        <a:rPr lang="fr-CA" sz="1600" b="1" kern="1200" dirty="0">
                          <a:solidFill>
                            <a:schemeClr val="tx1"/>
                          </a:solidFill>
                          <a:latin typeface="+mn-lt"/>
                          <a:ea typeface="+mn-ea"/>
                          <a:cs typeface="+mn-cs"/>
                        </a:rPr>
                        <a:t>-Casa</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dirty="0" err="1">
                          <a:solidFill>
                            <a:schemeClr val="tx1"/>
                          </a:solidFill>
                          <a:latin typeface="+mn-lt"/>
                          <a:ea typeface="+mn-ea"/>
                          <a:cs typeface="+mn-cs"/>
                        </a:rPr>
                        <a:t>Création</a:t>
                      </a:r>
                      <a:endParaRPr lang="fr-FR" sz="1600" b="1" kern="1200" dirty="0">
                        <a:solidFill>
                          <a:schemeClr val="tx1"/>
                        </a:solidFill>
                        <a:latin typeface="+mn-lt"/>
                        <a:ea typeface="+mn-ea"/>
                        <a:cs typeface="+mn-cs"/>
                      </a:endParaRPr>
                    </a:p>
                  </a:txBody>
                  <a:tcPr marL="68580" marR="68580" marT="0" marB="0" anchor="ctr"/>
                </a:tc>
                <a:tc>
                  <a:txBody>
                    <a:bodyPr/>
                    <a:lstStyle/>
                    <a:p>
                      <a:pPr marL="0" algn="ctr" defTabSz="914400" rtl="0" eaLnBrk="1" latinLnBrk="0" hangingPunct="1">
                        <a:spcAft>
                          <a:spcPts val="0"/>
                        </a:spcAft>
                      </a:pPr>
                      <a:r>
                        <a:rPr lang="en-US" sz="1600" b="1" kern="1200" dirty="0">
                          <a:solidFill>
                            <a:schemeClr val="tx1"/>
                          </a:solidFill>
                          <a:latin typeface="+mn-lt"/>
                          <a:ea typeface="+mn-ea"/>
                          <a:cs typeface="+mn-cs"/>
                        </a:rPr>
                        <a:t>Casablanca-Tit </a:t>
                      </a:r>
                      <a:r>
                        <a:rPr lang="en-US" sz="1600" b="1" kern="1200" dirty="0" err="1">
                          <a:solidFill>
                            <a:schemeClr val="tx1"/>
                          </a:solidFill>
                          <a:latin typeface="+mn-lt"/>
                          <a:ea typeface="+mn-ea"/>
                          <a:cs typeface="+mn-cs"/>
                        </a:rPr>
                        <a:t>Mellil</a:t>
                      </a:r>
                      <a:endParaRPr lang="fr-FR" sz="1600" b="1" kern="1200" dirty="0">
                        <a:solidFill>
                          <a:schemeClr val="tx1"/>
                        </a:solidFill>
                        <a:latin typeface="+mn-lt"/>
                        <a:ea typeface="+mn-ea"/>
                        <a:cs typeface="+mn-cs"/>
                      </a:endParaRPr>
                    </a:p>
                  </a:txBody>
                  <a:tcPr marL="68580" marR="68580" marT="0" marB="0" anchor="ctr"/>
                </a:tc>
                <a:extLst>
                  <a:ext uri="{0D108BD9-81ED-4DB2-BD59-A6C34878D82A}">
                    <a16:rowId xmlns:a16="http://schemas.microsoft.com/office/drawing/2014/main" val="349610664"/>
                  </a:ext>
                </a:extLst>
              </a:tr>
            </a:tbl>
          </a:graphicData>
        </a:graphic>
      </p:graphicFrame>
    </p:spTree>
    <p:extLst>
      <p:ext uri="{BB962C8B-B14F-4D97-AF65-F5344CB8AC3E}">
        <p14:creationId xmlns:p14="http://schemas.microsoft.com/office/powerpoint/2010/main" val="2507933594"/>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11833</TotalTime>
  <Words>2229</Words>
  <Application>Microsoft Office PowerPoint</Application>
  <PresentationFormat>Grand écran</PresentationFormat>
  <Paragraphs>342</Paragraphs>
  <Slides>29</Slides>
  <Notes>6</Notes>
  <HiddenSlides>0</HiddenSlides>
  <MMClips>0</MMClips>
  <ScaleCrop>false</ScaleCrop>
  <HeadingPairs>
    <vt:vector size="6" baseType="variant">
      <vt:variant>
        <vt:lpstr>Polices utilisées</vt:lpstr>
      </vt:variant>
      <vt:variant>
        <vt:i4>16</vt:i4>
      </vt:variant>
      <vt:variant>
        <vt:lpstr>Thème</vt:lpstr>
      </vt:variant>
      <vt:variant>
        <vt:i4>3</vt:i4>
      </vt:variant>
      <vt:variant>
        <vt:lpstr>Titres des diapositives</vt:lpstr>
      </vt:variant>
      <vt:variant>
        <vt:i4>29</vt:i4>
      </vt:variant>
    </vt:vector>
  </HeadingPairs>
  <TitlesOfParts>
    <vt:vector size="48" baseType="lpstr">
      <vt:lpstr>SimSun</vt:lpstr>
      <vt:lpstr>Arial</vt:lpstr>
      <vt:lpstr>Arial Narrow</vt:lpstr>
      <vt:lpstr>Bell MT</vt:lpstr>
      <vt:lpstr>Berlin Sans FB Demi</vt:lpstr>
      <vt:lpstr>Calibri</vt:lpstr>
      <vt:lpstr>Calibri Light</vt:lpstr>
      <vt:lpstr>Corbel</vt:lpstr>
      <vt:lpstr>Roboto</vt:lpstr>
      <vt:lpstr>Sakkal Majalla</vt:lpstr>
      <vt:lpstr>Times New Roman</vt:lpstr>
      <vt:lpstr>Trebuchet MS</vt:lpstr>
      <vt:lpstr>Tw Cen MT</vt:lpstr>
      <vt:lpstr>Tw Cen MT Condensed</vt:lpstr>
      <vt:lpstr>Wingdings</vt:lpstr>
      <vt:lpstr>Wingdings 3</vt:lpstr>
      <vt:lpstr>1_Custom Design - Showeet</vt:lpstr>
      <vt:lpstr>TITLES</vt:lpstr>
      <vt:lpstr>Integral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Sami Benyahya</cp:lastModifiedBy>
  <cp:revision>309</cp:revision>
  <cp:lastPrinted>2019-01-22T17:51:58Z</cp:lastPrinted>
  <dcterms:created xsi:type="dcterms:W3CDTF">2018-11-07T12:00:03Z</dcterms:created>
  <dcterms:modified xsi:type="dcterms:W3CDTF">2019-07-24T13:33:51Z</dcterms:modified>
</cp:coreProperties>
</file>