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2.xml" ContentType="application/vnd.openxmlformats-officedocument.them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60" r:id="rId1"/>
    <p:sldMasterId id="2147483692" r:id="rId2"/>
    <p:sldMasterId id="2147483747" r:id="rId3"/>
  </p:sldMasterIdLst>
  <p:notesMasterIdLst>
    <p:notesMasterId r:id="rId52"/>
  </p:notesMasterIdLst>
  <p:sldIdLst>
    <p:sldId id="303" r:id="rId4"/>
    <p:sldId id="626" r:id="rId5"/>
    <p:sldId id="627" r:id="rId6"/>
    <p:sldId id="702" r:id="rId7"/>
    <p:sldId id="703" r:id="rId8"/>
    <p:sldId id="704" r:id="rId9"/>
    <p:sldId id="705" r:id="rId10"/>
    <p:sldId id="700" r:id="rId11"/>
    <p:sldId id="685" r:id="rId12"/>
    <p:sldId id="713" r:id="rId13"/>
    <p:sldId id="712" r:id="rId14"/>
    <p:sldId id="707" r:id="rId15"/>
    <p:sldId id="708" r:id="rId16"/>
    <p:sldId id="709" r:id="rId17"/>
    <p:sldId id="710" r:id="rId18"/>
    <p:sldId id="711" r:id="rId19"/>
    <p:sldId id="666" r:id="rId20"/>
    <p:sldId id="656" r:id="rId21"/>
    <p:sldId id="673" r:id="rId22"/>
    <p:sldId id="674" r:id="rId23"/>
    <p:sldId id="695" r:id="rId24"/>
    <p:sldId id="668" r:id="rId25"/>
    <p:sldId id="675" r:id="rId26"/>
    <p:sldId id="706" r:id="rId27"/>
    <p:sldId id="373" r:id="rId28"/>
    <p:sldId id="415" r:id="rId29"/>
    <p:sldId id="375" r:id="rId30"/>
    <p:sldId id="669" r:id="rId31"/>
    <p:sldId id="388" r:id="rId32"/>
    <p:sldId id="657" r:id="rId33"/>
    <p:sldId id="633" r:id="rId34"/>
    <p:sldId id="634" r:id="rId35"/>
    <p:sldId id="635" r:id="rId36"/>
    <p:sldId id="628" r:id="rId37"/>
    <p:sldId id="407" r:id="rId38"/>
    <p:sldId id="670" r:id="rId39"/>
    <p:sldId id="631" r:id="rId40"/>
    <p:sldId id="637" r:id="rId41"/>
    <p:sldId id="659" r:id="rId42"/>
    <p:sldId id="639" r:id="rId43"/>
    <p:sldId id="667" r:id="rId44"/>
    <p:sldId id="671" r:id="rId45"/>
    <p:sldId id="374" r:id="rId46"/>
    <p:sldId id="653" r:id="rId47"/>
    <p:sldId id="694" r:id="rId48"/>
    <p:sldId id="655" r:id="rId49"/>
    <p:sldId id="403" r:id="rId50"/>
    <p:sldId id="648" r:id="rId51"/>
  </p:sldIdLst>
  <p:sldSz cx="12192000" cy="6858000"/>
  <p:notesSz cx="7010400" cy="92964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bderrafi Issami" initials="AI" lastIdx="1" clrIdx="0">
    <p:extLst>
      <p:ext uri="{19B8F6BF-5375-455C-9EA6-DF929625EA0E}">
        <p15:presenceInfo xmlns:p15="http://schemas.microsoft.com/office/powerpoint/2012/main" userId="S-1-5-21-1178779211-1430261201-1819217697-1134" providerId="AD"/>
      </p:ext>
    </p:extLst>
  </p:cmAuthor>
  <p:cmAuthor id="2" name="Youness Mtalsi" initials="YM" lastIdx="2" clrIdx="1">
    <p:extLst>
      <p:ext uri="{19B8F6BF-5375-455C-9EA6-DF929625EA0E}">
        <p15:presenceInfo xmlns:p15="http://schemas.microsoft.com/office/powerpoint/2012/main" userId="S::youness.mtalsi@cardno.com::058f57f3-3ee8-4681-87ea-2a84d98d5d8f"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9FF"/>
    <a:srgbClr val="3366FF"/>
    <a:srgbClr val="0066FF"/>
    <a:srgbClr val="FFFFFF"/>
    <a:srgbClr val="8B2F0F"/>
    <a:srgbClr val="3333CC"/>
    <a:srgbClr val="006600"/>
    <a:srgbClr val="CCECFF"/>
    <a:srgbClr val="99CCFF"/>
    <a:srgbClr val="66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Style moyen 2 - Accentuatio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983" autoAdjust="0"/>
    <p:restoredTop sz="86957" autoAdjust="0"/>
  </p:normalViewPr>
  <p:slideViewPr>
    <p:cSldViewPr snapToGrid="0">
      <p:cViewPr varScale="1">
        <p:scale>
          <a:sx n="76" d="100"/>
          <a:sy n="76" d="100"/>
        </p:scale>
        <p:origin x="763" y="62"/>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viewProps" Target="viewProp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commentAuthors" Target="commentAuthors.xml"/><Relationship Id="rId5" Type="http://schemas.openxmlformats.org/officeDocument/2006/relationships/slide" Target="slides/slide2.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theme" Target="theme/theme1.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tableStyles" Target="tableStyles.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fr-MA"/>
          </a:p>
        </p:txBody>
      </p:sp>
      <p:sp>
        <p:nvSpPr>
          <p:cNvPr id="3" name="Espace réservé de la date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1BA25AB0-BA7C-42CE-B3F5-6BCAA75D25EA}" type="datetimeFigureOut">
              <a:rPr lang="fr-MA" smtClean="0"/>
              <a:t>06/08/2020</a:t>
            </a:fld>
            <a:endParaRPr lang="fr-MA"/>
          </a:p>
        </p:txBody>
      </p:sp>
      <p:sp>
        <p:nvSpPr>
          <p:cNvPr id="4" name="Espace réservé de l'image des diapositives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7" tIns="46589" rIns="93177" bIns="46589" rtlCol="0" anchor="ctr"/>
          <a:lstStyle/>
          <a:p>
            <a:endParaRPr lang="fr-MA"/>
          </a:p>
        </p:txBody>
      </p:sp>
      <p:sp>
        <p:nvSpPr>
          <p:cNvPr id="5" name="Espace réservé des notes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MA"/>
          </a:p>
        </p:txBody>
      </p:sp>
      <p:sp>
        <p:nvSpPr>
          <p:cNvPr id="6" name="Espace réservé du pied de page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fr-MA"/>
          </a:p>
        </p:txBody>
      </p:sp>
      <p:sp>
        <p:nvSpPr>
          <p:cNvPr id="7" name="Espace réservé du numéro de diapositive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4B17F98D-AB3C-4143-8E94-332B1FCB73A3}" type="slidenum">
              <a:rPr lang="fr-MA" smtClean="0"/>
              <a:t>‹N°›</a:t>
            </a:fld>
            <a:endParaRPr lang="fr-MA"/>
          </a:p>
        </p:txBody>
      </p:sp>
    </p:spTree>
    <p:extLst>
      <p:ext uri="{BB962C8B-B14F-4D97-AF65-F5344CB8AC3E}">
        <p14:creationId xmlns:p14="http://schemas.microsoft.com/office/powerpoint/2010/main" val="32390542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9300" y="1182688"/>
            <a:ext cx="5667375" cy="31877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CA3AB2B-189A-4C92-A457-C6A3833631A7}" type="slidenum">
              <a:rPr lang="en-US" smtClean="0">
                <a:solidFill>
                  <a:prstClr val="black"/>
                </a:solidFill>
              </a:rPr>
              <a:pPr/>
              <a:t>1</a:t>
            </a:fld>
            <a:endParaRPr lang="en-US">
              <a:solidFill>
                <a:prstClr val="black"/>
              </a:solidFill>
            </a:endParaRPr>
          </a:p>
        </p:txBody>
      </p:sp>
    </p:spTree>
    <p:extLst>
      <p:ext uri="{BB962C8B-B14F-4D97-AF65-F5344CB8AC3E}">
        <p14:creationId xmlns:p14="http://schemas.microsoft.com/office/powerpoint/2010/main" val="28769986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sz="1050"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1D926DF-6993-480B-8C0A-47F16D86366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544677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sz="1050"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1D926DF-6993-480B-8C0A-47F16D86366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230554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B17F98D-AB3C-4143-8E94-332B1FCB73A3}" type="slidenum">
              <a:rPr kumimoji="0" lang="fr-MA"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fr-MA"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593831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B17F98D-AB3C-4143-8E94-332B1FCB73A3}" type="slidenum">
              <a:rPr kumimoji="0" lang="fr-MA"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fr-MA"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276954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9300" y="1182688"/>
            <a:ext cx="5667375" cy="31877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CA3AB2B-189A-4C92-A457-C6A3833631A7}" type="slidenum">
              <a:rPr lang="en-US" smtClean="0">
                <a:solidFill>
                  <a:prstClr val="black"/>
                </a:solidFill>
              </a:rPr>
              <a:pPr/>
              <a:t>48</a:t>
            </a:fld>
            <a:endParaRPr lang="en-US">
              <a:solidFill>
                <a:prstClr val="black"/>
              </a:solidFill>
            </a:endParaRPr>
          </a:p>
        </p:txBody>
      </p:sp>
    </p:spTree>
    <p:extLst>
      <p:ext uri="{BB962C8B-B14F-4D97-AF65-F5344CB8AC3E}">
        <p14:creationId xmlns:p14="http://schemas.microsoft.com/office/powerpoint/2010/main" val="27333457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F1D926DF-6993-480B-8C0A-47F16D863663}" type="slidenum">
              <a:rPr lang="fr-FR" smtClean="0"/>
              <a:t>4</a:t>
            </a:fld>
            <a:endParaRPr lang="fr-FR"/>
          </a:p>
        </p:txBody>
      </p:sp>
    </p:spTree>
    <p:extLst>
      <p:ext uri="{BB962C8B-B14F-4D97-AF65-F5344CB8AC3E}">
        <p14:creationId xmlns:p14="http://schemas.microsoft.com/office/powerpoint/2010/main" val="17655121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10"/>
          </p:nvPr>
        </p:nvSpPr>
        <p:spPr/>
        <p:txBody>
          <a:bodyPr/>
          <a:lstStyle/>
          <a:p>
            <a:fld id="{F1D926DF-6993-480B-8C0A-47F16D863663}" type="slidenum">
              <a:rPr lang="fr-FR" smtClean="0"/>
              <a:t>5</a:t>
            </a:fld>
            <a:endParaRPr lang="fr-FR"/>
          </a:p>
        </p:txBody>
      </p:sp>
    </p:spTree>
    <p:extLst>
      <p:ext uri="{BB962C8B-B14F-4D97-AF65-F5344CB8AC3E}">
        <p14:creationId xmlns:p14="http://schemas.microsoft.com/office/powerpoint/2010/main" val="12574952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sz="1050"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1D926DF-6993-480B-8C0A-47F16D86366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58093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sz="1050"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1D926DF-6993-480B-8C0A-47F16D86366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300392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sz="1050" dirty="0"/>
          </a:p>
        </p:txBody>
      </p:sp>
      <p:sp>
        <p:nvSpPr>
          <p:cNvPr id="4" name="Slide Number Placeholder 3"/>
          <p:cNvSpPr>
            <a:spLocks noGrp="1"/>
          </p:cNvSpPr>
          <p:nvPr>
            <p:ph type="sldNum" sz="quarter" idx="10"/>
          </p:nvPr>
        </p:nvSpPr>
        <p:spPr/>
        <p:txBody>
          <a:bodyPr/>
          <a:lstStyle/>
          <a:p>
            <a:fld id="{F1D926DF-6993-480B-8C0A-47F16D863663}" type="slidenum">
              <a:rPr lang="fr-FR" smtClean="0"/>
              <a:t>19</a:t>
            </a:fld>
            <a:endParaRPr lang="fr-FR"/>
          </a:p>
        </p:txBody>
      </p:sp>
    </p:spTree>
    <p:extLst>
      <p:ext uri="{BB962C8B-B14F-4D97-AF65-F5344CB8AC3E}">
        <p14:creationId xmlns:p14="http://schemas.microsoft.com/office/powerpoint/2010/main" val="35325544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sz="1050" dirty="0"/>
          </a:p>
        </p:txBody>
      </p:sp>
      <p:sp>
        <p:nvSpPr>
          <p:cNvPr id="4" name="Slide Number Placeholder 3"/>
          <p:cNvSpPr>
            <a:spLocks noGrp="1"/>
          </p:cNvSpPr>
          <p:nvPr>
            <p:ph type="sldNum" sz="quarter" idx="10"/>
          </p:nvPr>
        </p:nvSpPr>
        <p:spPr/>
        <p:txBody>
          <a:bodyPr/>
          <a:lstStyle/>
          <a:p>
            <a:fld id="{F1D926DF-6993-480B-8C0A-47F16D863663}" type="slidenum">
              <a:rPr lang="fr-FR" smtClean="0"/>
              <a:t>20</a:t>
            </a:fld>
            <a:endParaRPr lang="fr-FR"/>
          </a:p>
        </p:txBody>
      </p:sp>
    </p:spTree>
    <p:extLst>
      <p:ext uri="{BB962C8B-B14F-4D97-AF65-F5344CB8AC3E}">
        <p14:creationId xmlns:p14="http://schemas.microsoft.com/office/powerpoint/2010/main" val="8167397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sz="1050"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1D926DF-6993-480B-8C0A-47F16D86366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419128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sz="1050"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1D926DF-6993-480B-8C0A-47F16D86366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028981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www.showeet.com/" TargetMode="Externa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www.showeet.com/" TargetMode="External"/><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1">
    <p:spTree>
      <p:nvGrpSpPr>
        <p:cNvPr id="1" name=""/>
        <p:cNvGrpSpPr/>
        <p:nvPr/>
      </p:nvGrpSpPr>
      <p:grpSpPr>
        <a:xfrm>
          <a:off x="0" y="0"/>
          <a:ext cx="0" cy="0"/>
          <a:chOff x="0" y="0"/>
          <a:chExt cx="0" cy="0"/>
        </a:xfrm>
      </p:grpSpPr>
      <p:sp>
        <p:nvSpPr>
          <p:cNvPr id="37" name="Freeform: Shape 36"/>
          <p:cNvSpPr/>
          <p:nvPr userDrawn="1"/>
        </p:nvSpPr>
        <p:spPr>
          <a:xfrm>
            <a:off x="4064000" y="3200400"/>
            <a:ext cx="8128000" cy="1828800"/>
          </a:xfrm>
          <a:custGeom>
            <a:avLst/>
            <a:gdLst>
              <a:gd name="connsiteX0" fmla="*/ 0 w 8128000"/>
              <a:gd name="connsiteY0" fmla="*/ 0 h 1828800"/>
              <a:gd name="connsiteX1" fmla="*/ 4064000 w 8128000"/>
              <a:gd name="connsiteY1" fmla="*/ 0 h 1828800"/>
              <a:gd name="connsiteX2" fmla="*/ 8128000 w 8128000"/>
              <a:gd name="connsiteY2" fmla="*/ 0 h 1828800"/>
              <a:gd name="connsiteX3" fmla="*/ 8128000 w 8128000"/>
              <a:gd name="connsiteY3" fmla="*/ 1828800 h 1828800"/>
              <a:gd name="connsiteX4" fmla="*/ 4064000 w 8128000"/>
              <a:gd name="connsiteY4" fmla="*/ 1828800 h 1828800"/>
              <a:gd name="connsiteX5" fmla="*/ 0 w 8128000"/>
              <a:gd name="connsiteY5" fmla="*/ 1828800 h 182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28000" h="1828800">
                <a:moveTo>
                  <a:pt x="0" y="0"/>
                </a:moveTo>
                <a:lnTo>
                  <a:pt x="4064000" y="0"/>
                </a:lnTo>
                <a:lnTo>
                  <a:pt x="8128000" y="0"/>
                </a:lnTo>
                <a:lnTo>
                  <a:pt x="8128000" y="1828800"/>
                </a:lnTo>
                <a:lnTo>
                  <a:pt x="4064000" y="1828800"/>
                </a:lnTo>
                <a:lnTo>
                  <a:pt x="0" y="18288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6" name="Picture Placeholder 35"/>
          <p:cNvSpPr>
            <a:spLocks noGrp="1"/>
          </p:cNvSpPr>
          <p:nvPr>
            <p:ph type="pic" sz="quarter" idx="13"/>
          </p:nvPr>
        </p:nvSpPr>
        <p:spPr>
          <a:xfrm>
            <a:off x="0" y="1371600"/>
            <a:ext cx="8129016" cy="3657600"/>
          </a:xfrm>
          <a:custGeom>
            <a:avLst/>
            <a:gdLst>
              <a:gd name="connsiteX0" fmla="*/ 0 w 8129016"/>
              <a:gd name="connsiteY0" fmla="*/ 0 h 3657600"/>
              <a:gd name="connsiteX1" fmla="*/ 8129016 w 8129016"/>
              <a:gd name="connsiteY1" fmla="*/ 0 h 3657600"/>
              <a:gd name="connsiteX2" fmla="*/ 8129016 w 8129016"/>
              <a:gd name="connsiteY2" fmla="*/ 1828800 h 3657600"/>
              <a:gd name="connsiteX3" fmla="*/ 8128000 w 8129016"/>
              <a:gd name="connsiteY3" fmla="*/ 1828800 h 3657600"/>
              <a:gd name="connsiteX4" fmla="*/ 4064000 w 8129016"/>
              <a:gd name="connsiteY4" fmla="*/ 1828800 h 3657600"/>
              <a:gd name="connsiteX5" fmla="*/ 4064000 w 8129016"/>
              <a:gd name="connsiteY5" fmla="*/ 3657600 h 3657600"/>
              <a:gd name="connsiteX6" fmla="*/ 0 w 8129016"/>
              <a:gd name="connsiteY6" fmla="*/ 3657600 h 365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29016" h="3657600">
                <a:moveTo>
                  <a:pt x="0" y="0"/>
                </a:moveTo>
                <a:lnTo>
                  <a:pt x="8129016" y="0"/>
                </a:lnTo>
                <a:lnTo>
                  <a:pt x="8129016" y="1828800"/>
                </a:lnTo>
                <a:lnTo>
                  <a:pt x="8128000" y="1828800"/>
                </a:lnTo>
                <a:lnTo>
                  <a:pt x="4064000" y="1828800"/>
                </a:lnTo>
                <a:lnTo>
                  <a:pt x="4064000" y="3657600"/>
                </a:lnTo>
                <a:lnTo>
                  <a:pt x="0" y="3657600"/>
                </a:lnTo>
                <a:close/>
              </a:path>
            </a:pathLst>
          </a:custGeom>
          <a:solidFill>
            <a:schemeClr val="bg1">
              <a:lumMod val="50000"/>
            </a:schemeClr>
          </a:solidFill>
        </p:spPr>
        <p:txBody>
          <a:bodyPr wrap="square">
            <a:noAutofit/>
          </a:bodyPr>
          <a:lstStyle/>
          <a:p>
            <a:endParaRPr lang="en-US"/>
          </a:p>
        </p:txBody>
      </p:sp>
      <p:sp>
        <p:nvSpPr>
          <p:cNvPr id="9" name="Rectangle 8"/>
          <p:cNvSpPr/>
          <p:nvPr userDrawn="1"/>
        </p:nvSpPr>
        <p:spPr>
          <a:xfrm>
            <a:off x="8128000" y="1371600"/>
            <a:ext cx="4064000" cy="1828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 name="Rectangle 11"/>
          <p:cNvSpPr/>
          <p:nvPr userDrawn="1"/>
        </p:nvSpPr>
        <p:spPr>
          <a:xfrm>
            <a:off x="4064000" y="5029200"/>
            <a:ext cx="4064000" cy="18288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3" name="Rectangle 12"/>
          <p:cNvSpPr/>
          <p:nvPr userDrawn="1"/>
        </p:nvSpPr>
        <p:spPr>
          <a:xfrm>
            <a:off x="8128000" y="5029200"/>
            <a:ext cx="4064000" cy="1828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ctrTitle"/>
          </p:nvPr>
        </p:nvSpPr>
        <p:spPr>
          <a:xfrm>
            <a:off x="4064000" y="3225452"/>
            <a:ext cx="8128000" cy="1067644"/>
          </a:xfrm>
          <a:prstGeom prst="rect">
            <a:avLst/>
          </a:prstGeom>
        </p:spPr>
        <p:txBody>
          <a:bodyPr lIns="274320" rIns="457200" anchor="b">
            <a:noAutofit/>
          </a:bodyPr>
          <a:lstStyle>
            <a:lvl1pPr algn="l">
              <a:defRPr sz="4400" b="1">
                <a:solidFill>
                  <a:schemeClr val="bg1"/>
                </a:solidFill>
              </a:defRPr>
            </a:lvl1pPr>
          </a:lstStyle>
          <a:p>
            <a:r>
              <a:rPr lang="en-US"/>
              <a:t>Click to edit Master title style</a:t>
            </a:r>
          </a:p>
        </p:txBody>
      </p:sp>
      <p:sp>
        <p:nvSpPr>
          <p:cNvPr id="4" name="Date Placeholder 3"/>
          <p:cNvSpPr>
            <a:spLocks noGrp="1"/>
          </p:cNvSpPr>
          <p:nvPr>
            <p:ph type="dt" sz="half" idx="10"/>
          </p:nvPr>
        </p:nvSpPr>
        <p:spPr>
          <a:xfrm>
            <a:off x="8128000" y="6356349"/>
            <a:ext cx="4064000" cy="365125"/>
          </a:xfrm>
          <a:prstGeom prst="rect">
            <a:avLst/>
          </a:prstGeom>
        </p:spPr>
        <p:txBody>
          <a:bodyPr rIns="457200"/>
          <a:lstStyle>
            <a:lvl1pPr algn="ctr">
              <a:defRPr>
                <a:solidFill>
                  <a:schemeClr val="bg2">
                    <a:lumMod val="75000"/>
                  </a:schemeClr>
                </a:solidFill>
              </a:defRPr>
            </a:lvl1pPr>
          </a:lstStyle>
          <a:p>
            <a:r>
              <a:rPr lang="en-US">
                <a:solidFill>
                  <a:srgbClr val="E9E5DC">
                    <a:lumMod val="75000"/>
                  </a:srgbClr>
                </a:solidFill>
              </a:rPr>
              <a:t>Your Date Here</a:t>
            </a:r>
          </a:p>
        </p:txBody>
      </p:sp>
      <p:sp>
        <p:nvSpPr>
          <p:cNvPr id="5" name="Footer Placeholder 4"/>
          <p:cNvSpPr>
            <a:spLocks noGrp="1"/>
          </p:cNvSpPr>
          <p:nvPr>
            <p:ph type="ftr" sz="quarter" idx="11"/>
          </p:nvPr>
        </p:nvSpPr>
        <p:spPr>
          <a:xfrm>
            <a:off x="0" y="6356350"/>
            <a:ext cx="4064000" cy="365125"/>
          </a:xfrm>
          <a:prstGeom prst="rect">
            <a:avLst/>
          </a:prstGeom>
        </p:spPr>
        <p:txBody>
          <a:bodyPr/>
          <a:lstStyle>
            <a:lvl1pPr>
              <a:defRPr>
                <a:solidFill>
                  <a:schemeClr val="bg2">
                    <a:lumMod val="75000"/>
                  </a:schemeClr>
                </a:solidFill>
              </a:defRPr>
            </a:lvl1pPr>
          </a:lstStyle>
          <a:p>
            <a:r>
              <a:rPr lang="en-US">
                <a:solidFill>
                  <a:srgbClr val="E9E5DC">
                    <a:lumMod val="75000"/>
                  </a:srgbClr>
                </a:solidFill>
              </a:rPr>
              <a:t>Your Footer Here</a:t>
            </a:r>
          </a:p>
        </p:txBody>
      </p:sp>
      <p:sp>
        <p:nvSpPr>
          <p:cNvPr id="6" name="Slide Number Placeholder 5"/>
          <p:cNvSpPr>
            <a:spLocks noGrp="1"/>
          </p:cNvSpPr>
          <p:nvPr>
            <p:ph type="sldNum" sz="quarter" idx="12"/>
          </p:nvPr>
        </p:nvSpPr>
        <p:spPr>
          <a:xfrm>
            <a:off x="4064000" y="6356350"/>
            <a:ext cx="4064000" cy="365125"/>
          </a:xfrm>
          <a:prstGeom prst="rect">
            <a:avLst/>
          </a:prstGeom>
        </p:spPr>
        <p:txBody>
          <a:bodyPr/>
          <a:lstStyle>
            <a:lvl1pPr algn="ctr">
              <a:defRPr>
                <a:solidFill>
                  <a:schemeClr val="bg2">
                    <a:lumMod val="50000"/>
                  </a:schemeClr>
                </a:solidFill>
              </a:defRPr>
            </a:lvl1pPr>
          </a:lstStyle>
          <a:p>
            <a:fld id="{FC1CF07D-8B3F-4D32-B059-0039CEA46DB1}" type="slidenum">
              <a:rPr lang="en-US" smtClean="0">
                <a:solidFill>
                  <a:srgbClr val="E9E5DC">
                    <a:lumMod val="50000"/>
                  </a:srgbClr>
                </a:solidFill>
              </a:rPr>
              <a:pPr/>
              <a:t>‹N°›</a:t>
            </a:fld>
            <a:endParaRPr lang="en-US">
              <a:solidFill>
                <a:srgbClr val="E9E5DC">
                  <a:lumMod val="50000"/>
                </a:srgbClr>
              </a:solidFill>
            </a:endParaRPr>
          </a:p>
        </p:txBody>
      </p:sp>
      <p:sp>
        <p:nvSpPr>
          <p:cNvPr id="3" name="Subtitle 2"/>
          <p:cNvSpPr>
            <a:spLocks noGrp="1"/>
          </p:cNvSpPr>
          <p:nvPr>
            <p:ph type="subTitle" idx="1"/>
          </p:nvPr>
        </p:nvSpPr>
        <p:spPr>
          <a:xfrm>
            <a:off x="4064000" y="4323604"/>
            <a:ext cx="8128000" cy="407890"/>
          </a:xfrm>
          <a:prstGeom prst="rect">
            <a:avLst/>
          </a:prstGeom>
        </p:spPr>
        <p:txBody>
          <a:bodyPr lIns="274320"/>
          <a:lstStyle>
            <a:lvl1pPr marL="0" indent="0" algn="l">
              <a:buNone/>
              <a:defRPr sz="2400">
                <a:solidFill>
                  <a:schemeClr val="accent6">
                    <a:lumMod val="40000"/>
                    <a:lumOff val="6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3474800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ransition Slide 8">
    <p:spTree>
      <p:nvGrpSpPr>
        <p:cNvPr id="1" name=""/>
        <p:cNvGrpSpPr/>
        <p:nvPr/>
      </p:nvGrpSpPr>
      <p:grpSpPr>
        <a:xfrm>
          <a:off x="0" y="0"/>
          <a:ext cx="0" cy="0"/>
          <a:chOff x="0" y="0"/>
          <a:chExt cx="0" cy="0"/>
        </a:xfrm>
      </p:grpSpPr>
      <p:sp>
        <p:nvSpPr>
          <p:cNvPr id="37" name="Freeform: Shape 36"/>
          <p:cNvSpPr/>
          <p:nvPr userDrawn="1"/>
        </p:nvSpPr>
        <p:spPr>
          <a:xfrm>
            <a:off x="0" y="5029200"/>
            <a:ext cx="12192000" cy="1828800"/>
          </a:xfrm>
          <a:custGeom>
            <a:avLst/>
            <a:gdLst>
              <a:gd name="connsiteX0" fmla="*/ 0 w 8128000"/>
              <a:gd name="connsiteY0" fmla="*/ 0 h 1828800"/>
              <a:gd name="connsiteX1" fmla="*/ 4064000 w 8128000"/>
              <a:gd name="connsiteY1" fmla="*/ 0 h 1828800"/>
              <a:gd name="connsiteX2" fmla="*/ 8128000 w 8128000"/>
              <a:gd name="connsiteY2" fmla="*/ 0 h 1828800"/>
              <a:gd name="connsiteX3" fmla="*/ 8128000 w 8128000"/>
              <a:gd name="connsiteY3" fmla="*/ 1828800 h 1828800"/>
              <a:gd name="connsiteX4" fmla="*/ 4064000 w 8128000"/>
              <a:gd name="connsiteY4" fmla="*/ 1828800 h 1828800"/>
              <a:gd name="connsiteX5" fmla="*/ 0 w 8128000"/>
              <a:gd name="connsiteY5" fmla="*/ 1828800 h 182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28000" h="1828800">
                <a:moveTo>
                  <a:pt x="0" y="0"/>
                </a:moveTo>
                <a:lnTo>
                  <a:pt x="4064000" y="0"/>
                </a:lnTo>
                <a:lnTo>
                  <a:pt x="8128000" y="0"/>
                </a:lnTo>
                <a:lnTo>
                  <a:pt x="8128000" y="1828800"/>
                </a:lnTo>
                <a:lnTo>
                  <a:pt x="4064000" y="1828800"/>
                </a:lnTo>
                <a:lnTo>
                  <a:pt x="0" y="182880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 name="Picture Placeholder 11"/>
          <p:cNvSpPr>
            <a:spLocks noGrp="1"/>
          </p:cNvSpPr>
          <p:nvPr>
            <p:ph type="pic" sz="quarter" idx="13"/>
          </p:nvPr>
        </p:nvSpPr>
        <p:spPr>
          <a:xfrm>
            <a:off x="0" y="1371601"/>
            <a:ext cx="12192000" cy="3657600"/>
          </a:xfrm>
          <a:custGeom>
            <a:avLst/>
            <a:gdLst>
              <a:gd name="connsiteX0" fmla="*/ 0 w 8129016"/>
              <a:gd name="connsiteY0" fmla="*/ 0 h 3657600"/>
              <a:gd name="connsiteX1" fmla="*/ 8129016 w 8129016"/>
              <a:gd name="connsiteY1" fmla="*/ 0 h 3657600"/>
              <a:gd name="connsiteX2" fmla="*/ 8129016 w 8129016"/>
              <a:gd name="connsiteY2" fmla="*/ 1828800 h 3657600"/>
              <a:gd name="connsiteX3" fmla="*/ 8129016 w 8129016"/>
              <a:gd name="connsiteY3" fmla="*/ 3657600 h 3657600"/>
              <a:gd name="connsiteX4" fmla="*/ 4064000 w 8129016"/>
              <a:gd name="connsiteY4" fmla="*/ 3657600 h 3657600"/>
              <a:gd name="connsiteX5" fmla="*/ 0 w 8129016"/>
              <a:gd name="connsiteY5" fmla="*/ 3657600 h 365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29016" h="3657600">
                <a:moveTo>
                  <a:pt x="0" y="0"/>
                </a:moveTo>
                <a:lnTo>
                  <a:pt x="8129016" y="0"/>
                </a:lnTo>
                <a:lnTo>
                  <a:pt x="8129016" y="1828800"/>
                </a:lnTo>
                <a:lnTo>
                  <a:pt x="8129016" y="3657600"/>
                </a:lnTo>
                <a:lnTo>
                  <a:pt x="4064000" y="3657600"/>
                </a:lnTo>
                <a:lnTo>
                  <a:pt x="0" y="3657600"/>
                </a:lnTo>
                <a:close/>
              </a:path>
            </a:pathLst>
          </a:custGeom>
          <a:solidFill>
            <a:schemeClr val="bg1">
              <a:lumMod val="50000"/>
            </a:schemeClr>
          </a:solidFill>
        </p:spPr>
        <p:txBody>
          <a:bodyPr wrap="square">
            <a:noAutofit/>
          </a:bodyPr>
          <a:lstStyle/>
          <a:p>
            <a:endParaRPr lang="en-US"/>
          </a:p>
        </p:txBody>
      </p:sp>
      <p:sp>
        <p:nvSpPr>
          <p:cNvPr id="2" name="Title 1"/>
          <p:cNvSpPr>
            <a:spLocks noGrp="1"/>
          </p:cNvSpPr>
          <p:nvPr>
            <p:ph type="ctrTitle"/>
          </p:nvPr>
        </p:nvSpPr>
        <p:spPr>
          <a:xfrm>
            <a:off x="1163452" y="5207651"/>
            <a:ext cx="9865096" cy="1067644"/>
          </a:xfrm>
          <a:prstGeom prst="rect">
            <a:avLst/>
          </a:prstGeom>
        </p:spPr>
        <p:txBody>
          <a:bodyPr lIns="274320" rIns="274320" anchor="ctr">
            <a:noAutofit/>
          </a:bodyPr>
          <a:lstStyle>
            <a:lvl1pPr algn="ctr">
              <a:defRPr sz="5400" b="1" cap="all" baseline="0">
                <a:solidFill>
                  <a:schemeClr val="bg1"/>
                </a:solidFill>
                <a:latin typeface="+mn-lt"/>
              </a:defRPr>
            </a:lvl1pPr>
          </a:lstStyle>
          <a:p>
            <a:r>
              <a:rPr lang="en-US"/>
              <a:t>Click to edit Master title style</a:t>
            </a:r>
          </a:p>
        </p:txBody>
      </p:sp>
      <p:sp>
        <p:nvSpPr>
          <p:cNvPr id="3" name="Subtitle 2"/>
          <p:cNvSpPr>
            <a:spLocks noGrp="1"/>
          </p:cNvSpPr>
          <p:nvPr>
            <p:ph type="subTitle" idx="1"/>
          </p:nvPr>
        </p:nvSpPr>
        <p:spPr>
          <a:xfrm>
            <a:off x="1163452" y="6165304"/>
            <a:ext cx="9865096" cy="480131"/>
          </a:xfrm>
          <a:prstGeom prst="rect">
            <a:avLst/>
          </a:prstGeom>
        </p:spPr>
        <p:txBody>
          <a:bodyPr wrap="square" lIns="274320" rIns="274320">
            <a:spAutoFit/>
          </a:bodyPr>
          <a:lstStyle>
            <a:lvl1pPr marL="0" indent="0" algn="ctr">
              <a:buNone/>
              <a:defRPr sz="2800">
                <a:solidFill>
                  <a:schemeClr val="accent4">
                    <a:lumMod val="20000"/>
                    <a:lumOff val="8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8160178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ransition Slide 9">
    <p:spTree>
      <p:nvGrpSpPr>
        <p:cNvPr id="1" name=""/>
        <p:cNvGrpSpPr/>
        <p:nvPr/>
      </p:nvGrpSpPr>
      <p:grpSpPr>
        <a:xfrm>
          <a:off x="0" y="0"/>
          <a:ext cx="0" cy="0"/>
          <a:chOff x="0" y="0"/>
          <a:chExt cx="0" cy="0"/>
        </a:xfrm>
      </p:grpSpPr>
      <p:sp>
        <p:nvSpPr>
          <p:cNvPr id="37" name="Freeform: Shape 36"/>
          <p:cNvSpPr/>
          <p:nvPr userDrawn="1"/>
        </p:nvSpPr>
        <p:spPr>
          <a:xfrm>
            <a:off x="0" y="5029200"/>
            <a:ext cx="12192000" cy="1828800"/>
          </a:xfrm>
          <a:custGeom>
            <a:avLst/>
            <a:gdLst>
              <a:gd name="connsiteX0" fmla="*/ 0 w 8128000"/>
              <a:gd name="connsiteY0" fmla="*/ 0 h 1828800"/>
              <a:gd name="connsiteX1" fmla="*/ 4064000 w 8128000"/>
              <a:gd name="connsiteY1" fmla="*/ 0 h 1828800"/>
              <a:gd name="connsiteX2" fmla="*/ 8128000 w 8128000"/>
              <a:gd name="connsiteY2" fmla="*/ 0 h 1828800"/>
              <a:gd name="connsiteX3" fmla="*/ 8128000 w 8128000"/>
              <a:gd name="connsiteY3" fmla="*/ 1828800 h 1828800"/>
              <a:gd name="connsiteX4" fmla="*/ 4064000 w 8128000"/>
              <a:gd name="connsiteY4" fmla="*/ 1828800 h 1828800"/>
              <a:gd name="connsiteX5" fmla="*/ 0 w 8128000"/>
              <a:gd name="connsiteY5" fmla="*/ 1828800 h 182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28000" h="1828800">
                <a:moveTo>
                  <a:pt x="0" y="0"/>
                </a:moveTo>
                <a:lnTo>
                  <a:pt x="4064000" y="0"/>
                </a:lnTo>
                <a:lnTo>
                  <a:pt x="8128000" y="0"/>
                </a:lnTo>
                <a:lnTo>
                  <a:pt x="8128000" y="1828800"/>
                </a:lnTo>
                <a:lnTo>
                  <a:pt x="4064000" y="1828800"/>
                </a:lnTo>
                <a:lnTo>
                  <a:pt x="0" y="182880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 name="Picture Placeholder 11"/>
          <p:cNvSpPr>
            <a:spLocks noGrp="1"/>
          </p:cNvSpPr>
          <p:nvPr>
            <p:ph type="pic" sz="quarter" idx="13"/>
          </p:nvPr>
        </p:nvSpPr>
        <p:spPr>
          <a:xfrm>
            <a:off x="0" y="1371601"/>
            <a:ext cx="12192000" cy="3657600"/>
          </a:xfrm>
          <a:custGeom>
            <a:avLst/>
            <a:gdLst>
              <a:gd name="connsiteX0" fmla="*/ 0 w 8129016"/>
              <a:gd name="connsiteY0" fmla="*/ 0 h 3657600"/>
              <a:gd name="connsiteX1" fmla="*/ 8129016 w 8129016"/>
              <a:gd name="connsiteY1" fmla="*/ 0 h 3657600"/>
              <a:gd name="connsiteX2" fmla="*/ 8129016 w 8129016"/>
              <a:gd name="connsiteY2" fmla="*/ 1828800 h 3657600"/>
              <a:gd name="connsiteX3" fmla="*/ 8129016 w 8129016"/>
              <a:gd name="connsiteY3" fmla="*/ 3657600 h 3657600"/>
              <a:gd name="connsiteX4" fmla="*/ 4064000 w 8129016"/>
              <a:gd name="connsiteY4" fmla="*/ 3657600 h 3657600"/>
              <a:gd name="connsiteX5" fmla="*/ 0 w 8129016"/>
              <a:gd name="connsiteY5" fmla="*/ 3657600 h 365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29016" h="3657600">
                <a:moveTo>
                  <a:pt x="0" y="0"/>
                </a:moveTo>
                <a:lnTo>
                  <a:pt x="8129016" y="0"/>
                </a:lnTo>
                <a:lnTo>
                  <a:pt x="8129016" y="1828800"/>
                </a:lnTo>
                <a:lnTo>
                  <a:pt x="8129016" y="3657600"/>
                </a:lnTo>
                <a:lnTo>
                  <a:pt x="4064000" y="3657600"/>
                </a:lnTo>
                <a:lnTo>
                  <a:pt x="0" y="3657600"/>
                </a:lnTo>
                <a:close/>
              </a:path>
            </a:pathLst>
          </a:custGeom>
          <a:solidFill>
            <a:schemeClr val="bg1">
              <a:lumMod val="50000"/>
            </a:schemeClr>
          </a:solidFill>
        </p:spPr>
        <p:txBody>
          <a:bodyPr wrap="square">
            <a:noAutofit/>
          </a:bodyPr>
          <a:lstStyle/>
          <a:p>
            <a:endParaRPr lang="en-US"/>
          </a:p>
        </p:txBody>
      </p:sp>
      <p:sp>
        <p:nvSpPr>
          <p:cNvPr id="2" name="Title 1"/>
          <p:cNvSpPr>
            <a:spLocks noGrp="1"/>
          </p:cNvSpPr>
          <p:nvPr>
            <p:ph type="ctrTitle"/>
          </p:nvPr>
        </p:nvSpPr>
        <p:spPr>
          <a:xfrm>
            <a:off x="1163452" y="5207651"/>
            <a:ext cx="9865096" cy="1067644"/>
          </a:xfrm>
          <a:prstGeom prst="rect">
            <a:avLst/>
          </a:prstGeom>
        </p:spPr>
        <p:txBody>
          <a:bodyPr lIns="274320" rIns="274320" anchor="ctr">
            <a:noAutofit/>
          </a:bodyPr>
          <a:lstStyle>
            <a:lvl1pPr algn="ctr">
              <a:defRPr sz="5400" b="1" cap="all" baseline="0">
                <a:solidFill>
                  <a:schemeClr val="bg1"/>
                </a:solidFill>
                <a:latin typeface="+mn-lt"/>
              </a:defRPr>
            </a:lvl1pPr>
          </a:lstStyle>
          <a:p>
            <a:r>
              <a:rPr lang="en-US"/>
              <a:t>Click to edit Master title style</a:t>
            </a:r>
          </a:p>
        </p:txBody>
      </p:sp>
      <p:sp>
        <p:nvSpPr>
          <p:cNvPr id="3" name="Subtitle 2"/>
          <p:cNvSpPr>
            <a:spLocks noGrp="1"/>
          </p:cNvSpPr>
          <p:nvPr>
            <p:ph type="subTitle" idx="1"/>
          </p:nvPr>
        </p:nvSpPr>
        <p:spPr>
          <a:xfrm>
            <a:off x="1163452" y="6165304"/>
            <a:ext cx="9865096" cy="480131"/>
          </a:xfrm>
          <a:prstGeom prst="rect">
            <a:avLst/>
          </a:prstGeom>
        </p:spPr>
        <p:txBody>
          <a:bodyPr wrap="square" lIns="274320" rIns="274320">
            <a:spAutoFit/>
          </a:bodyPr>
          <a:lstStyle>
            <a:lvl1pPr marL="0" indent="0" algn="ctr">
              <a:buNone/>
              <a:defRPr sz="2800">
                <a:solidFill>
                  <a:schemeClr val="accent3">
                    <a:lumMod val="40000"/>
                    <a:lumOff val="6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5802840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ransition Slide 10">
    <p:spTree>
      <p:nvGrpSpPr>
        <p:cNvPr id="1" name=""/>
        <p:cNvGrpSpPr/>
        <p:nvPr/>
      </p:nvGrpSpPr>
      <p:grpSpPr>
        <a:xfrm>
          <a:off x="0" y="0"/>
          <a:ext cx="0" cy="0"/>
          <a:chOff x="0" y="0"/>
          <a:chExt cx="0" cy="0"/>
        </a:xfrm>
      </p:grpSpPr>
      <p:sp>
        <p:nvSpPr>
          <p:cNvPr id="37" name="Freeform: Shape 36"/>
          <p:cNvSpPr/>
          <p:nvPr userDrawn="1"/>
        </p:nvSpPr>
        <p:spPr>
          <a:xfrm>
            <a:off x="0" y="5029200"/>
            <a:ext cx="12192000" cy="1828800"/>
          </a:xfrm>
          <a:custGeom>
            <a:avLst/>
            <a:gdLst>
              <a:gd name="connsiteX0" fmla="*/ 0 w 8128000"/>
              <a:gd name="connsiteY0" fmla="*/ 0 h 1828800"/>
              <a:gd name="connsiteX1" fmla="*/ 4064000 w 8128000"/>
              <a:gd name="connsiteY1" fmla="*/ 0 h 1828800"/>
              <a:gd name="connsiteX2" fmla="*/ 8128000 w 8128000"/>
              <a:gd name="connsiteY2" fmla="*/ 0 h 1828800"/>
              <a:gd name="connsiteX3" fmla="*/ 8128000 w 8128000"/>
              <a:gd name="connsiteY3" fmla="*/ 1828800 h 1828800"/>
              <a:gd name="connsiteX4" fmla="*/ 4064000 w 8128000"/>
              <a:gd name="connsiteY4" fmla="*/ 1828800 h 1828800"/>
              <a:gd name="connsiteX5" fmla="*/ 0 w 8128000"/>
              <a:gd name="connsiteY5" fmla="*/ 1828800 h 182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28000" h="1828800">
                <a:moveTo>
                  <a:pt x="0" y="0"/>
                </a:moveTo>
                <a:lnTo>
                  <a:pt x="4064000" y="0"/>
                </a:lnTo>
                <a:lnTo>
                  <a:pt x="8128000" y="0"/>
                </a:lnTo>
                <a:lnTo>
                  <a:pt x="8128000" y="1828800"/>
                </a:lnTo>
                <a:lnTo>
                  <a:pt x="4064000" y="1828800"/>
                </a:lnTo>
                <a:lnTo>
                  <a:pt x="0" y="182880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 name="Picture Placeholder 11"/>
          <p:cNvSpPr>
            <a:spLocks noGrp="1"/>
          </p:cNvSpPr>
          <p:nvPr>
            <p:ph type="pic" sz="quarter" idx="13"/>
          </p:nvPr>
        </p:nvSpPr>
        <p:spPr>
          <a:xfrm>
            <a:off x="0" y="1371601"/>
            <a:ext cx="12192000" cy="3657600"/>
          </a:xfrm>
          <a:custGeom>
            <a:avLst/>
            <a:gdLst>
              <a:gd name="connsiteX0" fmla="*/ 0 w 8129016"/>
              <a:gd name="connsiteY0" fmla="*/ 0 h 3657600"/>
              <a:gd name="connsiteX1" fmla="*/ 8129016 w 8129016"/>
              <a:gd name="connsiteY1" fmla="*/ 0 h 3657600"/>
              <a:gd name="connsiteX2" fmla="*/ 8129016 w 8129016"/>
              <a:gd name="connsiteY2" fmla="*/ 1828800 h 3657600"/>
              <a:gd name="connsiteX3" fmla="*/ 8129016 w 8129016"/>
              <a:gd name="connsiteY3" fmla="*/ 3657600 h 3657600"/>
              <a:gd name="connsiteX4" fmla="*/ 4064000 w 8129016"/>
              <a:gd name="connsiteY4" fmla="*/ 3657600 h 3657600"/>
              <a:gd name="connsiteX5" fmla="*/ 0 w 8129016"/>
              <a:gd name="connsiteY5" fmla="*/ 3657600 h 365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29016" h="3657600">
                <a:moveTo>
                  <a:pt x="0" y="0"/>
                </a:moveTo>
                <a:lnTo>
                  <a:pt x="8129016" y="0"/>
                </a:lnTo>
                <a:lnTo>
                  <a:pt x="8129016" y="1828800"/>
                </a:lnTo>
                <a:lnTo>
                  <a:pt x="8129016" y="3657600"/>
                </a:lnTo>
                <a:lnTo>
                  <a:pt x="4064000" y="3657600"/>
                </a:lnTo>
                <a:lnTo>
                  <a:pt x="0" y="3657600"/>
                </a:lnTo>
                <a:close/>
              </a:path>
            </a:pathLst>
          </a:custGeom>
          <a:solidFill>
            <a:schemeClr val="bg1">
              <a:lumMod val="50000"/>
            </a:schemeClr>
          </a:solidFill>
        </p:spPr>
        <p:txBody>
          <a:bodyPr wrap="square">
            <a:noAutofit/>
          </a:bodyPr>
          <a:lstStyle/>
          <a:p>
            <a:endParaRPr lang="en-US"/>
          </a:p>
        </p:txBody>
      </p:sp>
      <p:sp>
        <p:nvSpPr>
          <p:cNvPr id="2" name="Title 1"/>
          <p:cNvSpPr>
            <a:spLocks noGrp="1"/>
          </p:cNvSpPr>
          <p:nvPr>
            <p:ph type="ctrTitle"/>
          </p:nvPr>
        </p:nvSpPr>
        <p:spPr>
          <a:xfrm>
            <a:off x="1163452" y="5207651"/>
            <a:ext cx="9865096" cy="1067644"/>
          </a:xfrm>
          <a:prstGeom prst="rect">
            <a:avLst/>
          </a:prstGeom>
        </p:spPr>
        <p:txBody>
          <a:bodyPr lIns="274320" rIns="274320" anchor="ctr">
            <a:noAutofit/>
          </a:bodyPr>
          <a:lstStyle>
            <a:lvl1pPr algn="ctr">
              <a:defRPr sz="5400" b="1" cap="all" baseline="0">
                <a:solidFill>
                  <a:schemeClr val="bg1"/>
                </a:solidFill>
                <a:latin typeface="+mn-lt"/>
              </a:defRPr>
            </a:lvl1pPr>
          </a:lstStyle>
          <a:p>
            <a:r>
              <a:rPr lang="en-US"/>
              <a:t>Click to edit Master title style</a:t>
            </a:r>
          </a:p>
        </p:txBody>
      </p:sp>
      <p:sp>
        <p:nvSpPr>
          <p:cNvPr id="3" name="Subtitle 2"/>
          <p:cNvSpPr>
            <a:spLocks noGrp="1"/>
          </p:cNvSpPr>
          <p:nvPr>
            <p:ph type="subTitle" idx="1"/>
          </p:nvPr>
        </p:nvSpPr>
        <p:spPr>
          <a:xfrm>
            <a:off x="1163452" y="6165304"/>
            <a:ext cx="9865096" cy="480131"/>
          </a:xfrm>
          <a:prstGeom prst="rect">
            <a:avLst/>
          </a:prstGeom>
        </p:spPr>
        <p:txBody>
          <a:bodyPr wrap="square" lIns="274320" rIns="274320">
            <a:spAutoFit/>
          </a:bodyPr>
          <a:lstStyle>
            <a:lvl1pPr marL="0" indent="0" algn="ctr">
              <a:buNone/>
              <a:defRPr sz="2800">
                <a:solidFill>
                  <a:schemeClr val="accent3">
                    <a:lumMod val="40000"/>
                    <a:lumOff val="6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1715642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ransition Slide 11">
    <p:spTree>
      <p:nvGrpSpPr>
        <p:cNvPr id="1" name=""/>
        <p:cNvGrpSpPr/>
        <p:nvPr/>
      </p:nvGrpSpPr>
      <p:grpSpPr>
        <a:xfrm>
          <a:off x="0" y="0"/>
          <a:ext cx="0" cy="0"/>
          <a:chOff x="0" y="0"/>
          <a:chExt cx="0" cy="0"/>
        </a:xfrm>
      </p:grpSpPr>
      <p:sp>
        <p:nvSpPr>
          <p:cNvPr id="38" name="Title 1"/>
          <p:cNvSpPr>
            <a:spLocks noGrp="1"/>
          </p:cNvSpPr>
          <p:nvPr>
            <p:ph type="ctrTitle"/>
          </p:nvPr>
        </p:nvSpPr>
        <p:spPr>
          <a:xfrm>
            <a:off x="3287688" y="4074661"/>
            <a:ext cx="8434459" cy="1067644"/>
          </a:xfrm>
          <a:prstGeom prst="rect">
            <a:avLst/>
          </a:prstGeom>
        </p:spPr>
        <p:txBody>
          <a:bodyPr lIns="274320" rIns="0" anchor="b">
            <a:noAutofit/>
          </a:bodyPr>
          <a:lstStyle>
            <a:lvl1pPr algn="l">
              <a:defRPr sz="5400" b="1" cap="all" baseline="0">
                <a:solidFill>
                  <a:schemeClr val="accent2"/>
                </a:solidFill>
                <a:latin typeface="+mn-lt"/>
              </a:defRPr>
            </a:lvl1pPr>
          </a:lstStyle>
          <a:p>
            <a:r>
              <a:rPr lang="en-US"/>
              <a:t>Click to edit Master title style</a:t>
            </a:r>
          </a:p>
        </p:txBody>
      </p:sp>
      <p:sp>
        <p:nvSpPr>
          <p:cNvPr id="39" name="Subtitle 2"/>
          <p:cNvSpPr>
            <a:spLocks noGrp="1"/>
          </p:cNvSpPr>
          <p:nvPr>
            <p:ph type="subTitle" idx="1"/>
          </p:nvPr>
        </p:nvSpPr>
        <p:spPr>
          <a:xfrm>
            <a:off x="3287688" y="5172813"/>
            <a:ext cx="8434459" cy="480131"/>
          </a:xfrm>
          <a:prstGeom prst="rect">
            <a:avLst/>
          </a:prstGeom>
        </p:spPr>
        <p:txBody>
          <a:bodyPr wrap="square" lIns="274320" rIns="0">
            <a:spAutoFit/>
          </a:bodyPr>
          <a:lstStyle>
            <a:lvl1pPr marL="0" indent="0" algn="l">
              <a:buNone/>
              <a:defRPr sz="2800">
                <a:solidFill>
                  <a:schemeClr val="tx2">
                    <a:lumMod val="50000"/>
                    <a:lumOff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2" name="Freeform: Shape 11"/>
          <p:cNvSpPr/>
          <p:nvPr userDrawn="1"/>
        </p:nvSpPr>
        <p:spPr>
          <a:xfrm rot="5400000">
            <a:off x="-267349" y="4414555"/>
            <a:ext cx="1674590" cy="1139894"/>
          </a:xfrm>
          <a:custGeom>
            <a:avLst/>
            <a:gdLst>
              <a:gd name="connsiteX0" fmla="*/ 0 w 1674590"/>
              <a:gd name="connsiteY0" fmla="*/ 1139893 h 1139894"/>
              <a:gd name="connsiteX1" fmla="*/ 824542 w 1674590"/>
              <a:gd name="connsiteY1" fmla="*/ 0 h 1139894"/>
              <a:gd name="connsiteX2" fmla="*/ 1674590 w 1674590"/>
              <a:gd name="connsiteY2" fmla="*/ 1139894 h 1139894"/>
            </a:gdLst>
            <a:ahLst/>
            <a:cxnLst>
              <a:cxn ang="0">
                <a:pos x="connsiteX0" y="connsiteY0"/>
              </a:cxn>
              <a:cxn ang="0">
                <a:pos x="connsiteX1" y="connsiteY1"/>
              </a:cxn>
              <a:cxn ang="0">
                <a:pos x="connsiteX2" y="connsiteY2"/>
              </a:cxn>
            </a:cxnLst>
            <a:rect l="l" t="t" r="r" b="b"/>
            <a:pathLst>
              <a:path w="1674590" h="1139894">
                <a:moveTo>
                  <a:pt x="0" y="1139893"/>
                </a:moveTo>
                <a:lnTo>
                  <a:pt x="824542" y="0"/>
                </a:lnTo>
                <a:lnTo>
                  <a:pt x="1674590" y="113989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Picture Placeholder 9"/>
          <p:cNvSpPr>
            <a:spLocks noGrp="1"/>
          </p:cNvSpPr>
          <p:nvPr>
            <p:ph type="pic" sz="quarter" idx="13"/>
          </p:nvPr>
        </p:nvSpPr>
        <p:spPr>
          <a:xfrm>
            <a:off x="1" y="0"/>
            <a:ext cx="7806889" cy="4723331"/>
          </a:xfrm>
          <a:custGeom>
            <a:avLst/>
            <a:gdLst>
              <a:gd name="connsiteX0" fmla="*/ 0 w 7806889"/>
              <a:gd name="connsiteY0" fmla="*/ 0 h 4723331"/>
              <a:gd name="connsiteX1" fmla="*/ 7806889 w 7806889"/>
              <a:gd name="connsiteY1" fmla="*/ 0 h 4723331"/>
              <a:gd name="connsiteX2" fmla="*/ 1473016 w 7806889"/>
              <a:gd name="connsiteY2" fmla="*/ 4723331 h 4723331"/>
              <a:gd name="connsiteX3" fmla="*/ 0 w 7806889"/>
              <a:gd name="connsiteY3" fmla="*/ 3657825 h 4723331"/>
            </a:gdLst>
            <a:ahLst/>
            <a:cxnLst>
              <a:cxn ang="0">
                <a:pos x="connsiteX0" y="connsiteY0"/>
              </a:cxn>
              <a:cxn ang="0">
                <a:pos x="connsiteX1" y="connsiteY1"/>
              </a:cxn>
              <a:cxn ang="0">
                <a:pos x="connsiteX2" y="connsiteY2"/>
              </a:cxn>
              <a:cxn ang="0">
                <a:pos x="connsiteX3" y="connsiteY3"/>
              </a:cxn>
            </a:cxnLst>
            <a:rect l="l" t="t" r="r" b="b"/>
            <a:pathLst>
              <a:path w="7806889" h="4723331">
                <a:moveTo>
                  <a:pt x="0" y="0"/>
                </a:moveTo>
                <a:lnTo>
                  <a:pt x="7806889" y="0"/>
                </a:lnTo>
                <a:lnTo>
                  <a:pt x="1473016" y="4723331"/>
                </a:lnTo>
                <a:lnTo>
                  <a:pt x="0" y="3657825"/>
                </a:lnTo>
                <a:close/>
              </a:path>
            </a:pathLst>
          </a:custGeom>
        </p:spPr>
        <p:txBody>
          <a:bodyPr wrap="square">
            <a:noAutofit/>
          </a:bodyPr>
          <a:lstStyle/>
          <a:p>
            <a:endParaRPr lang="en-US"/>
          </a:p>
        </p:txBody>
      </p:sp>
      <p:sp>
        <p:nvSpPr>
          <p:cNvPr id="14" name="Freeform: Shape 13"/>
          <p:cNvSpPr/>
          <p:nvPr userDrawn="1"/>
        </p:nvSpPr>
        <p:spPr>
          <a:xfrm rot="10800000" flipV="1">
            <a:off x="0" y="5213253"/>
            <a:ext cx="3747554" cy="1644747"/>
          </a:xfrm>
          <a:custGeom>
            <a:avLst/>
            <a:gdLst>
              <a:gd name="connsiteX0" fmla="*/ 2273790 w 3747554"/>
              <a:gd name="connsiteY0" fmla="*/ 0 h 1644747"/>
              <a:gd name="connsiteX1" fmla="*/ 0 w 3747554"/>
              <a:gd name="connsiteY1" fmla="*/ 1644747 h 1644747"/>
              <a:gd name="connsiteX2" fmla="*/ 3747554 w 3747554"/>
              <a:gd name="connsiteY2" fmla="*/ 1644747 h 1644747"/>
              <a:gd name="connsiteX3" fmla="*/ 3747554 w 3747554"/>
              <a:gd name="connsiteY3" fmla="*/ 1099025 h 1644747"/>
            </a:gdLst>
            <a:ahLst/>
            <a:cxnLst>
              <a:cxn ang="0">
                <a:pos x="connsiteX0" y="connsiteY0"/>
              </a:cxn>
              <a:cxn ang="0">
                <a:pos x="connsiteX1" y="connsiteY1"/>
              </a:cxn>
              <a:cxn ang="0">
                <a:pos x="connsiteX2" y="connsiteY2"/>
              </a:cxn>
              <a:cxn ang="0">
                <a:pos x="connsiteX3" y="connsiteY3"/>
              </a:cxn>
            </a:cxnLst>
            <a:rect l="l" t="t" r="r" b="b"/>
            <a:pathLst>
              <a:path w="3747554" h="1644747">
                <a:moveTo>
                  <a:pt x="2273790" y="0"/>
                </a:moveTo>
                <a:lnTo>
                  <a:pt x="0" y="1644747"/>
                </a:lnTo>
                <a:lnTo>
                  <a:pt x="3747554" y="1644747"/>
                </a:lnTo>
                <a:lnTo>
                  <a:pt x="3747554" y="1099025"/>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0" name="Date Placeholder 3"/>
          <p:cNvSpPr>
            <a:spLocks noGrp="1"/>
          </p:cNvSpPr>
          <p:nvPr>
            <p:ph type="dt" sz="half" idx="11"/>
          </p:nvPr>
        </p:nvSpPr>
        <p:spPr>
          <a:xfrm>
            <a:off x="569946" y="6356349"/>
            <a:ext cx="1931877" cy="365125"/>
          </a:xfrm>
          <a:prstGeom prst="rect">
            <a:avLst/>
          </a:prstGeom>
        </p:spPr>
        <p:txBody>
          <a:bodyPr lIns="0" rIns="0"/>
          <a:lstStyle>
            <a:lvl1pPr algn="ctr">
              <a:defRPr>
                <a:solidFill>
                  <a:schemeClr val="bg2">
                    <a:lumMod val="50000"/>
                  </a:schemeClr>
                </a:solidFill>
              </a:defRPr>
            </a:lvl1pPr>
          </a:lstStyle>
          <a:p>
            <a:r>
              <a:rPr lang="en-US">
                <a:solidFill>
                  <a:srgbClr val="E9E5DC">
                    <a:lumMod val="50000"/>
                  </a:srgbClr>
                </a:solidFill>
              </a:rPr>
              <a:t>Your Date Here</a:t>
            </a:r>
          </a:p>
        </p:txBody>
      </p:sp>
      <p:sp>
        <p:nvSpPr>
          <p:cNvPr id="41" name="Footer Placeholder 4"/>
          <p:cNvSpPr>
            <a:spLocks noGrp="1"/>
          </p:cNvSpPr>
          <p:nvPr>
            <p:ph type="ftr" sz="quarter" idx="12"/>
          </p:nvPr>
        </p:nvSpPr>
        <p:spPr>
          <a:xfrm>
            <a:off x="3747555" y="6356350"/>
            <a:ext cx="5647713" cy="365125"/>
          </a:xfrm>
          <a:prstGeom prst="rect">
            <a:avLst/>
          </a:prstGeom>
        </p:spPr>
        <p:txBody>
          <a:bodyPr/>
          <a:lstStyle>
            <a:lvl1pPr algn="l">
              <a:defRPr cap="none" baseline="0">
                <a:solidFill>
                  <a:schemeClr val="bg2">
                    <a:lumMod val="75000"/>
                  </a:schemeClr>
                </a:solidFill>
              </a:defRPr>
            </a:lvl1pPr>
          </a:lstStyle>
          <a:p>
            <a:r>
              <a:rPr lang="en-US">
                <a:solidFill>
                  <a:srgbClr val="E9E5DC">
                    <a:lumMod val="75000"/>
                  </a:srgbClr>
                </a:solidFill>
              </a:rPr>
              <a:t>Your Footer Here</a:t>
            </a:r>
          </a:p>
        </p:txBody>
      </p:sp>
      <p:sp>
        <p:nvSpPr>
          <p:cNvPr id="17" name="Slide Number Placeholder 5"/>
          <p:cNvSpPr>
            <a:spLocks noGrp="1"/>
          </p:cNvSpPr>
          <p:nvPr>
            <p:ph type="sldNum" sz="quarter" idx="15"/>
          </p:nvPr>
        </p:nvSpPr>
        <p:spPr>
          <a:xfrm>
            <a:off x="10856835" y="6356350"/>
            <a:ext cx="865312" cy="365125"/>
          </a:xfrm>
          <a:prstGeom prst="rect">
            <a:avLst/>
          </a:prstGeom>
        </p:spPr>
        <p:txBody>
          <a:bodyPr/>
          <a:lstStyle>
            <a:lvl1pPr>
              <a:defRPr>
                <a:solidFill>
                  <a:schemeClr val="bg2">
                    <a:lumMod val="75000"/>
                  </a:schemeClr>
                </a:solidFill>
              </a:defRPr>
            </a:lvl1pPr>
          </a:lstStyle>
          <a:p>
            <a:fld id="{FC1CF07D-8B3F-4D32-B059-0039CEA46DB1}" type="slidenum">
              <a:rPr lang="en-US" smtClean="0">
                <a:solidFill>
                  <a:srgbClr val="E9E5DC">
                    <a:lumMod val="75000"/>
                  </a:srgbClr>
                </a:solidFill>
              </a:rPr>
              <a:pPr/>
              <a:t>‹N°›</a:t>
            </a:fld>
            <a:endParaRPr lang="en-US">
              <a:solidFill>
                <a:srgbClr val="E9E5DC">
                  <a:lumMod val="75000"/>
                </a:srgbClr>
              </a:solidFill>
            </a:endParaRPr>
          </a:p>
        </p:txBody>
      </p:sp>
    </p:spTree>
    <p:extLst>
      <p:ext uri="{BB962C8B-B14F-4D97-AF65-F5344CB8AC3E}">
        <p14:creationId xmlns:p14="http://schemas.microsoft.com/office/powerpoint/2010/main" val="40727193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15" name="Straight Connector 14"/>
          <p:cNvCxnSpPr/>
          <p:nvPr userDrawn="1"/>
        </p:nvCxnSpPr>
        <p:spPr>
          <a:xfrm>
            <a:off x="838200" y="6268542"/>
            <a:ext cx="10515600" cy="0"/>
          </a:xfrm>
          <a:prstGeom prst="line">
            <a:avLst/>
          </a:prstGeom>
          <a:ln>
            <a:solidFill>
              <a:schemeClr val="tx2">
                <a:lumMod val="25000"/>
                <a:lumOff val="75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838200" y="160337"/>
            <a:ext cx="9578280" cy="1325563"/>
          </a:xfrm>
          <a:prstGeom prst="rect">
            <a:avLst/>
          </a:prstGeom>
        </p:spPr>
        <p:txBody>
          <a:bodyPr lIns="0"/>
          <a:lstStyle>
            <a:lvl1pPr>
              <a:defRPr b="1">
                <a:solidFill>
                  <a:schemeClr val="tx2"/>
                </a:solidFill>
                <a:latin typeface="+mn-lt"/>
              </a:defRPr>
            </a:lvl1pPr>
          </a:lstStyle>
          <a:p>
            <a:r>
              <a:rPr lang="en-US"/>
              <a:t>Click to edit Master title style</a:t>
            </a:r>
          </a:p>
        </p:txBody>
      </p:sp>
      <p:sp>
        <p:nvSpPr>
          <p:cNvPr id="3" name="Content Placeholder 2"/>
          <p:cNvSpPr>
            <a:spLocks noGrp="1"/>
          </p:cNvSpPr>
          <p:nvPr>
            <p:ph idx="1"/>
          </p:nvPr>
        </p:nvSpPr>
        <p:spPr>
          <a:xfrm>
            <a:off x="838200" y="1825625"/>
            <a:ext cx="10515600" cy="4351338"/>
          </a:xfrm>
          <a:prstGeom prst="rect">
            <a:avLst/>
          </a:prstGeom>
        </p:spPr>
        <p:txBody>
          <a:bodyPr lIns="0">
            <a:normAutofit/>
          </a:bodyPr>
          <a:lstStyle>
            <a:lvl1pPr>
              <a:spcAft>
                <a:spcPts val="1200"/>
              </a:spcAft>
              <a:defRPr sz="4000">
                <a:solidFill>
                  <a:schemeClr val="accent3"/>
                </a:solidFill>
                <a:latin typeface="+mj-lt"/>
              </a:defRPr>
            </a:lvl1pPr>
            <a:lvl2pPr>
              <a:spcAft>
                <a:spcPts val="1200"/>
              </a:spcAft>
              <a:defRPr sz="3600">
                <a:solidFill>
                  <a:schemeClr val="accent3"/>
                </a:solidFill>
                <a:latin typeface="+mj-lt"/>
              </a:defRPr>
            </a:lvl2pPr>
            <a:lvl3pPr>
              <a:spcAft>
                <a:spcPts val="1200"/>
              </a:spcAft>
              <a:defRPr sz="3200">
                <a:solidFill>
                  <a:schemeClr val="accent3"/>
                </a:solidFill>
                <a:latin typeface="+mj-lt"/>
              </a:defRPr>
            </a:lvl3pPr>
            <a:lvl4pPr>
              <a:spcAft>
                <a:spcPts val="1200"/>
              </a:spcAft>
              <a:defRPr sz="2800">
                <a:solidFill>
                  <a:schemeClr val="accent3"/>
                </a:solidFill>
                <a:latin typeface="+mj-lt"/>
              </a:defRPr>
            </a:lvl4pPr>
            <a:lvl5pPr>
              <a:spcAft>
                <a:spcPts val="1200"/>
              </a:spcAft>
              <a:defRPr sz="2800">
                <a:solidFill>
                  <a:schemeClr val="accent3"/>
                </a:solidFill>
                <a:latin typeface="+mj-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1297360" cy="365125"/>
          </a:xfrm>
          <a:prstGeom prst="rect">
            <a:avLst/>
          </a:prstGeom>
        </p:spPr>
        <p:txBody>
          <a:bodyPr lIns="0" rIns="0"/>
          <a:lstStyle>
            <a:lvl1pPr>
              <a:defRPr>
                <a:solidFill>
                  <a:schemeClr val="bg2">
                    <a:lumMod val="75000"/>
                  </a:schemeClr>
                </a:solidFill>
              </a:defRPr>
            </a:lvl1pPr>
          </a:lstStyle>
          <a:p>
            <a:r>
              <a:rPr lang="en-US">
                <a:solidFill>
                  <a:srgbClr val="E9E5DC">
                    <a:lumMod val="75000"/>
                  </a:srgbClr>
                </a:solidFill>
              </a:rPr>
              <a:t>Your Date Here</a:t>
            </a:r>
          </a:p>
        </p:txBody>
      </p:sp>
      <p:sp>
        <p:nvSpPr>
          <p:cNvPr id="5" name="Footer Placeholder 4"/>
          <p:cNvSpPr>
            <a:spLocks noGrp="1"/>
          </p:cNvSpPr>
          <p:nvPr>
            <p:ph type="ftr" sz="quarter" idx="11"/>
          </p:nvPr>
        </p:nvSpPr>
        <p:spPr>
          <a:xfrm>
            <a:off x="2638638" y="6356350"/>
            <a:ext cx="6914724" cy="365125"/>
          </a:xfrm>
          <a:prstGeom prst="rect">
            <a:avLst/>
          </a:prstGeom>
        </p:spPr>
        <p:txBody>
          <a:bodyPr rIns="365760"/>
          <a:lstStyle>
            <a:lvl1pPr algn="ctr">
              <a:defRPr>
                <a:solidFill>
                  <a:schemeClr val="bg2">
                    <a:lumMod val="75000"/>
                  </a:schemeClr>
                </a:solidFill>
              </a:defRPr>
            </a:lvl1pPr>
          </a:lstStyle>
          <a:p>
            <a:r>
              <a:rPr lang="en-US">
                <a:solidFill>
                  <a:srgbClr val="E9E5DC">
                    <a:lumMod val="75000"/>
                  </a:srgbClr>
                </a:solidFill>
              </a:rPr>
              <a:t>Your Footer Here</a:t>
            </a:r>
          </a:p>
        </p:txBody>
      </p:sp>
      <p:sp>
        <p:nvSpPr>
          <p:cNvPr id="6" name="Slide Number Placeholder 5"/>
          <p:cNvSpPr>
            <a:spLocks noGrp="1"/>
          </p:cNvSpPr>
          <p:nvPr>
            <p:ph type="sldNum" sz="quarter" idx="12"/>
          </p:nvPr>
        </p:nvSpPr>
        <p:spPr>
          <a:xfrm>
            <a:off x="10488488" y="6356350"/>
            <a:ext cx="865312" cy="365125"/>
          </a:xfrm>
          <a:prstGeom prst="rect">
            <a:avLst/>
          </a:prstGeom>
        </p:spPr>
        <p:txBody>
          <a:bodyPr vert="horz" lIns="0" tIns="45720" rIns="0" bIns="45720" rtlCol="0" anchor="ctr"/>
          <a:lstStyle>
            <a:lvl1pPr>
              <a:defRPr lang="en-US" smtClean="0">
                <a:solidFill>
                  <a:schemeClr val="accent2"/>
                </a:solidFill>
              </a:defRPr>
            </a:lvl1pPr>
          </a:lstStyle>
          <a:p>
            <a:fld id="{FC1CF07D-8B3F-4D32-B059-0039CEA46DB1}" type="slidenum">
              <a:rPr>
                <a:solidFill>
                  <a:srgbClr val="9B2D1F"/>
                </a:solidFill>
              </a:rPr>
              <a:pPr/>
              <a:t>‹N°›</a:t>
            </a:fld>
            <a:endParaRPr>
              <a:solidFill>
                <a:srgbClr val="9B2D1F"/>
              </a:solidFill>
            </a:endParaRPr>
          </a:p>
        </p:txBody>
      </p:sp>
      <p:cxnSp>
        <p:nvCxnSpPr>
          <p:cNvPr id="13" name="Straight Connector 12"/>
          <p:cNvCxnSpPr>
            <a:cxnSpLocks/>
          </p:cNvCxnSpPr>
          <p:nvPr userDrawn="1"/>
        </p:nvCxnSpPr>
        <p:spPr>
          <a:xfrm>
            <a:off x="10374766" y="6356350"/>
            <a:ext cx="0" cy="365125"/>
          </a:xfrm>
          <a:prstGeom prst="line">
            <a:avLst/>
          </a:prstGeom>
          <a:ln>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7857682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cxnSp>
        <p:nvCxnSpPr>
          <p:cNvPr id="15" name="Straight Connector 14"/>
          <p:cNvCxnSpPr/>
          <p:nvPr userDrawn="1"/>
        </p:nvCxnSpPr>
        <p:spPr>
          <a:xfrm>
            <a:off x="838200" y="6268542"/>
            <a:ext cx="10515600" cy="0"/>
          </a:xfrm>
          <a:prstGeom prst="line">
            <a:avLst/>
          </a:prstGeom>
          <a:ln>
            <a:solidFill>
              <a:schemeClr val="tx2">
                <a:lumMod val="25000"/>
                <a:lumOff val="75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838200" y="160337"/>
            <a:ext cx="9578280" cy="1325563"/>
          </a:xfrm>
          <a:prstGeom prst="rect">
            <a:avLst/>
          </a:prstGeom>
        </p:spPr>
        <p:txBody>
          <a:bodyPr lIns="0"/>
          <a:lstStyle>
            <a:lvl1pPr>
              <a:defRPr b="1">
                <a:solidFill>
                  <a:schemeClr val="tx2"/>
                </a:solidFill>
                <a:latin typeface="+mn-lt"/>
              </a:defRPr>
            </a:lvl1pPr>
          </a:lstStyle>
          <a:p>
            <a:r>
              <a:rPr lang="en-US"/>
              <a:t>Click to edit Master title style</a:t>
            </a:r>
          </a:p>
        </p:txBody>
      </p:sp>
      <p:sp>
        <p:nvSpPr>
          <p:cNvPr id="4" name="Date Placeholder 3"/>
          <p:cNvSpPr>
            <a:spLocks noGrp="1"/>
          </p:cNvSpPr>
          <p:nvPr>
            <p:ph type="dt" sz="half" idx="10"/>
          </p:nvPr>
        </p:nvSpPr>
        <p:spPr>
          <a:xfrm>
            <a:off x="838200" y="6356350"/>
            <a:ext cx="1297360" cy="365125"/>
          </a:xfrm>
          <a:prstGeom prst="rect">
            <a:avLst/>
          </a:prstGeom>
        </p:spPr>
        <p:txBody>
          <a:bodyPr lIns="0" rIns="0"/>
          <a:lstStyle>
            <a:lvl1pPr>
              <a:defRPr>
                <a:solidFill>
                  <a:schemeClr val="bg2">
                    <a:lumMod val="75000"/>
                  </a:schemeClr>
                </a:solidFill>
              </a:defRPr>
            </a:lvl1pPr>
          </a:lstStyle>
          <a:p>
            <a:r>
              <a:rPr lang="en-US">
                <a:solidFill>
                  <a:srgbClr val="E9E5DC">
                    <a:lumMod val="75000"/>
                  </a:srgbClr>
                </a:solidFill>
              </a:rPr>
              <a:t>Your Date Here</a:t>
            </a:r>
          </a:p>
        </p:txBody>
      </p:sp>
      <p:sp>
        <p:nvSpPr>
          <p:cNvPr id="5" name="Footer Placeholder 4"/>
          <p:cNvSpPr>
            <a:spLocks noGrp="1"/>
          </p:cNvSpPr>
          <p:nvPr>
            <p:ph type="ftr" sz="quarter" idx="11"/>
          </p:nvPr>
        </p:nvSpPr>
        <p:spPr>
          <a:xfrm>
            <a:off x="2638638" y="6356350"/>
            <a:ext cx="6914724" cy="365125"/>
          </a:xfrm>
          <a:prstGeom prst="rect">
            <a:avLst/>
          </a:prstGeom>
        </p:spPr>
        <p:txBody>
          <a:bodyPr rIns="365760"/>
          <a:lstStyle>
            <a:lvl1pPr algn="ctr">
              <a:defRPr>
                <a:solidFill>
                  <a:schemeClr val="bg2">
                    <a:lumMod val="75000"/>
                  </a:schemeClr>
                </a:solidFill>
              </a:defRPr>
            </a:lvl1pPr>
          </a:lstStyle>
          <a:p>
            <a:r>
              <a:rPr lang="en-US">
                <a:solidFill>
                  <a:srgbClr val="E9E5DC">
                    <a:lumMod val="75000"/>
                  </a:srgbClr>
                </a:solidFill>
              </a:rPr>
              <a:t>Your Footer Here</a:t>
            </a:r>
          </a:p>
        </p:txBody>
      </p:sp>
      <p:sp>
        <p:nvSpPr>
          <p:cNvPr id="6" name="Slide Number Placeholder 5"/>
          <p:cNvSpPr>
            <a:spLocks noGrp="1"/>
          </p:cNvSpPr>
          <p:nvPr>
            <p:ph type="sldNum" sz="quarter" idx="12"/>
          </p:nvPr>
        </p:nvSpPr>
        <p:spPr>
          <a:xfrm>
            <a:off x="10488488" y="6356350"/>
            <a:ext cx="865312" cy="365125"/>
          </a:xfrm>
          <a:prstGeom prst="rect">
            <a:avLst/>
          </a:prstGeom>
        </p:spPr>
        <p:txBody>
          <a:bodyPr vert="horz" lIns="0" tIns="45720" rIns="0" bIns="45720" rtlCol="0" anchor="ctr"/>
          <a:lstStyle>
            <a:lvl1pPr>
              <a:defRPr lang="en-US" smtClean="0">
                <a:solidFill>
                  <a:schemeClr val="accent2"/>
                </a:solidFill>
              </a:defRPr>
            </a:lvl1pPr>
          </a:lstStyle>
          <a:p>
            <a:fld id="{FC1CF07D-8B3F-4D32-B059-0039CEA46DB1}" type="slidenum">
              <a:rPr>
                <a:solidFill>
                  <a:srgbClr val="9B2D1F"/>
                </a:solidFill>
              </a:rPr>
              <a:pPr/>
              <a:t>‹N°›</a:t>
            </a:fld>
            <a:endParaRPr>
              <a:solidFill>
                <a:srgbClr val="9B2D1F"/>
              </a:solidFill>
            </a:endParaRPr>
          </a:p>
        </p:txBody>
      </p:sp>
      <p:cxnSp>
        <p:nvCxnSpPr>
          <p:cNvPr id="13" name="Straight Connector 12"/>
          <p:cNvCxnSpPr>
            <a:cxnSpLocks/>
          </p:cNvCxnSpPr>
          <p:nvPr userDrawn="1"/>
        </p:nvCxnSpPr>
        <p:spPr>
          <a:xfrm>
            <a:off x="10374766" y="6356350"/>
            <a:ext cx="0" cy="365125"/>
          </a:xfrm>
          <a:prstGeom prst="line">
            <a:avLst/>
          </a:prstGeom>
          <a:ln>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2188388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and Description">
    <p:spTree>
      <p:nvGrpSpPr>
        <p:cNvPr id="1" name=""/>
        <p:cNvGrpSpPr/>
        <p:nvPr/>
      </p:nvGrpSpPr>
      <p:grpSpPr>
        <a:xfrm>
          <a:off x="0" y="0"/>
          <a:ext cx="0" cy="0"/>
          <a:chOff x="0" y="0"/>
          <a:chExt cx="0" cy="0"/>
        </a:xfrm>
      </p:grpSpPr>
      <p:cxnSp>
        <p:nvCxnSpPr>
          <p:cNvPr id="15" name="Straight Connector 14"/>
          <p:cNvCxnSpPr/>
          <p:nvPr userDrawn="1"/>
        </p:nvCxnSpPr>
        <p:spPr>
          <a:xfrm>
            <a:off x="838200" y="6268542"/>
            <a:ext cx="10515600" cy="0"/>
          </a:xfrm>
          <a:prstGeom prst="line">
            <a:avLst/>
          </a:prstGeom>
          <a:ln>
            <a:solidFill>
              <a:schemeClr val="tx2">
                <a:lumMod val="25000"/>
                <a:lumOff val="75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838200" y="160337"/>
            <a:ext cx="9578280" cy="1325563"/>
          </a:xfrm>
          <a:prstGeom prst="rect">
            <a:avLst/>
          </a:prstGeom>
        </p:spPr>
        <p:txBody>
          <a:bodyPr lIns="0"/>
          <a:lstStyle>
            <a:lvl1pPr>
              <a:defRPr b="1">
                <a:solidFill>
                  <a:schemeClr val="tx2"/>
                </a:solidFill>
                <a:latin typeface="+mn-lt"/>
              </a:defRPr>
            </a:lvl1pPr>
          </a:lstStyle>
          <a:p>
            <a:r>
              <a:rPr lang="en-US"/>
              <a:t>Click to edit Master title style</a:t>
            </a:r>
          </a:p>
        </p:txBody>
      </p:sp>
      <p:sp>
        <p:nvSpPr>
          <p:cNvPr id="4" name="Date Placeholder 3"/>
          <p:cNvSpPr>
            <a:spLocks noGrp="1"/>
          </p:cNvSpPr>
          <p:nvPr>
            <p:ph type="dt" sz="half" idx="10"/>
          </p:nvPr>
        </p:nvSpPr>
        <p:spPr>
          <a:xfrm>
            <a:off x="838200" y="6356350"/>
            <a:ext cx="1297360" cy="365125"/>
          </a:xfrm>
          <a:prstGeom prst="rect">
            <a:avLst/>
          </a:prstGeom>
        </p:spPr>
        <p:txBody>
          <a:bodyPr lIns="0" rIns="0"/>
          <a:lstStyle>
            <a:lvl1pPr>
              <a:defRPr>
                <a:solidFill>
                  <a:schemeClr val="bg2">
                    <a:lumMod val="75000"/>
                  </a:schemeClr>
                </a:solidFill>
              </a:defRPr>
            </a:lvl1pPr>
          </a:lstStyle>
          <a:p>
            <a:r>
              <a:rPr lang="en-US">
                <a:solidFill>
                  <a:srgbClr val="E9E5DC">
                    <a:lumMod val="75000"/>
                  </a:srgbClr>
                </a:solidFill>
              </a:rPr>
              <a:t>Your Date Here</a:t>
            </a:r>
          </a:p>
        </p:txBody>
      </p:sp>
      <p:sp>
        <p:nvSpPr>
          <p:cNvPr id="5" name="Footer Placeholder 4"/>
          <p:cNvSpPr>
            <a:spLocks noGrp="1"/>
          </p:cNvSpPr>
          <p:nvPr>
            <p:ph type="ftr" sz="quarter" idx="11"/>
          </p:nvPr>
        </p:nvSpPr>
        <p:spPr>
          <a:xfrm>
            <a:off x="2638638" y="6356350"/>
            <a:ext cx="6914724" cy="365125"/>
          </a:xfrm>
          <a:prstGeom prst="rect">
            <a:avLst/>
          </a:prstGeom>
        </p:spPr>
        <p:txBody>
          <a:bodyPr rIns="365760"/>
          <a:lstStyle>
            <a:lvl1pPr algn="ctr">
              <a:defRPr>
                <a:solidFill>
                  <a:schemeClr val="bg2">
                    <a:lumMod val="75000"/>
                  </a:schemeClr>
                </a:solidFill>
              </a:defRPr>
            </a:lvl1pPr>
          </a:lstStyle>
          <a:p>
            <a:r>
              <a:rPr lang="en-US">
                <a:solidFill>
                  <a:srgbClr val="E9E5DC">
                    <a:lumMod val="75000"/>
                  </a:srgbClr>
                </a:solidFill>
              </a:rPr>
              <a:t>Your Footer Here</a:t>
            </a:r>
          </a:p>
        </p:txBody>
      </p:sp>
      <p:sp>
        <p:nvSpPr>
          <p:cNvPr id="6" name="Slide Number Placeholder 5"/>
          <p:cNvSpPr>
            <a:spLocks noGrp="1"/>
          </p:cNvSpPr>
          <p:nvPr>
            <p:ph type="sldNum" sz="quarter" idx="12"/>
          </p:nvPr>
        </p:nvSpPr>
        <p:spPr>
          <a:xfrm>
            <a:off x="10488488" y="6356350"/>
            <a:ext cx="865312" cy="365125"/>
          </a:xfrm>
          <a:prstGeom prst="rect">
            <a:avLst/>
          </a:prstGeom>
        </p:spPr>
        <p:txBody>
          <a:bodyPr vert="horz" lIns="0" tIns="45720" rIns="0" bIns="45720" rtlCol="0" anchor="ctr"/>
          <a:lstStyle>
            <a:lvl1pPr>
              <a:defRPr lang="en-US" smtClean="0">
                <a:solidFill>
                  <a:schemeClr val="accent2"/>
                </a:solidFill>
              </a:defRPr>
            </a:lvl1pPr>
          </a:lstStyle>
          <a:p>
            <a:fld id="{FC1CF07D-8B3F-4D32-B059-0039CEA46DB1}" type="slidenum">
              <a:rPr>
                <a:solidFill>
                  <a:srgbClr val="9B2D1F"/>
                </a:solidFill>
              </a:rPr>
              <a:pPr/>
              <a:t>‹N°›</a:t>
            </a:fld>
            <a:endParaRPr>
              <a:solidFill>
                <a:srgbClr val="9B2D1F"/>
              </a:solidFill>
            </a:endParaRPr>
          </a:p>
        </p:txBody>
      </p:sp>
      <p:cxnSp>
        <p:nvCxnSpPr>
          <p:cNvPr id="13" name="Straight Connector 12"/>
          <p:cNvCxnSpPr>
            <a:cxnSpLocks/>
          </p:cNvCxnSpPr>
          <p:nvPr userDrawn="1"/>
        </p:nvCxnSpPr>
        <p:spPr>
          <a:xfrm>
            <a:off x="10374766" y="6356350"/>
            <a:ext cx="0" cy="365125"/>
          </a:xfrm>
          <a:prstGeom prst="line">
            <a:avLst/>
          </a:prstGeom>
          <a:ln>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8" name="Text Placeholder 8"/>
          <p:cNvSpPr>
            <a:spLocks noGrp="1"/>
          </p:cNvSpPr>
          <p:nvPr>
            <p:ph type="body" sz="quarter" idx="13" hasCustomPrompt="1"/>
          </p:nvPr>
        </p:nvSpPr>
        <p:spPr>
          <a:xfrm>
            <a:off x="838200" y="5589240"/>
            <a:ext cx="10515600" cy="626368"/>
          </a:xfrm>
          <a:prstGeom prst="rect">
            <a:avLst/>
          </a:prstGeom>
        </p:spPr>
        <p:txBody>
          <a:bodyPr anchor="b"/>
          <a:lstStyle>
            <a:lvl1pPr>
              <a:defRPr>
                <a:solidFill>
                  <a:schemeClr val="accent1"/>
                </a:solidFill>
              </a:defRPr>
            </a:lvl1pPr>
            <a:lvl2pPr>
              <a:defRPr>
                <a:solidFill>
                  <a:schemeClr val="tx1">
                    <a:lumMod val="65000"/>
                    <a:lumOff val="35000"/>
                  </a:schemeClr>
                </a:solidFill>
              </a:defRPr>
            </a:lvl2pPr>
            <a:lvl3pPr marL="11430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solidFill>
                  <a:schemeClr val="tx1">
                    <a:lumMod val="65000"/>
                    <a:lumOff val="35000"/>
                  </a:schemeClr>
                </a:solidFill>
              </a:defRPr>
            </a:lvl3pPr>
            <a:lvl4pPr>
              <a:defRPr>
                <a:solidFill>
                  <a:schemeClr val="tx1">
                    <a:lumMod val="65000"/>
                    <a:lumOff val="35000"/>
                  </a:schemeClr>
                </a:solidFill>
              </a:defRPr>
            </a:lvl4pPr>
            <a:lvl5pPr>
              <a:defRPr>
                <a:solidFill>
                  <a:schemeClr val="tx1">
                    <a:lumMod val="65000"/>
                    <a:lumOff val="35000"/>
                  </a:schemeClr>
                </a:solidFill>
              </a:defRPr>
            </a:lvl5pPr>
          </a:lstStyle>
          <a:p>
            <a:pPr lvl="0">
              <a:spcBef>
                <a:spcPts val="1200"/>
              </a:spcBef>
            </a:pPr>
            <a:r>
              <a:rPr lang="en-US"/>
              <a:t>Insert a short description here</a:t>
            </a:r>
          </a:p>
        </p:txBody>
      </p:sp>
    </p:spTree>
    <p:extLst>
      <p:ext uri="{BB962C8B-B14F-4D97-AF65-F5344CB8AC3E}">
        <p14:creationId xmlns:p14="http://schemas.microsoft.com/office/powerpoint/2010/main" val="412701950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and 2 Columns">
    <p:spTree>
      <p:nvGrpSpPr>
        <p:cNvPr id="1" name=""/>
        <p:cNvGrpSpPr/>
        <p:nvPr/>
      </p:nvGrpSpPr>
      <p:grpSpPr>
        <a:xfrm>
          <a:off x="0" y="0"/>
          <a:ext cx="0" cy="0"/>
          <a:chOff x="0" y="0"/>
          <a:chExt cx="0" cy="0"/>
        </a:xfrm>
      </p:grpSpPr>
      <p:cxnSp>
        <p:nvCxnSpPr>
          <p:cNvPr id="15" name="Straight Connector 14"/>
          <p:cNvCxnSpPr/>
          <p:nvPr userDrawn="1"/>
        </p:nvCxnSpPr>
        <p:spPr>
          <a:xfrm>
            <a:off x="838200" y="6268542"/>
            <a:ext cx="10515600" cy="0"/>
          </a:xfrm>
          <a:prstGeom prst="line">
            <a:avLst/>
          </a:prstGeom>
          <a:ln>
            <a:solidFill>
              <a:schemeClr val="tx2">
                <a:lumMod val="25000"/>
                <a:lumOff val="75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838200" y="160337"/>
            <a:ext cx="9578280" cy="1325563"/>
          </a:xfrm>
          <a:prstGeom prst="rect">
            <a:avLst/>
          </a:prstGeom>
        </p:spPr>
        <p:txBody>
          <a:bodyPr lIns="0"/>
          <a:lstStyle>
            <a:lvl1pPr>
              <a:defRPr b="1">
                <a:solidFill>
                  <a:schemeClr val="tx2"/>
                </a:solidFill>
                <a:latin typeface="+mn-lt"/>
              </a:defRPr>
            </a:lvl1pPr>
          </a:lstStyle>
          <a:p>
            <a:r>
              <a:rPr lang="en-US"/>
              <a:t>Click to edit Master title style</a:t>
            </a:r>
          </a:p>
        </p:txBody>
      </p:sp>
      <p:sp>
        <p:nvSpPr>
          <p:cNvPr id="4" name="Date Placeholder 3"/>
          <p:cNvSpPr>
            <a:spLocks noGrp="1"/>
          </p:cNvSpPr>
          <p:nvPr>
            <p:ph type="dt" sz="half" idx="10"/>
          </p:nvPr>
        </p:nvSpPr>
        <p:spPr>
          <a:xfrm>
            <a:off x="838200" y="6356350"/>
            <a:ext cx="1297360" cy="365125"/>
          </a:xfrm>
          <a:prstGeom prst="rect">
            <a:avLst/>
          </a:prstGeom>
        </p:spPr>
        <p:txBody>
          <a:bodyPr lIns="0" rIns="0"/>
          <a:lstStyle>
            <a:lvl1pPr>
              <a:defRPr>
                <a:solidFill>
                  <a:schemeClr val="bg2">
                    <a:lumMod val="75000"/>
                  </a:schemeClr>
                </a:solidFill>
              </a:defRPr>
            </a:lvl1pPr>
          </a:lstStyle>
          <a:p>
            <a:r>
              <a:rPr lang="en-US">
                <a:solidFill>
                  <a:srgbClr val="E9E5DC">
                    <a:lumMod val="75000"/>
                  </a:srgbClr>
                </a:solidFill>
              </a:rPr>
              <a:t>Your Date Here</a:t>
            </a:r>
          </a:p>
        </p:txBody>
      </p:sp>
      <p:sp>
        <p:nvSpPr>
          <p:cNvPr id="5" name="Footer Placeholder 4"/>
          <p:cNvSpPr>
            <a:spLocks noGrp="1"/>
          </p:cNvSpPr>
          <p:nvPr>
            <p:ph type="ftr" sz="quarter" idx="11"/>
          </p:nvPr>
        </p:nvSpPr>
        <p:spPr>
          <a:xfrm>
            <a:off x="2638638" y="6356350"/>
            <a:ext cx="6914724" cy="365125"/>
          </a:xfrm>
          <a:prstGeom prst="rect">
            <a:avLst/>
          </a:prstGeom>
        </p:spPr>
        <p:txBody>
          <a:bodyPr rIns="365760"/>
          <a:lstStyle>
            <a:lvl1pPr algn="ctr">
              <a:defRPr>
                <a:solidFill>
                  <a:schemeClr val="bg2">
                    <a:lumMod val="75000"/>
                  </a:schemeClr>
                </a:solidFill>
              </a:defRPr>
            </a:lvl1pPr>
          </a:lstStyle>
          <a:p>
            <a:r>
              <a:rPr lang="en-US">
                <a:solidFill>
                  <a:srgbClr val="E9E5DC">
                    <a:lumMod val="75000"/>
                  </a:srgbClr>
                </a:solidFill>
              </a:rPr>
              <a:t>Your Footer Here</a:t>
            </a:r>
          </a:p>
        </p:txBody>
      </p:sp>
      <p:sp>
        <p:nvSpPr>
          <p:cNvPr id="6" name="Slide Number Placeholder 5"/>
          <p:cNvSpPr>
            <a:spLocks noGrp="1"/>
          </p:cNvSpPr>
          <p:nvPr>
            <p:ph type="sldNum" sz="quarter" idx="12"/>
          </p:nvPr>
        </p:nvSpPr>
        <p:spPr>
          <a:xfrm>
            <a:off x="10488488" y="6356350"/>
            <a:ext cx="865312" cy="365125"/>
          </a:xfrm>
          <a:prstGeom prst="rect">
            <a:avLst/>
          </a:prstGeom>
        </p:spPr>
        <p:txBody>
          <a:bodyPr vert="horz" lIns="0" tIns="45720" rIns="0" bIns="45720" rtlCol="0" anchor="ctr"/>
          <a:lstStyle>
            <a:lvl1pPr>
              <a:defRPr lang="en-US" smtClean="0">
                <a:solidFill>
                  <a:schemeClr val="accent2"/>
                </a:solidFill>
              </a:defRPr>
            </a:lvl1pPr>
          </a:lstStyle>
          <a:p>
            <a:fld id="{FC1CF07D-8B3F-4D32-B059-0039CEA46DB1}" type="slidenum">
              <a:rPr>
                <a:solidFill>
                  <a:srgbClr val="9B2D1F"/>
                </a:solidFill>
              </a:rPr>
              <a:pPr/>
              <a:t>‹N°›</a:t>
            </a:fld>
            <a:endParaRPr>
              <a:solidFill>
                <a:srgbClr val="9B2D1F"/>
              </a:solidFill>
            </a:endParaRPr>
          </a:p>
        </p:txBody>
      </p:sp>
      <p:cxnSp>
        <p:nvCxnSpPr>
          <p:cNvPr id="13" name="Straight Connector 12"/>
          <p:cNvCxnSpPr>
            <a:cxnSpLocks/>
          </p:cNvCxnSpPr>
          <p:nvPr userDrawn="1"/>
        </p:nvCxnSpPr>
        <p:spPr>
          <a:xfrm>
            <a:off x="10374766" y="6356350"/>
            <a:ext cx="0" cy="365125"/>
          </a:xfrm>
          <a:prstGeom prst="line">
            <a:avLst/>
          </a:prstGeom>
          <a:ln>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9" name="Content Placeholder 2"/>
          <p:cNvSpPr>
            <a:spLocks noGrp="1"/>
          </p:cNvSpPr>
          <p:nvPr>
            <p:ph sz="half" idx="1"/>
          </p:nvPr>
        </p:nvSpPr>
        <p:spPr>
          <a:xfrm>
            <a:off x="838200" y="1825625"/>
            <a:ext cx="5041776" cy="4351338"/>
          </a:xfrm>
          <a:prstGeom prst="rect">
            <a:avLst/>
          </a:prstGeom>
        </p:spPr>
        <p:txBody>
          <a:bodyPr vert="horz" lIns="0" tIns="45720" rIns="91440" bIns="45720" rtlCol="0">
            <a:normAutofit/>
          </a:bodyPr>
          <a:lstStyle>
            <a:lvl1pPr>
              <a:spcAft>
                <a:spcPts val="1800"/>
              </a:spcAft>
              <a:defRPr lang="en-US" sz="3200">
                <a:solidFill>
                  <a:schemeClr val="accent3"/>
                </a:solidFill>
                <a:latin typeface="+mj-lt"/>
              </a:defRPr>
            </a:lvl1pPr>
            <a:lvl2pPr>
              <a:spcAft>
                <a:spcPts val="1800"/>
              </a:spcAft>
              <a:defRPr lang="en-US" sz="2800">
                <a:solidFill>
                  <a:schemeClr val="accent3"/>
                </a:solidFill>
                <a:latin typeface="+mj-lt"/>
              </a:defRPr>
            </a:lvl2pPr>
            <a:lvl3pPr>
              <a:spcAft>
                <a:spcPts val="1800"/>
              </a:spcAft>
              <a:defRPr lang="en-US" sz="2400">
                <a:solidFill>
                  <a:schemeClr val="accent3"/>
                </a:solidFill>
                <a:latin typeface="+mj-lt"/>
              </a:defRPr>
            </a:lvl3pPr>
            <a:lvl4pPr>
              <a:spcAft>
                <a:spcPts val="1800"/>
              </a:spcAft>
              <a:defRPr lang="en-US" sz="2000">
                <a:solidFill>
                  <a:schemeClr val="accent3"/>
                </a:solidFill>
                <a:latin typeface="+mj-lt"/>
              </a:defRPr>
            </a:lvl4pPr>
            <a:lvl5pPr>
              <a:spcAft>
                <a:spcPts val="1800"/>
              </a:spcAft>
              <a:defRPr lang="en-US" sz="2000">
                <a:solidFill>
                  <a:schemeClr val="accent3"/>
                </a:solidFill>
                <a:latin typeface="+mj-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3"/>
          <p:cNvSpPr>
            <a:spLocks noGrp="1"/>
          </p:cNvSpPr>
          <p:nvPr>
            <p:ph sz="half" idx="2"/>
          </p:nvPr>
        </p:nvSpPr>
        <p:spPr>
          <a:xfrm>
            <a:off x="6312024" y="1825625"/>
            <a:ext cx="5041776" cy="4351338"/>
          </a:xfrm>
          <a:prstGeom prst="rect">
            <a:avLst/>
          </a:prstGeom>
        </p:spPr>
        <p:txBody>
          <a:bodyPr vert="horz" lIns="0" tIns="45720" rIns="91440" bIns="45720" rtlCol="0">
            <a:normAutofit/>
          </a:bodyPr>
          <a:lstStyle>
            <a:lvl1pPr>
              <a:spcAft>
                <a:spcPts val="1800"/>
              </a:spcAft>
              <a:defRPr lang="en-US" sz="3200">
                <a:solidFill>
                  <a:schemeClr val="accent3"/>
                </a:solidFill>
                <a:latin typeface="+mj-lt"/>
              </a:defRPr>
            </a:lvl1pPr>
            <a:lvl2pPr>
              <a:spcAft>
                <a:spcPts val="1800"/>
              </a:spcAft>
              <a:defRPr lang="en-US" sz="2800">
                <a:solidFill>
                  <a:schemeClr val="accent3"/>
                </a:solidFill>
                <a:latin typeface="+mj-lt"/>
              </a:defRPr>
            </a:lvl2pPr>
            <a:lvl3pPr>
              <a:spcAft>
                <a:spcPts val="1800"/>
              </a:spcAft>
              <a:defRPr lang="en-US" sz="2400">
                <a:solidFill>
                  <a:schemeClr val="accent3"/>
                </a:solidFill>
                <a:latin typeface="+mj-lt"/>
              </a:defRPr>
            </a:lvl3pPr>
            <a:lvl4pPr>
              <a:spcAft>
                <a:spcPts val="1800"/>
              </a:spcAft>
              <a:defRPr lang="en-US" sz="2000">
                <a:solidFill>
                  <a:schemeClr val="accent3"/>
                </a:solidFill>
                <a:latin typeface="+mj-lt"/>
              </a:defRPr>
            </a:lvl4pPr>
            <a:lvl5pPr>
              <a:spcAft>
                <a:spcPts val="1800"/>
              </a:spcAft>
              <a:defRPr lang="en-US" sz="2000">
                <a:solidFill>
                  <a:schemeClr val="accent3"/>
                </a:solidFill>
                <a:latin typeface="+mj-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27962971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 Dark">
    <p:spTree>
      <p:nvGrpSpPr>
        <p:cNvPr id="1" name=""/>
        <p:cNvGrpSpPr/>
        <p:nvPr/>
      </p:nvGrpSpPr>
      <p:grpSpPr>
        <a:xfrm>
          <a:off x="0" y="0"/>
          <a:ext cx="0" cy="0"/>
          <a:chOff x="0" y="0"/>
          <a:chExt cx="0" cy="0"/>
        </a:xfrm>
      </p:grpSpPr>
      <p:cxnSp>
        <p:nvCxnSpPr>
          <p:cNvPr id="15" name="Straight Connector 14"/>
          <p:cNvCxnSpPr/>
          <p:nvPr userDrawn="1"/>
        </p:nvCxnSpPr>
        <p:spPr>
          <a:xfrm>
            <a:off x="838200" y="6268542"/>
            <a:ext cx="10515600" cy="0"/>
          </a:xfrm>
          <a:prstGeom prst="line">
            <a:avLst/>
          </a:prstGeom>
          <a:ln>
            <a:solidFill>
              <a:schemeClr val="tx2">
                <a:lumMod val="90000"/>
                <a:lumOff val="10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838200" y="160337"/>
            <a:ext cx="9578280" cy="1325563"/>
          </a:xfrm>
          <a:prstGeom prst="rect">
            <a:avLst/>
          </a:prstGeom>
        </p:spPr>
        <p:txBody>
          <a:bodyPr lIns="0"/>
          <a:lstStyle>
            <a:lvl1pPr>
              <a:defRPr b="1">
                <a:solidFill>
                  <a:schemeClr val="bg1"/>
                </a:solidFill>
                <a:latin typeface="+mn-lt"/>
              </a:defRPr>
            </a:lvl1pPr>
          </a:lstStyle>
          <a:p>
            <a:r>
              <a:rPr lang="en-US"/>
              <a:t>Click to edit Master title style</a:t>
            </a:r>
          </a:p>
        </p:txBody>
      </p:sp>
      <p:sp>
        <p:nvSpPr>
          <p:cNvPr id="3" name="Content Placeholder 2"/>
          <p:cNvSpPr>
            <a:spLocks noGrp="1"/>
          </p:cNvSpPr>
          <p:nvPr>
            <p:ph idx="1"/>
          </p:nvPr>
        </p:nvSpPr>
        <p:spPr>
          <a:xfrm>
            <a:off x="838200" y="1825625"/>
            <a:ext cx="10515600" cy="4351338"/>
          </a:xfrm>
          <a:prstGeom prst="rect">
            <a:avLst/>
          </a:prstGeom>
        </p:spPr>
        <p:txBody>
          <a:bodyPr lIns="0">
            <a:normAutofit/>
          </a:bodyPr>
          <a:lstStyle>
            <a:lvl1pPr>
              <a:spcAft>
                <a:spcPts val="1200"/>
              </a:spcAft>
              <a:defRPr sz="4000">
                <a:solidFill>
                  <a:schemeClr val="bg1"/>
                </a:solidFill>
                <a:latin typeface="+mj-lt"/>
              </a:defRPr>
            </a:lvl1pPr>
            <a:lvl2pPr>
              <a:spcAft>
                <a:spcPts val="1200"/>
              </a:spcAft>
              <a:defRPr sz="3600">
                <a:solidFill>
                  <a:schemeClr val="bg1"/>
                </a:solidFill>
                <a:latin typeface="+mj-lt"/>
              </a:defRPr>
            </a:lvl2pPr>
            <a:lvl3pPr>
              <a:spcAft>
                <a:spcPts val="1200"/>
              </a:spcAft>
              <a:defRPr sz="3200">
                <a:solidFill>
                  <a:schemeClr val="bg1"/>
                </a:solidFill>
                <a:latin typeface="+mj-lt"/>
              </a:defRPr>
            </a:lvl3pPr>
            <a:lvl4pPr>
              <a:spcAft>
                <a:spcPts val="1200"/>
              </a:spcAft>
              <a:defRPr sz="2800">
                <a:solidFill>
                  <a:schemeClr val="bg1"/>
                </a:solidFill>
                <a:latin typeface="+mj-lt"/>
              </a:defRPr>
            </a:lvl4pPr>
            <a:lvl5pPr>
              <a:spcAft>
                <a:spcPts val="1200"/>
              </a:spcAft>
              <a:defRPr sz="2800">
                <a:solidFill>
                  <a:schemeClr val="bg1"/>
                </a:solidFill>
                <a:latin typeface="+mj-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1297360" cy="365125"/>
          </a:xfrm>
          <a:prstGeom prst="rect">
            <a:avLst/>
          </a:prstGeom>
        </p:spPr>
        <p:txBody>
          <a:bodyPr lIns="0" rIns="0"/>
          <a:lstStyle>
            <a:lvl1pPr>
              <a:defRPr>
                <a:solidFill>
                  <a:schemeClr val="tx2">
                    <a:lumMod val="75000"/>
                    <a:lumOff val="25000"/>
                  </a:schemeClr>
                </a:solidFill>
              </a:defRPr>
            </a:lvl1pPr>
          </a:lstStyle>
          <a:p>
            <a:r>
              <a:rPr lang="en-US">
                <a:solidFill>
                  <a:srgbClr val="696464">
                    <a:lumMod val="75000"/>
                    <a:lumOff val="25000"/>
                  </a:srgbClr>
                </a:solidFill>
              </a:rPr>
              <a:t>Your Date Here</a:t>
            </a:r>
          </a:p>
        </p:txBody>
      </p:sp>
      <p:sp>
        <p:nvSpPr>
          <p:cNvPr id="5" name="Footer Placeholder 4"/>
          <p:cNvSpPr>
            <a:spLocks noGrp="1"/>
          </p:cNvSpPr>
          <p:nvPr>
            <p:ph type="ftr" sz="quarter" idx="11"/>
          </p:nvPr>
        </p:nvSpPr>
        <p:spPr>
          <a:xfrm>
            <a:off x="2638638" y="6356350"/>
            <a:ext cx="6914724" cy="365125"/>
          </a:xfrm>
          <a:prstGeom prst="rect">
            <a:avLst/>
          </a:prstGeom>
        </p:spPr>
        <p:txBody>
          <a:bodyPr rIns="365760"/>
          <a:lstStyle>
            <a:lvl1pPr algn="ctr">
              <a:defRPr>
                <a:solidFill>
                  <a:schemeClr val="tx2">
                    <a:lumMod val="75000"/>
                    <a:lumOff val="25000"/>
                  </a:schemeClr>
                </a:solidFill>
              </a:defRPr>
            </a:lvl1pPr>
          </a:lstStyle>
          <a:p>
            <a:r>
              <a:rPr lang="en-US">
                <a:solidFill>
                  <a:srgbClr val="696464">
                    <a:lumMod val="75000"/>
                    <a:lumOff val="25000"/>
                  </a:srgbClr>
                </a:solidFill>
              </a:rPr>
              <a:t>Your Footer Here</a:t>
            </a:r>
          </a:p>
        </p:txBody>
      </p:sp>
      <p:sp>
        <p:nvSpPr>
          <p:cNvPr id="6" name="Slide Number Placeholder 5"/>
          <p:cNvSpPr>
            <a:spLocks noGrp="1"/>
          </p:cNvSpPr>
          <p:nvPr>
            <p:ph type="sldNum" sz="quarter" idx="12"/>
          </p:nvPr>
        </p:nvSpPr>
        <p:spPr>
          <a:xfrm>
            <a:off x="10488488" y="6356350"/>
            <a:ext cx="865312" cy="365125"/>
          </a:xfrm>
          <a:prstGeom prst="rect">
            <a:avLst/>
          </a:prstGeom>
        </p:spPr>
        <p:txBody>
          <a:bodyPr vert="horz" lIns="0" tIns="45720" rIns="0" bIns="45720" rtlCol="0" anchor="ctr"/>
          <a:lstStyle>
            <a:lvl1pPr>
              <a:defRPr lang="en-US" smtClean="0">
                <a:solidFill>
                  <a:schemeClr val="tx2">
                    <a:lumMod val="75000"/>
                    <a:lumOff val="25000"/>
                  </a:schemeClr>
                </a:solidFill>
              </a:defRPr>
            </a:lvl1pPr>
          </a:lstStyle>
          <a:p>
            <a:fld id="{FC1CF07D-8B3F-4D32-B059-0039CEA46DB1}" type="slidenum">
              <a:rPr>
                <a:solidFill>
                  <a:srgbClr val="696464">
                    <a:lumMod val="75000"/>
                    <a:lumOff val="25000"/>
                  </a:srgbClr>
                </a:solidFill>
              </a:rPr>
              <a:pPr/>
              <a:t>‹N°›</a:t>
            </a:fld>
            <a:endParaRPr>
              <a:solidFill>
                <a:srgbClr val="696464">
                  <a:lumMod val="75000"/>
                  <a:lumOff val="25000"/>
                </a:srgbClr>
              </a:solidFill>
            </a:endParaRPr>
          </a:p>
        </p:txBody>
      </p:sp>
      <p:cxnSp>
        <p:nvCxnSpPr>
          <p:cNvPr id="13" name="Straight Connector 12"/>
          <p:cNvCxnSpPr>
            <a:cxnSpLocks/>
          </p:cNvCxnSpPr>
          <p:nvPr userDrawn="1"/>
        </p:nvCxnSpPr>
        <p:spPr>
          <a:xfrm>
            <a:off x="10374766" y="6356350"/>
            <a:ext cx="0" cy="365125"/>
          </a:xfrm>
          <a:prstGeom prst="line">
            <a:avLst/>
          </a:prstGeom>
          <a:ln>
            <a:solidFill>
              <a:schemeClr val="tx2">
                <a:lumMod val="90000"/>
                <a:lumOff val="1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0724488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 Dark">
    <p:spTree>
      <p:nvGrpSpPr>
        <p:cNvPr id="1" name=""/>
        <p:cNvGrpSpPr/>
        <p:nvPr/>
      </p:nvGrpSpPr>
      <p:grpSpPr>
        <a:xfrm>
          <a:off x="0" y="0"/>
          <a:ext cx="0" cy="0"/>
          <a:chOff x="0" y="0"/>
          <a:chExt cx="0" cy="0"/>
        </a:xfrm>
      </p:grpSpPr>
      <p:cxnSp>
        <p:nvCxnSpPr>
          <p:cNvPr id="15" name="Straight Connector 14"/>
          <p:cNvCxnSpPr/>
          <p:nvPr userDrawn="1"/>
        </p:nvCxnSpPr>
        <p:spPr>
          <a:xfrm>
            <a:off x="838200" y="6268542"/>
            <a:ext cx="10515600" cy="0"/>
          </a:xfrm>
          <a:prstGeom prst="line">
            <a:avLst/>
          </a:prstGeom>
          <a:ln>
            <a:solidFill>
              <a:schemeClr val="tx2">
                <a:lumMod val="90000"/>
                <a:lumOff val="10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838200" y="160337"/>
            <a:ext cx="9578280" cy="1325563"/>
          </a:xfrm>
          <a:prstGeom prst="rect">
            <a:avLst/>
          </a:prstGeom>
        </p:spPr>
        <p:txBody>
          <a:bodyPr lIns="0"/>
          <a:lstStyle>
            <a:lvl1pPr>
              <a:defRPr b="1">
                <a:solidFill>
                  <a:schemeClr val="bg1"/>
                </a:solidFill>
                <a:latin typeface="+mn-lt"/>
              </a:defRPr>
            </a:lvl1pPr>
          </a:lstStyle>
          <a:p>
            <a:r>
              <a:rPr lang="en-US"/>
              <a:t>Click to edit Master title style</a:t>
            </a:r>
          </a:p>
        </p:txBody>
      </p:sp>
      <p:sp>
        <p:nvSpPr>
          <p:cNvPr id="4" name="Date Placeholder 3"/>
          <p:cNvSpPr>
            <a:spLocks noGrp="1"/>
          </p:cNvSpPr>
          <p:nvPr>
            <p:ph type="dt" sz="half" idx="10"/>
          </p:nvPr>
        </p:nvSpPr>
        <p:spPr>
          <a:xfrm>
            <a:off x="838200" y="6356350"/>
            <a:ext cx="1297360" cy="365125"/>
          </a:xfrm>
          <a:prstGeom prst="rect">
            <a:avLst/>
          </a:prstGeom>
        </p:spPr>
        <p:txBody>
          <a:bodyPr lIns="0" rIns="0"/>
          <a:lstStyle>
            <a:lvl1pPr>
              <a:defRPr>
                <a:solidFill>
                  <a:schemeClr val="tx2">
                    <a:lumMod val="75000"/>
                    <a:lumOff val="25000"/>
                  </a:schemeClr>
                </a:solidFill>
              </a:defRPr>
            </a:lvl1pPr>
          </a:lstStyle>
          <a:p>
            <a:r>
              <a:rPr lang="en-US">
                <a:solidFill>
                  <a:srgbClr val="696464">
                    <a:lumMod val="75000"/>
                    <a:lumOff val="25000"/>
                  </a:srgbClr>
                </a:solidFill>
              </a:rPr>
              <a:t>Your Date Here</a:t>
            </a:r>
          </a:p>
        </p:txBody>
      </p:sp>
      <p:sp>
        <p:nvSpPr>
          <p:cNvPr id="5" name="Footer Placeholder 4"/>
          <p:cNvSpPr>
            <a:spLocks noGrp="1"/>
          </p:cNvSpPr>
          <p:nvPr>
            <p:ph type="ftr" sz="quarter" idx="11"/>
          </p:nvPr>
        </p:nvSpPr>
        <p:spPr>
          <a:xfrm>
            <a:off x="2638638" y="6356350"/>
            <a:ext cx="6914724" cy="365125"/>
          </a:xfrm>
          <a:prstGeom prst="rect">
            <a:avLst/>
          </a:prstGeom>
        </p:spPr>
        <p:txBody>
          <a:bodyPr rIns="365760"/>
          <a:lstStyle>
            <a:lvl1pPr algn="ctr">
              <a:defRPr>
                <a:solidFill>
                  <a:schemeClr val="tx2">
                    <a:lumMod val="75000"/>
                    <a:lumOff val="25000"/>
                  </a:schemeClr>
                </a:solidFill>
              </a:defRPr>
            </a:lvl1pPr>
          </a:lstStyle>
          <a:p>
            <a:r>
              <a:rPr lang="en-US">
                <a:solidFill>
                  <a:srgbClr val="696464">
                    <a:lumMod val="75000"/>
                    <a:lumOff val="25000"/>
                  </a:srgbClr>
                </a:solidFill>
              </a:rPr>
              <a:t>Your Footer Here</a:t>
            </a:r>
          </a:p>
        </p:txBody>
      </p:sp>
      <p:sp>
        <p:nvSpPr>
          <p:cNvPr id="6" name="Slide Number Placeholder 5"/>
          <p:cNvSpPr>
            <a:spLocks noGrp="1"/>
          </p:cNvSpPr>
          <p:nvPr>
            <p:ph type="sldNum" sz="quarter" idx="12"/>
          </p:nvPr>
        </p:nvSpPr>
        <p:spPr>
          <a:xfrm>
            <a:off x="10488488" y="6356350"/>
            <a:ext cx="865312" cy="365125"/>
          </a:xfrm>
          <a:prstGeom prst="rect">
            <a:avLst/>
          </a:prstGeom>
        </p:spPr>
        <p:txBody>
          <a:bodyPr vert="horz" lIns="0" tIns="45720" rIns="0" bIns="45720" rtlCol="0" anchor="ctr"/>
          <a:lstStyle>
            <a:lvl1pPr>
              <a:defRPr lang="en-US" smtClean="0">
                <a:solidFill>
                  <a:schemeClr val="tx2">
                    <a:lumMod val="75000"/>
                    <a:lumOff val="25000"/>
                  </a:schemeClr>
                </a:solidFill>
              </a:defRPr>
            </a:lvl1pPr>
          </a:lstStyle>
          <a:p>
            <a:fld id="{FC1CF07D-8B3F-4D32-B059-0039CEA46DB1}" type="slidenum">
              <a:rPr>
                <a:solidFill>
                  <a:srgbClr val="696464">
                    <a:lumMod val="75000"/>
                    <a:lumOff val="25000"/>
                  </a:srgbClr>
                </a:solidFill>
              </a:rPr>
              <a:pPr/>
              <a:t>‹N°›</a:t>
            </a:fld>
            <a:endParaRPr>
              <a:solidFill>
                <a:srgbClr val="696464">
                  <a:lumMod val="75000"/>
                  <a:lumOff val="25000"/>
                </a:srgbClr>
              </a:solidFill>
            </a:endParaRPr>
          </a:p>
        </p:txBody>
      </p:sp>
      <p:cxnSp>
        <p:nvCxnSpPr>
          <p:cNvPr id="13" name="Straight Connector 12"/>
          <p:cNvCxnSpPr>
            <a:cxnSpLocks/>
          </p:cNvCxnSpPr>
          <p:nvPr userDrawn="1"/>
        </p:nvCxnSpPr>
        <p:spPr>
          <a:xfrm>
            <a:off x="10374766" y="6356350"/>
            <a:ext cx="0" cy="365125"/>
          </a:xfrm>
          <a:prstGeom prst="line">
            <a:avLst/>
          </a:prstGeom>
          <a:ln>
            <a:solidFill>
              <a:schemeClr val="tx2">
                <a:lumMod val="90000"/>
                <a:lumOff val="1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100446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2">
    <p:spTree>
      <p:nvGrpSpPr>
        <p:cNvPr id="1" name=""/>
        <p:cNvGrpSpPr/>
        <p:nvPr/>
      </p:nvGrpSpPr>
      <p:grpSpPr>
        <a:xfrm>
          <a:off x="0" y="0"/>
          <a:ext cx="0" cy="0"/>
          <a:chOff x="0" y="0"/>
          <a:chExt cx="0" cy="0"/>
        </a:xfrm>
      </p:grpSpPr>
      <p:sp>
        <p:nvSpPr>
          <p:cNvPr id="38" name="Title 1"/>
          <p:cNvSpPr>
            <a:spLocks noGrp="1"/>
          </p:cNvSpPr>
          <p:nvPr>
            <p:ph type="ctrTitle"/>
          </p:nvPr>
        </p:nvSpPr>
        <p:spPr>
          <a:xfrm>
            <a:off x="4757682" y="4074661"/>
            <a:ext cx="6964465" cy="1067644"/>
          </a:xfrm>
          <a:prstGeom prst="rect">
            <a:avLst/>
          </a:prstGeom>
        </p:spPr>
        <p:txBody>
          <a:bodyPr lIns="274320" rIns="0" anchor="b">
            <a:noAutofit/>
          </a:bodyPr>
          <a:lstStyle>
            <a:lvl1pPr algn="l">
              <a:defRPr sz="3200" b="1" cap="all" baseline="0">
                <a:solidFill>
                  <a:schemeClr val="accent2"/>
                </a:solidFill>
                <a:latin typeface="+mn-lt"/>
              </a:defRPr>
            </a:lvl1pPr>
          </a:lstStyle>
          <a:p>
            <a:r>
              <a:rPr lang="en-US"/>
              <a:t>Click to edit Master title style</a:t>
            </a:r>
          </a:p>
        </p:txBody>
      </p:sp>
      <p:sp>
        <p:nvSpPr>
          <p:cNvPr id="39" name="Subtitle 2"/>
          <p:cNvSpPr>
            <a:spLocks noGrp="1"/>
          </p:cNvSpPr>
          <p:nvPr>
            <p:ph type="subTitle" idx="1"/>
          </p:nvPr>
        </p:nvSpPr>
        <p:spPr>
          <a:xfrm>
            <a:off x="4757682" y="5172813"/>
            <a:ext cx="6964465" cy="407890"/>
          </a:xfrm>
          <a:prstGeom prst="rect">
            <a:avLst/>
          </a:prstGeom>
        </p:spPr>
        <p:txBody>
          <a:bodyPr lIns="274320" rIns="0"/>
          <a:lstStyle>
            <a:lvl1pPr marL="0" indent="0" algn="l">
              <a:buNone/>
              <a:defRPr sz="2400">
                <a:solidFill>
                  <a:schemeClr val="accent3"/>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1" name="Freeform: Shape 30"/>
          <p:cNvSpPr/>
          <p:nvPr userDrawn="1"/>
        </p:nvSpPr>
        <p:spPr>
          <a:xfrm rot="5400000">
            <a:off x="-487322" y="3075509"/>
            <a:ext cx="4269815" cy="3295170"/>
          </a:xfrm>
          <a:custGeom>
            <a:avLst/>
            <a:gdLst>
              <a:gd name="connsiteX0" fmla="*/ 0 w 4269815"/>
              <a:gd name="connsiteY0" fmla="*/ 3295170 h 3295170"/>
              <a:gd name="connsiteX1" fmla="*/ 2383562 w 4269815"/>
              <a:gd name="connsiteY1" fmla="*/ 0 h 3295170"/>
              <a:gd name="connsiteX2" fmla="*/ 4269815 w 4269815"/>
              <a:gd name="connsiteY2" fmla="*/ 2529419 h 3295170"/>
              <a:gd name="connsiteX3" fmla="*/ 4269815 w 4269815"/>
              <a:gd name="connsiteY3" fmla="*/ 3295170 h 3295170"/>
            </a:gdLst>
            <a:ahLst/>
            <a:cxnLst>
              <a:cxn ang="0">
                <a:pos x="connsiteX0" y="connsiteY0"/>
              </a:cxn>
              <a:cxn ang="0">
                <a:pos x="connsiteX1" y="connsiteY1"/>
              </a:cxn>
              <a:cxn ang="0">
                <a:pos x="connsiteX2" y="connsiteY2"/>
              </a:cxn>
              <a:cxn ang="0">
                <a:pos x="connsiteX3" y="connsiteY3"/>
              </a:cxn>
            </a:cxnLst>
            <a:rect l="l" t="t" r="r" b="b"/>
            <a:pathLst>
              <a:path w="4269815" h="3295170">
                <a:moveTo>
                  <a:pt x="0" y="3295170"/>
                </a:moveTo>
                <a:lnTo>
                  <a:pt x="2383562" y="0"/>
                </a:lnTo>
                <a:lnTo>
                  <a:pt x="4269815" y="2529419"/>
                </a:lnTo>
                <a:lnTo>
                  <a:pt x="4269815" y="329517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5" name="Picture Placeholder 24"/>
          <p:cNvSpPr>
            <a:spLocks noGrp="1"/>
          </p:cNvSpPr>
          <p:nvPr>
            <p:ph type="pic" sz="quarter" idx="13"/>
          </p:nvPr>
        </p:nvSpPr>
        <p:spPr>
          <a:xfrm>
            <a:off x="0" y="0"/>
            <a:ext cx="9962166" cy="4723331"/>
          </a:xfrm>
          <a:custGeom>
            <a:avLst/>
            <a:gdLst>
              <a:gd name="connsiteX0" fmla="*/ 0 w 9962166"/>
              <a:gd name="connsiteY0" fmla="*/ 0 h 4723331"/>
              <a:gd name="connsiteX1" fmla="*/ 9962166 w 9962166"/>
              <a:gd name="connsiteY1" fmla="*/ 0 h 4723331"/>
              <a:gd name="connsiteX2" fmla="*/ 3628293 w 9962166"/>
              <a:gd name="connsiteY2" fmla="*/ 4723331 h 4723331"/>
              <a:gd name="connsiteX3" fmla="*/ 0 w 9962166"/>
              <a:gd name="connsiteY3" fmla="*/ 2098805 h 4723331"/>
            </a:gdLst>
            <a:ahLst/>
            <a:cxnLst>
              <a:cxn ang="0">
                <a:pos x="connsiteX0" y="connsiteY0"/>
              </a:cxn>
              <a:cxn ang="0">
                <a:pos x="connsiteX1" y="connsiteY1"/>
              </a:cxn>
              <a:cxn ang="0">
                <a:pos x="connsiteX2" y="connsiteY2"/>
              </a:cxn>
              <a:cxn ang="0">
                <a:pos x="connsiteX3" y="connsiteY3"/>
              </a:cxn>
            </a:cxnLst>
            <a:rect l="l" t="t" r="r" b="b"/>
            <a:pathLst>
              <a:path w="9962166" h="4723331">
                <a:moveTo>
                  <a:pt x="0" y="0"/>
                </a:moveTo>
                <a:lnTo>
                  <a:pt x="9962166" y="0"/>
                </a:lnTo>
                <a:lnTo>
                  <a:pt x="3628293" y="4723331"/>
                </a:lnTo>
                <a:lnTo>
                  <a:pt x="0" y="2098805"/>
                </a:lnTo>
                <a:close/>
              </a:path>
            </a:pathLst>
          </a:custGeom>
        </p:spPr>
        <p:txBody>
          <a:bodyPr wrap="square">
            <a:noAutofit/>
          </a:bodyPr>
          <a:lstStyle/>
          <a:p>
            <a:endParaRPr lang="en-US"/>
          </a:p>
        </p:txBody>
      </p:sp>
      <p:sp>
        <p:nvSpPr>
          <p:cNvPr id="35" name="Freeform: Shape 34"/>
          <p:cNvSpPr/>
          <p:nvPr userDrawn="1"/>
        </p:nvSpPr>
        <p:spPr>
          <a:xfrm rot="10800000" flipV="1">
            <a:off x="1423477" y="5213253"/>
            <a:ext cx="4479354" cy="1644747"/>
          </a:xfrm>
          <a:custGeom>
            <a:avLst/>
            <a:gdLst>
              <a:gd name="connsiteX0" fmla="*/ 2273790 w 4479354"/>
              <a:gd name="connsiteY0" fmla="*/ 0 h 1644747"/>
              <a:gd name="connsiteX1" fmla="*/ 0 w 4479354"/>
              <a:gd name="connsiteY1" fmla="*/ 1644747 h 1644747"/>
              <a:gd name="connsiteX2" fmla="*/ 4479354 w 4479354"/>
              <a:gd name="connsiteY2" fmla="*/ 1644747 h 1644747"/>
            </a:gdLst>
            <a:ahLst/>
            <a:cxnLst>
              <a:cxn ang="0">
                <a:pos x="connsiteX0" y="connsiteY0"/>
              </a:cxn>
              <a:cxn ang="0">
                <a:pos x="connsiteX1" y="connsiteY1"/>
              </a:cxn>
              <a:cxn ang="0">
                <a:pos x="connsiteX2" y="connsiteY2"/>
              </a:cxn>
            </a:cxnLst>
            <a:rect l="l" t="t" r="r" b="b"/>
            <a:pathLst>
              <a:path w="4479354" h="1644747">
                <a:moveTo>
                  <a:pt x="2273790" y="0"/>
                </a:moveTo>
                <a:lnTo>
                  <a:pt x="0" y="1644747"/>
                </a:lnTo>
                <a:lnTo>
                  <a:pt x="4479354" y="1644747"/>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0" name="Date Placeholder 3"/>
          <p:cNvSpPr>
            <a:spLocks noGrp="1"/>
          </p:cNvSpPr>
          <p:nvPr>
            <p:ph type="dt" sz="half" idx="11"/>
          </p:nvPr>
        </p:nvSpPr>
        <p:spPr>
          <a:xfrm>
            <a:off x="2825806" y="6356349"/>
            <a:ext cx="1931877" cy="365125"/>
          </a:xfrm>
          <a:prstGeom prst="rect">
            <a:avLst/>
          </a:prstGeom>
        </p:spPr>
        <p:txBody>
          <a:bodyPr lIns="0" rIns="0"/>
          <a:lstStyle>
            <a:lvl1pPr algn="ctr">
              <a:defRPr>
                <a:solidFill>
                  <a:schemeClr val="bg2">
                    <a:lumMod val="75000"/>
                  </a:schemeClr>
                </a:solidFill>
              </a:defRPr>
            </a:lvl1pPr>
          </a:lstStyle>
          <a:p>
            <a:r>
              <a:rPr lang="en-US">
                <a:solidFill>
                  <a:srgbClr val="E9E5DC">
                    <a:lumMod val="75000"/>
                  </a:srgbClr>
                </a:solidFill>
              </a:rPr>
              <a:t>Your Date Here</a:t>
            </a:r>
          </a:p>
        </p:txBody>
      </p:sp>
      <p:sp>
        <p:nvSpPr>
          <p:cNvPr id="41" name="Footer Placeholder 4"/>
          <p:cNvSpPr>
            <a:spLocks noGrp="1"/>
          </p:cNvSpPr>
          <p:nvPr>
            <p:ph type="ftr" sz="quarter" idx="12"/>
          </p:nvPr>
        </p:nvSpPr>
        <p:spPr>
          <a:xfrm>
            <a:off x="6074434" y="6356350"/>
            <a:ext cx="5647713" cy="365125"/>
          </a:xfrm>
          <a:prstGeom prst="rect">
            <a:avLst/>
          </a:prstGeom>
        </p:spPr>
        <p:txBody>
          <a:bodyPr/>
          <a:lstStyle>
            <a:lvl1pPr algn="l">
              <a:defRPr cap="none" baseline="0">
                <a:solidFill>
                  <a:schemeClr val="bg2">
                    <a:lumMod val="75000"/>
                  </a:schemeClr>
                </a:solidFill>
              </a:defRPr>
            </a:lvl1pPr>
          </a:lstStyle>
          <a:p>
            <a:r>
              <a:rPr lang="en-US">
                <a:solidFill>
                  <a:srgbClr val="E9E5DC">
                    <a:lumMod val="75000"/>
                  </a:srgbClr>
                </a:solidFill>
              </a:rPr>
              <a:t>Your Footer Here</a:t>
            </a:r>
          </a:p>
        </p:txBody>
      </p:sp>
    </p:spTree>
    <p:extLst>
      <p:ext uri="{BB962C8B-B14F-4D97-AF65-F5344CB8AC3E}">
        <p14:creationId xmlns:p14="http://schemas.microsoft.com/office/powerpoint/2010/main" val="29808488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Quote - Dark">
    <p:spTree>
      <p:nvGrpSpPr>
        <p:cNvPr id="1" name=""/>
        <p:cNvGrpSpPr/>
        <p:nvPr/>
      </p:nvGrpSpPr>
      <p:grpSpPr>
        <a:xfrm>
          <a:off x="0" y="0"/>
          <a:ext cx="0" cy="0"/>
          <a:chOff x="0" y="0"/>
          <a:chExt cx="0" cy="0"/>
        </a:xfrm>
      </p:grpSpPr>
      <p:sp>
        <p:nvSpPr>
          <p:cNvPr id="9" name="Freeform: Shape 8"/>
          <p:cNvSpPr/>
          <p:nvPr userDrawn="1"/>
        </p:nvSpPr>
        <p:spPr>
          <a:xfrm>
            <a:off x="0" y="1"/>
            <a:ext cx="9962166" cy="4723331"/>
          </a:xfrm>
          <a:custGeom>
            <a:avLst/>
            <a:gdLst>
              <a:gd name="connsiteX0" fmla="*/ 0 w 9962166"/>
              <a:gd name="connsiteY0" fmla="*/ 0 h 4723331"/>
              <a:gd name="connsiteX1" fmla="*/ 9962166 w 9962166"/>
              <a:gd name="connsiteY1" fmla="*/ 0 h 4723331"/>
              <a:gd name="connsiteX2" fmla="*/ 3628293 w 9962166"/>
              <a:gd name="connsiteY2" fmla="*/ 4723331 h 4723331"/>
              <a:gd name="connsiteX3" fmla="*/ 0 w 9962166"/>
              <a:gd name="connsiteY3" fmla="*/ 2098805 h 4723331"/>
            </a:gdLst>
            <a:ahLst/>
            <a:cxnLst>
              <a:cxn ang="0">
                <a:pos x="connsiteX0" y="connsiteY0"/>
              </a:cxn>
              <a:cxn ang="0">
                <a:pos x="connsiteX1" y="connsiteY1"/>
              </a:cxn>
              <a:cxn ang="0">
                <a:pos x="connsiteX2" y="connsiteY2"/>
              </a:cxn>
              <a:cxn ang="0">
                <a:pos x="connsiteX3" y="connsiteY3"/>
              </a:cxn>
            </a:cxnLst>
            <a:rect l="l" t="t" r="r" b="b"/>
            <a:pathLst>
              <a:path w="9962166" h="4723331">
                <a:moveTo>
                  <a:pt x="0" y="0"/>
                </a:moveTo>
                <a:lnTo>
                  <a:pt x="9962166" y="0"/>
                </a:lnTo>
                <a:lnTo>
                  <a:pt x="3628293" y="4723331"/>
                </a:lnTo>
                <a:lnTo>
                  <a:pt x="0" y="2098805"/>
                </a:lnTo>
                <a:close/>
              </a:path>
            </a:pathLst>
          </a:custGeom>
          <a:solidFill>
            <a:schemeClr val="bg1">
              <a:lumMod val="95000"/>
              <a:alpha val="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Freeform: Shape 9"/>
          <p:cNvSpPr/>
          <p:nvPr userDrawn="1"/>
        </p:nvSpPr>
        <p:spPr>
          <a:xfrm rot="5400000">
            <a:off x="-487322" y="3075509"/>
            <a:ext cx="4269815" cy="3295170"/>
          </a:xfrm>
          <a:custGeom>
            <a:avLst/>
            <a:gdLst>
              <a:gd name="connsiteX0" fmla="*/ 0 w 4269815"/>
              <a:gd name="connsiteY0" fmla="*/ 3295170 h 3295170"/>
              <a:gd name="connsiteX1" fmla="*/ 2383562 w 4269815"/>
              <a:gd name="connsiteY1" fmla="*/ 0 h 3295170"/>
              <a:gd name="connsiteX2" fmla="*/ 4269815 w 4269815"/>
              <a:gd name="connsiteY2" fmla="*/ 2529419 h 3295170"/>
              <a:gd name="connsiteX3" fmla="*/ 4269815 w 4269815"/>
              <a:gd name="connsiteY3" fmla="*/ 3295170 h 3295170"/>
            </a:gdLst>
            <a:ahLst/>
            <a:cxnLst>
              <a:cxn ang="0">
                <a:pos x="connsiteX0" y="connsiteY0"/>
              </a:cxn>
              <a:cxn ang="0">
                <a:pos x="connsiteX1" y="connsiteY1"/>
              </a:cxn>
              <a:cxn ang="0">
                <a:pos x="connsiteX2" y="connsiteY2"/>
              </a:cxn>
              <a:cxn ang="0">
                <a:pos x="connsiteX3" y="connsiteY3"/>
              </a:cxn>
            </a:cxnLst>
            <a:rect l="l" t="t" r="r" b="b"/>
            <a:pathLst>
              <a:path w="4269815" h="3295170">
                <a:moveTo>
                  <a:pt x="0" y="3295170"/>
                </a:moveTo>
                <a:lnTo>
                  <a:pt x="2383562" y="0"/>
                </a:lnTo>
                <a:lnTo>
                  <a:pt x="4269815" y="2529419"/>
                </a:lnTo>
                <a:lnTo>
                  <a:pt x="4269815" y="3295170"/>
                </a:lnTo>
                <a:close/>
              </a:path>
            </a:pathLst>
          </a:custGeom>
          <a:solidFill>
            <a:schemeClr val="bg1">
              <a:lumMod val="95000"/>
              <a:alpha val="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1" name="Freeform: Shape 10"/>
          <p:cNvSpPr/>
          <p:nvPr userDrawn="1"/>
        </p:nvSpPr>
        <p:spPr>
          <a:xfrm rot="10800000" flipV="1">
            <a:off x="1423477" y="5213253"/>
            <a:ext cx="4479354" cy="1644747"/>
          </a:xfrm>
          <a:custGeom>
            <a:avLst/>
            <a:gdLst>
              <a:gd name="connsiteX0" fmla="*/ 2273790 w 4479354"/>
              <a:gd name="connsiteY0" fmla="*/ 0 h 1644747"/>
              <a:gd name="connsiteX1" fmla="*/ 0 w 4479354"/>
              <a:gd name="connsiteY1" fmla="*/ 1644747 h 1644747"/>
              <a:gd name="connsiteX2" fmla="*/ 4479354 w 4479354"/>
              <a:gd name="connsiteY2" fmla="*/ 1644747 h 1644747"/>
            </a:gdLst>
            <a:ahLst/>
            <a:cxnLst>
              <a:cxn ang="0">
                <a:pos x="connsiteX0" y="connsiteY0"/>
              </a:cxn>
              <a:cxn ang="0">
                <a:pos x="connsiteX1" y="connsiteY1"/>
              </a:cxn>
              <a:cxn ang="0">
                <a:pos x="connsiteX2" y="connsiteY2"/>
              </a:cxn>
            </a:cxnLst>
            <a:rect l="l" t="t" r="r" b="b"/>
            <a:pathLst>
              <a:path w="4479354" h="1644747">
                <a:moveTo>
                  <a:pt x="2273790" y="0"/>
                </a:moveTo>
                <a:lnTo>
                  <a:pt x="0" y="1644747"/>
                </a:lnTo>
                <a:lnTo>
                  <a:pt x="4479354" y="1644747"/>
                </a:lnTo>
                <a:close/>
              </a:path>
            </a:pathLst>
          </a:custGeom>
          <a:solidFill>
            <a:schemeClr val="bg1">
              <a:lumMod val="95000"/>
              <a:alpha val="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 name="Content Placeholder 2"/>
          <p:cNvSpPr>
            <a:spLocks noGrp="1"/>
          </p:cNvSpPr>
          <p:nvPr>
            <p:ph idx="1" hasCustomPrompt="1"/>
          </p:nvPr>
        </p:nvSpPr>
        <p:spPr>
          <a:xfrm>
            <a:off x="838200" y="2036486"/>
            <a:ext cx="10515600" cy="3379551"/>
          </a:xfrm>
          <a:prstGeom prst="rect">
            <a:avLst/>
          </a:prstGeom>
        </p:spPr>
        <p:txBody>
          <a:bodyPr lIns="0" tIns="274320" rIns="0" bIns="0" anchor="ctr">
            <a:normAutofit/>
          </a:bodyPr>
          <a:lstStyle>
            <a:lvl1pPr marL="0" indent="0" algn="r">
              <a:spcBef>
                <a:spcPts val="1200"/>
              </a:spcBef>
              <a:buNone/>
              <a:defRPr sz="7200">
                <a:solidFill>
                  <a:schemeClr val="bg1"/>
                </a:solidFill>
                <a:latin typeface="+mn-lt"/>
                <a:ea typeface="Roboto" panose="02000000000000000000" pitchFamily="2" charset="0"/>
              </a:defRPr>
            </a:lvl1pPr>
            <a:lvl2pPr marL="457200" indent="0" algn="ctr">
              <a:spcBef>
                <a:spcPts val="1200"/>
              </a:spcBef>
              <a:buNone/>
              <a:defRPr sz="2800">
                <a:solidFill>
                  <a:schemeClr val="bg1"/>
                </a:solidFill>
                <a:latin typeface="Roboto" panose="02000000000000000000" pitchFamily="2" charset="0"/>
                <a:ea typeface="Roboto" panose="02000000000000000000" pitchFamily="2" charset="0"/>
              </a:defRPr>
            </a:lvl2pPr>
            <a:lvl3pPr marL="914400" indent="0" algn="ctr">
              <a:spcBef>
                <a:spcPts val="1200"/>
              </a:spcBef>
              <a:buNone/>
              <a:defRPr sz="2400">
                <a:solidFill>
                  <a:schemeClr val="bg1"/>
                </a:solidFill>
                <a:latin typeface="Roboto" panose="02000000000000000000" pitchFamily="2" charset="0"/>
                <a:ea typeface="Roboto" panose="02000000000000000000" pitchFamily="2" charset="0"/>
              </a:defRPr>
            </a:lvl3pPr>
            <a:lvl4pPr marL="1371600" indent="0" algn="ctr">
              <a:spcBef>
                <a:spcPts val="1200"/>
              </a:spcBef>
              <a:buNone/>
              <a:defRPr sz="2000">
                <a:solidFill>
                  <a:schemeClr val="bg1"/>
                </a:solidFill>
                <a:latin typeface="Roboto" panose="02000000000000000000" pitchFamily="2" charset="0"/>
                <a:ea typeface="Roboto" panose="02000000000000000000" pitchFamily="2" charset="0"/>
              </a:defRPr>
            </a:lvl4pPr>
            <a:lvl5pPr marL="1828800" indent="0" algn="ctr">
              <a:spcBef>
                <a:spcPts val="1200"/>
              </a:spcBef>
              <a:buNone/>
              <a:defRPr sz="2000">
                <a:solidFill>
                  <a:schemeClr val="bg1"/>
                </a:solidFill>
                <a:latin typeface="Roboto" panose="02000000000000000000" pitchFamily="2" charset="0"/>
                <a:ea typeface="Roboto" panose="02000000000000000000" pitchFamily="2" charset="0"/>
              </a:defRPr>
            </a:lvl5pPr>
          </a:lstStyle>
          <a:p>
            <a:pPr lvl="0"/>
            <a:r>
              <a:rPr lang="en-US"/>
              <a:t>Your Quote Goes Here</a:t>
            </a:r>
          </a:p>
        </p:txBody>
      </p:sp>
      <p:sp>
        <p:nvSpPr>
          <p:cNvPr id="7" name="Text Placeholder 8"/>
          <p:cNvSpPr>
            <a:spLocks noGrp="1"/>
          </p:cNvSpPr>
          <p:nvPr>
            <p:ph type="body" sz="quarter" idx="13" hasCustomPrompt="1"/>
          </p:nvPr>
        </p:nvSpPr>
        <p:spPr>
          <a:xfrm>
            <a:off x="838200" y="5416037"/>
            <a:ext cx="10515599" cy="504849"/>
          </a:xfrm>
          <a:prstGeom prst="rect">
            <a:avLst/>
          </a:prstGeom>
        </p:spPr>
        <p:txBody>
          <a:bodyPr anchor="b"/>
          <a:lstStyle>
            <a:lvl1pPr marL="0" indent="0" algn="r">
              <a:buNone/>
              <a:defRPr i="1">
                <a:solidFill>
                  <a:schemeClr val="tx1">
                    <a:lumMod val="50000"/>
                    <a:lumOff val="50000"/>
                  </a:schemeClr>
                </a:solidFill>
              </a:defRPr>
            </a:lvl1pPr>
          </a:lstStyle>
          <a:p>
            <a:pPr lvl="0"/>
            <a:r>
              <a:rPr lang="en-US"/>
              <a:t>Author</a:t>
            </a:r>
          </a:p>
        </p:txBody>
      </p:sp>
      <p:sp>
        <p:nvSpPr>
          <p:cNvPr id="14" name="Freeform: Shape 13"/>
          <p:cNvSpPr/>
          <p:nvPr userDrawn="1"/>
        </p:nvSpPr>
        <p:spPr>
          <a:xfrm>
            <a:off x="8820597" y="548680"/>
            <a:ext cx="2533203" cy="1745300"/>
          </a:xfrm>
          <a:custGeom>
            <a:avLst/>
            <a:gdLst>
              <a:gd name="connsiteX0" fmla="*/ 850180 w 1028774"/>
              <a:gd name="connsiteY0" fmla="*/ 0 h 708794"/>
              <a:gd name="connsiteX1" fmla="*/ 958081 w 1028774"/>
              <a:gd name="connsiteY1" fmla="*/ 89297 h 708794"/>
              <a:gd name="connsiteX2" fmla="*/ 820415 w 1028774"/>
              <a:gd name="connsiteY2" fmla="*/ 319981 h 708794"/>
              <a:gd name="connsiteX3" fmla="*/ 1028774 w 1028774"/>
              <a:gd name="connsiteY3" fmla="*/ 319981 h 708794"/>
              <a:gd name="connsiteX4" fmla="*/ 1028774 w 1028774"/>
              <a:gd name="connsiteY4" fmla="*/ 708794 h 708794"/>
              <a:gd name="connsiteX5" fmla="*/ 545083 w 1028774"/>
              <a:gd name="connsiteY5" fmla="*/ 708794 h 708794"/>
              <a:gd name="connsiteX6" fmla="*/ 545083 w 1028774"/>
              <a:gd name="connsiteY6" fmla="*/ 442764 h 708794"/>
              <a:gd name="connsiteX7" fmla="*/ 850180 w 1028774"/>
              <a:gd name="connsiteY7" fmla="*/ 0 h 708794"/>
              <a:gd name="connsiteX8" fmla="*/ 303731 w 1028774"/>
              <a:gd name="connsiteY8" fmla="*/ 0 h 708794"/>
              <a:gd name="connsiteX9" fmla="*/ 411137 w 1028774"/>
              <a:gd name="connsiteY9" fmla="*/ 89297 h 708794"/>
              <a:gd name="connsiteX10" fmla="*/ 275332 w 1028774"/>
              <a:gd name="connsiteY10" fmla="*/ 319981 h 708794"/>
              <a:gd name="connsiteX11" fmla="*/ 483691 w 1028774"/>
              <a:gd name="connsiteY11" fmla="*/ 319981 h 708794"/>
              <a:gd name="connsiteX12" fmla="*/ 483691 w 1028774"/>
              <a:gd name="connsiteY12" fmla="*/ 708794 h 708794"/>
              <a:gd name="connsiteX13" fmla="*/ 0 w 1028774"/>
              <a:gd name="connsiteY13" fmla="*/ 708794 h 708794"/>
              <a:gd name="connsiteX14" fmla="*/ 0 w 1028774"/>
              <a:gd name="connsiteY14" fmla="*/ 442764 h 708794"/>
              <a:gd name="connsiteX15" fmla="*/ 303731 w 1028774"/>
              <a:gd name="connsiteY15" fmla="*/ 0 h 708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28774" h="708794">
                <a:moveTo>
                  <a:pt x="850180" y="0"/>
                </a:moveTo>
                <a:lnTo>
                  <a:pt x="958081" y="89297"/>
                </a:lnTo>
                <a:cubicBezTo>
                  <a:pt x="873745" y="173633"/>
                  <a:pt x="827856" y="250527"/>
                  <a:pt x="820415" y="319981"/>
                </a:cubicBezTo>
                <a:lnTo>
                  <a:pt x="1028774" y="319981"/>
                </a:lnTo>
                <a:lnTo>
                  <a:pt x="1028774" y="708794"/>
                </a:lnTo>
                <a:lnTo>
                  <a:pt x="545083" y="708794"/>
                </a:lnTo>
                <a:lnTo>
                  <a:pt x="545083" y="442764"/>
                </a:lnTo>
                <a:cubicBezTo>
                  <a:pt x="545083" y="281533"/>
                  <a:pt x="646782" y="133945"/>
                  <a:pt x="850180" y="0"/>
                </a:cubicBezTo>
                <a:close/>
                <a:moveTo>
                  <a:pt x="303731" y="0"/>
                </a:moveTo>
                <a:lnTo>
                  <a:pt x="411137" y="89297"/>
                </a:lnTo>
                <a:cubicBezTo>
                  <a:pt x="327945" y="173633"/>
                  <a:pt x="282676" y="250527"/>
                  <a:pt x="275332" y="319981"/>
                </a:cubicBezTo>
                <a:lnTo>
                  <a:pt x="483691" y="319981"/>
                </a:lnTo>
                <a:lnTo>
                  <a:pt x="483691" y="708794"/>
                </a:lnTo>
                <a:lnTo>
                  <a:pt x="0" y="708794"/>
                </a:lnTo>
                <a:lnTo>
                  <a:pt x="0" y="442764"/>
                </a:lnTo>
                <a:cubicBezTo>
                  <a:pt x="0" y="281533"/>
                  <a:pt x="101244" y="133945"/>
                  <a:pt x="303731"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cxnSp>
        <p:nvCxnSpPr>
          <p:cNvPr id="12" name="Straight Connector 11"/>
          <p:cNvCxnSpPr/>
          <p:nvPr userDrawn="1"/>
        </p:nvCxnSpPr>
        <p:spPr>
          <a:xfrm>
            <a:off x="838200" y="6268542"/>
            <a:ext cx="10515600" cy="0"/>
          </a:xfrm>
          <a:prstGeom prst="line">
            <a:avLst/>
          </a:prstGeom>
          <a:ln>
            <a:solidFill>
              <a:schemeClr val="tx2">
                <a:lumMod val="90000"/>
                <a:lumOff val="10000"/>
              </a:schemeClr>
            </a:solidFill>
          </a:ln>
        </p:spPr>
        <p:style>
          <a:lnRef idx="1">
            <a:schemeClr val="accent1"/>
          </a:lnRef>
          <a:fillRef idx="0">
            <a:schemeClr val="accent1"/>
          </a:fillRef>
          <a:effectRef idx="0">
            <a:schemeClr val="accent1"/>
          </a:effectRef>
          <a:fontRef idx="minor">
            <a:schemeClr val="tx1"/>
          </a:fontRef>
        </p:style>
      </p:cxnSp>
      <p:sp>
        <p:nvSpPr>
          <p:cNvPr id="13" name="Date Placeholder 3"/>
          <p:cNvSpPr>
            <a:spLocks noGrp="1"/>
          </p:cNvSpPr>
          <p:nvPr>
            <p:ph type="dt" sz="half" idx="10"/>
          </p:nvPr>
        </p:nvSpPr>
        <p:spPr>
          <a:xfrm>
            <a:off x="838200" y="6356350"/>
            <a:ext cx="1297360" cy="365125"/>
          </a:xfrm>
          <a:prstGeom prst="rect">
            <a:avLst/>
          </a:prstGeom>
        </p:spPr>
        <p:txBody>
          <a:bodyPr lIns="0" rIns="0"/>
          <a:lstStyle>
            <a:lvl1pPr>
              <a:defRPr>
                <a:solidFill>
                  <a:schemeClr val="tx2">
                    <a:lumMod val="75000"/>
                    <a:lumOff val="25000"/>
                  </a:schemeClr>
                </a:solidFill>
              </a:defRPr>
            </a:lvl1pPr>
          </a:lstStyle>
          <a:p>
            <a:r>
              <a:rPr lang="en-US">
                <a:solidFill>
                  <a:srgbClr val="696464">
                    <a:lumMod val="75000"/>
                    <a:lumOff val="25000"/>
                  </a:srgbClr>
                </a:solidFill>
              </a:rPr>
              <a:t>Your Date Here</a:t>
            </a:r>
          </a:p>
        </p:txBody>
      </p:sp>
      <p:sp>
        <p:nvSpPr>
          <p:cNvPr id="15" name="Footer Placeholder 4"/>
          <p:cNvSpPr>
            <a:spLocks noGrp="1"/>
          </p:cNvSpPr>
          <p:nvPr>
            <p:ph type="ftr" sz="quarter" idx="11"/>
          </p:nvPr>
        </p:nvSpPr>
        <p:spPr>
          <a:xfrm>
            <a:off x="2638638" y="6356350"/>
            <a:ext cx="6914724" cy="365125"/>
          </a:xfrm>
          <a:prstGeom prst="rect">
            <a:avLst/>
          </a:prstGeom>
        </p:spPr>
        <p:txBody>
          <a:bodyPr rIns="365760"/>
          <a:lstStyle>
            <a:lvl1pPr algn="ctr">
              <a:defRPr>
                <a:solidFill>
                  <a:schemeClr val="tx2">
                    <a:lumMod val="75000"/>
                    <a:lumOff val="25000"/>
                  </a:schemeClr>
                </a:solidFill>
              </a:defRPr>
            </a:lvl1pPr>
          </a:lstStyle>
          <a:p>
            <a:r>
              <a:rPr lang="en-US">
                <a:solidFill>
                  <a:srgbClr val="696464">
                    <a:lumMod val="75000"/>
                    <a:lumOff val="25000"/>
                  </a:srgbClr>
                </a:solidFill>
              </a:rPr>
              <a:t>Your Footer Here</a:t>
            </a:r>
          </a:p>
        </p:txBody>
      </p:sp>
      <p:sp>
        <p:nvSpPr>
          <p:cNvPr id="16" name="Slide Number Placeholder 5"/>
          <p:cNvSpPr>
            <a:spLocks noGrp="1"/>
          </p:cNvSpPr>
          <p:nvPr>
            <p:ph type="sldNum" sz="quarter" idx="12"/>
          </p:nvPr>
        </p:nvSpPr>
        <p:spPr>
          <a:xfrm>
            <a:off x="10488488" y="6356350"/>
            <a:ext cx="865312" cy="365125"/>
          </a:xfrm>
          <a:prstGeom prst="rect">
            <a:avLst/>
          </a:prstGeom>
        </p:spPr>
        <p:txBody>
          <a:bodyPr vert="horz" lIns="0" tIns="45720" rIns="0" bIns="45720" rtlCol="0" anchor="ctr"/>
          <a:lstStyle>
            <a:lvl1pPr>
              <a:defRPr lang="en-US" smtClean="0">
                <a:solidFill>
                  <a:schemeClr val="tx2">
                    <a:lumMod val="75000"/>
                    <a:lumOff val="25000"/>
                  </a:schemeClr>
                </a:solidFill>
              </a:defRPr>
            </a:lvl1pPr>
          </a:lstStyle>
          <a:p>
            <a:fld id="{FC1CF07D-8B3F-4D32-B059-0039CEA46DB1}" type="slidenum">
              <a:rPr>
                <a:solidFill>
                  <a:srgbClr val="696464">
                    <a:lumMod val="75000"/>
                    <a:lumOff val="25000"/>
                  </a:srgbClr>
                </a:solidFill>
              </a:rPr>
              <a:pPr/>
              <a:t>‹N°›</a:t>
            </a:fld>
            <a:endParaRPr>
              <a:solidFill>
                <a:srgbClr val="696464">
                  <a:lumMod val="75000"/>
                  <a:lumOff val="25000"/>
                </a:srgbClr>
              </a:solidFill>
            </a:endParaRPr>
          </a:p>
        </p:txBody>
      </p:sp>
      <p:cxnSp>
        <p:nvCxnSpPr>
          <p:cNvPr id="17" name="Straight Connector 16"/>
          <p:cNvCxnSpPr>
            <a:cxnSpLocks/>
          </p:cNvCxnSpPr>
          <p:nvPr userDrawn="1"/>
        </p:nvCxnSpPr>
        <p:spPr>
          <a:xfrm>
            <a:off x="10374766" y="6356350"/>
            <a:ext cx="0" cy="365125"/>
          </a:xfrm>
          <a:prstGeom prst="line">
            <a:avLst/>
          </a:prstGeom>
          <a:ln>
            <a:solidFill>
              <a:schemeClr val="tx2">
                <a:lumMod val="90000"/>
                <a:lumOff val="1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6614530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ig - Dark">
    <p:spTree>
      <p:nvGrpSpPr>
        <p:cNvPr id="1" name=""/>
        <p:cNvGrpSpPr/>
        <p:nvPr/>
      </p:nvGrpSpPr>
      <p:grpSpPr>
        <a:xfrm>
          <a:off x="0" y="0"/>
          <a:ext cx="0" cy="0"/>
          <a:chOff x="0" y="0"/>
          <a:chExt cx="0" cy="0"/>
        </a:xfrm>
      </p:grpSpPr>
      <p:sp>
        <p:nvSpPr>
          <p:cNvPr id="12" name="Freeform: Shape 11"/>
          <p:cNvSpPr/>
          <p:nvPr userDrawn="1"/>
        </p:nvSpPr>
        <p:spPr>
          <a:xfrm>
            <a:off x="0" y="1"/>
            <a:ext cx="9962166" cy="4723331"/>
          </a:xfrm>
          <a:custGeom>
            <a:avLst/>
            <a:gdLst>
              <a:gd name="connsiteX0" fmla="*/ 0 w 9962166"/>
              <a:gd name="connsiteY0" fmla="*/ 0 h 4723331"/>
              <a:gd name="connsiteX1" fmla="*/ 9962166 w 9962166"/>
              <a:gd name="connsiteY1" fmla="*/ 0 h 4723331"/>
              <a:gd name="connsiteX2" fmla="*/ 3628293 w 9962166"/>
              <a:gd name="connsiteY2" fmla="*/ 4723331 h 4723331"/>
              <a:gd name="connsiteX3" fmla="*/ 0 w 9962166"/>
              <a:gd name="connsiteY3" fmla="*/ 2098805 h 4723331"/>
            </a:gdLst>
            <a:ahLst/>
            <a:cxnLst>
              <a:cxn ang="0">
                <a:pos x="connsiteX0" y="connsiteY0"/>
              </a:cxn>
              <a:cxn ang="0">
                <a:pos x="connsiteX1" y="connsiteY1"/>
              </a:cxn>
              <a:cxn ang="0">
                <a:pos x="connsiteX2" y="connsiteY2"/>
              </a:cxn>
              <a:cxn ang="0">
                <a:pos x="connsiteX3" y="connsiteY3"/>
              </a:cxn>
            </a:cxnLst>
            <a:rect l="l" t="t" r="r" b="b"/>
            <a:pathLst>
              <a:path w="9962166" h="4723331">
                <a:moveTo>
                  <a:pt x="0" y="0"/>
                </a:moveTo>
                <a:lnTo>
                  <a:pt x="9962166" y="0"/>
                </a:lnTo>
                <a:lnTo>
                  <a:pt x="3628293" y="4723331"/>
                </a:lnTo>
                <a:lnTo>
                  <a:pt x="0" y="2098805"/>
                </a:lnTo>
                <a:close/>
              </a:path>
            </a:pathLst>
          </a:custGeom>
          <a:solidFill>
            <a:schemeClr val="bg1">
              <a:lumMod val="95000"/>
              <a:alpha val="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3" name="Freeform: Shape 12"/>
          <p:cNvSpPr/>
          <p:nvPr userDrawn="1"/>
        </p:nvSpPr>
        <p:spPr>
          <a:xfrm rot="5400000">
            <a:off x="-487322" y="3075509"/>
            <a:ext cx="4269815" cy="3295170"/>
          </a:xfrm>
          <a:custGeom>
            <a:avLst/>
            <a:gdLst>
              <a:gd name="connsiteX0" fmla="*/ 0 w 4269815"/>
              <a:gd name="connsiteY0" fmla="*/ 3295170 h 3295170"/>
              <a:gd name="connsiteX1" fmla="*/ 2383562 w 4269815"/>
              <a:gd name="connsiteY1" fmla="*/ 0 h 3295170"/>
              <a:gd name="connsiteX2" fmla="*/ 4269815 w 4269815"/>
              <a:gd name="connsiteY2" fmla="*/ 2529419 h 3295170"/>
              <a:gd name="connsiteX3" fmla="*/ 4269815 w 4269815"/>
              <a:gd name="connsiteY3" fmla="*/ 3295170 h 3295170"/>
            </a:gdLst>
            <a:ahLst/>
            <a:cxnLst>
              <a:cxn ang="0">
                <a:pos x="connsiteX0" y="connsiteY0"/>
              </a:cxn>
              <a:cxn ang="0">
                <a:pos x="connsiteX1" y="connsiteY1"/>
              </a:cxn>
              <a:cxn ang="0">
                <a:pos x="connsiteX2" y="connsiteY2"/>
              </a:cxn>
              <a:cxn ang="0">
                <a:pos x="connsiteX3" y="connsiteY3"/>
              </a:cxn>
            </a:cxnLst>
            <a:rect l="l" t="t" r="r" b="b"/>
            <a:pathLst>
              <a:path w="4269815" h="3295170">
                <a:moveTo>
                  <a:pt x="0" y="3295170"/>
                </a:moveTo>
                <a:lnTo>
                  <a:pt x="2383562" y="0"/>
                </a:lnTo>
                <a:lnTo>
                  <a:pt x="4269815" y="2529419"/>
                </a:lnTo>
                <a:lnTo>
                  <a:pt x="4269815" y="3295170"/>
                </a:lnTo>
                <a:close/>
              </a:path>
            </a:pathLst>
          </a:custGeom>
          <a:solidFill>
            <a:schemeClr val="bg1">
              <a:lumMod val="95000"/>
              <a:alpha val="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Freeform: Shape 14"/>
          <p:cNvSpPr/>
          <p:nvPr userDrawn="1"/>
        </p:nvSpPr>
        <p:spPr>
          <a:xfrm rot="10800000" flipV="1">
            <a:off x="1423477" y="5213253"/>
            <a:ext cx="4479354" cy="1644747"/>
          </a:xfrm>
          <a:custGeom>
            <a:avLst/>
            <a:gdLst>
              <a:gd name="connsiteX0" fmla="*/ 2273790 w 4479354"/>
              <a:gd name="connsiteY0" fmla="*/ 0 h 1644747"/>
              <a:gd name="connsiteX1" fmla="*/ 0 w 4479354"/>
              <a:gd name="connsiteY1" fmla="*/ 1644747 h 1644747"/>
              <a:gd name="connsiteX2" fmla="*/ 4479354 w 4479354"/>
              <a:gd name="connsiteY2" fmla="*/ 1644747 h 1644747"/>
            </a:gdLst>
            <a:ahLst/>
            <a:cxnLst>
              <a:cxn ang="0">
                <a:pos x="connsiteX0" y="connsiteY0"/>
              </a:cxn>
              <a:cxn ang="0">
                <a:pos x="connsiteX1" y="connsiteY1"/>
              </a:cxn>
              <a:cxn ang="0">
                <a:pos x="connsiteX2" y="connsiteY2"/>
              </a:cxn>
            </a:cxnLst>
            <a:rect l="l" t="t" r="r" b="b"/>
            <a:pathLst>
              <a:path w="4479354" h="1644747">
                <a:moveTo>
                  <a:pt x="2273790" y="0"/>
                </a:moveTo>
                <a:lnTo>
                  <a:pt x="0" y="1644747"/>
                </a:lnTo>
                <a:lnTo>
                  <a:pt x="4479354" y="1644747"/>
                </a:lnTo>
                <a:close/>
              </a:path>
            </a:pathLst>
          </a:custGeom>
          <a:solidFill>
            <a:schemeClr val="bg1">
              <a:lumMod val="95000"/>
              <a:alpha val="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Title 1"/>
          <p:cNvSpPr>
            <a:spLocks noGrp="1"/>
          </p:cNvSpPr>
          <p:nvPr>
            <p:ph type="title" hasCustomPrompt="1"/>
          </p:nvPr>
        </p:nvSpPr>
        <p:spPr>
          <a:xfrm>
            <a:off x="2511525" y="2580"/>
            <a:ext cx="7168950" cy="5244513"/>
          </a:xfrm>
          <a:prstGeom prst="rect">
            <a:avLst/>
          </a:prstGeom>
          <a:noFill/>
        </p:spPr>
        <p:txBody>
          <a:bodyPr vert="horz" wrap="none" lIns="91440" tIns="45720" rIns="91440" bIns="45720" rtlCol="0" anchor="ctr">
            <a:spAutoFit/>
          </a:bodyPr>
          <a:lstStyle>
            <a:lvl1pPr>
              <a:defRPr lang="en-US" sz="37200" b="1">
                <a:solidFill>
                  <a:schemeClr val="bg1"/>
                </a:solidFill>
                <a:latin typeface="+mn-lt"/>
                <a:ea typeface="+mn-ea"/>
                <a:cs typeface="+mn-cs"/>
              </a:defRPr>
            </a:lvl1pPr>
          </a:lstStyle>
          <a:p>
            <a:pPr marL="0" lvl="0" algn="ctr" defTabSz="914354"/>
            <a:r>
              <a:rPr lang="en-US"/>
              <a:t>BIG</a:t>
            </a:r>
          </a:p>
        </p:txBody>
      </p:sp>
      <p:sp>
        <p:nvSpPr>
          <p:cNvPr id="10" name="Text Placeholder 2"/>
          <p:cNvSpPr>
            <a:spLocks noGrp="1"/>
          </p:cNvSpPr>
          <p:nvPr>
            <p:ph type="body" idx="1"/>
          </p:nvPr>
        </p:nvSpPr>
        <p:spPr>
          <a:xfrm>
            <a:off x="2809875" y="5565922"/>
            <a:ext cx="6572251" cy="790428"/>
          </a:xfrm>
          <a:prstGeom prst="rect">
            <a:avLst/>
          </a:prstGeom>
        </p:spPr>
        <p:txBody>
          <a:bodyPr/>
          <a:lstStyle>
            <a:lvl1pPr marL="0" indent="0" algn="ctr">
              <a:buNone/>
              <a:defRPr sz="2400">
                <a:solidFill>
                  <a:schemeClr val="accent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11" name="Text Placeholder 4"/>
          <p:cNvSpPr>
            <a:spLocks noGrp="1"/>
          </p:cNvSpPr>
          <p:nvPr>
            <p:ph type="body" sz="quarter" idx="13" hasCustomPrompt="1"/>
          </p:nvPr>
        </p:nvSpPr>
        <p:spPr>
          <a:xfrm>
            <a:off x="4032250" y="4381100"/>
            <a:ext cx="4127500" cy="977900"/>
          </a:xfrm>
          <a:prstGeom prst="rect">
            <a:avLst/>
          </a:prstGeom>
        </p:spPr>
        <p:txBody>
          <a:bodyPr>
            <a:noAutofit/>
          </a:bodyPr>
          <a:lstStyle>
            <a:lvl1pPr marL="0" indent="0" algn="ctr">
              <a:buNone/>
              <a:defRPr sz="5400" b="1">
                <a:solidFill>
                  <a:schemeClr val="accent1"/>
                </a:solidFill>
              </a:defRPr>
            </a:lvl1pPr>
            <a:lvl2pPr marL="457200" indent="0" algn="ctr">
              <a:buNone/>
              <a:defRPr sz="4800" b="1">
                <a:solidFill>
                  <a:schemeClr val="accent3"/>
                </a:solidFill>
              </a:defRPr>
            </a:lvl2pPr>
            <a:lvl3pPr marL="914400" indent="0" algn="ctr">
              <a:buNone/>
              <a:defRPr sz="4400" b="1">
                <a:solidFill>
                  <a:schemeClr val="accent3"/>
                </a:solidFill>
              </a:defRPr>
            </a:lvl3pPr>
            <a:lvl4pPr marL="1371600" indent="0" algn="ctr">
              <a:buNone/>
              <a:defRPr sz="4000" b="1">
                <a:solidFill>
                  <a:schemeClr val="accent3"/>
                </a:solidFill>
              </a:defRPr>
            </a:lvl4pPr>
            <a:lvl5pPr marL="1828800" indent="0" algn="ctr">
              <a:buNone/>
              <a:defRPr sz="4000" b="1">
                <a:solidFill>
                  <a:schemeClr val="accent3"/>
                </a:solidFill>
              </a:defRPr>
            </a:lvl5pPr>
          </a:lstStyle>
          <a:p>
            <a:pPr lvl="0"/>
            <a:r>
              <a:rPr lang="en-US"/>
              <a:t>…is beautiful</a:t>
            </a:r>
          </a:p>
        </p:txBody>
      </p:sp>
      <p:cxnSp>
        <p:nvCxnSpPr>
          <p:cNvPr id="16" name="Straight Connector 15"/>
          <p:cNvCxnSpPr/>
          <p:nvPr userDrawn="1"/>
        </p:nvCxnSpPr>
        <p:spPr>
          <a:xfrm>
            <a:off x="838200" y="6268542"/>
            <a:ext cx="10515600" cy="0"/>
          </a:xfrm>
          <a:prstGeom prst="line">
            <a:avLst/>
          </a:prstGeom>
          <a:ln>
            <a:solidFill>
              <a:schemeClr val="tx2">
                <a:lumMod val="90000"/>
                <a:lumOff val="10000"/>
              </a:schemeClr>
            </a:solidFill>
          </a:ln>
        </p:spPr>
        <p:style>
          <a:lnRef idx="1">
            <a:schemeClr val="accent1"/>
          </a:lnRef>
          <a:fillRef idx="0">
            <a:schemeClr val="accent1"/>
          </a:fillRef>
          <a:effectRef idx="0">
            <a:schemeClr val="accent1"/>
          </a:effectRef>
          <a:fontRef idx="minor">
            <a:schemeClr val="tx1"/>
          </a:fontRef>
        </p:style>
      </p:cxnSp>
      <p:sp>
        <p:nvSpPr>
          <p:cNvPr id="17" name="Date Placeholder 3"/>
          <p:cNvSpPr>
            <a:spLocks noGrp="1"/>
          </p:cNvSpPr>
          <p:nvPr>
            <p:ph type="dt" sz="half" idx="10"/>
          </p:nvPr>
        </p:nvSpPr>
        <p:spPr>
          <a:xfrm>
            <a:off x="838200" y="6356350"/>
            <a:ext cx="1297360" cy="365125"/>
          </a:xfrm>
          <a:prstGeom prst="rect">
            <a:avLst/>
          </a:prstGeom>
        </p:spPr>
        <p:txBody>
          <a:bodyPr lIns="0" rIns="0"/>
          <a:lstStyle>
            <a:lvl1pPr>
              <a:defRPr>
                <a:solidFill>
                  <a:schemeClr val="tx2">
                    <a:lumMod val="75000"/>
                    <a:lumOff val="25000"/>
                  </a:schemeClr>
                </a:solidFill>
              </a:defRPr>
            </a:lvl1pPr>
          </a:lstStyle>
          <a:p>
            <a:r>
              <a:rPr lang="en-US">
                <a:solidFill>
                  <a:srgbClr val="696464">
                    <a:lumMod val="75000"/>
                    <a:lumOff val="25000"/>
                  </a:srgbClr>
                </a:solidFill>
              </a:rPr>
              <a:t>Your Date Here</a:t>
            </a:r>
          </a:p>
        </p:txBody>
      </p:sp>
      <p:sp>
        <p:nvSpPr>
          <p:cNvPr id="22" name="Footer Placeholder 4"/>
          <p:cNvSpPr>
            <a:spLocks noGrp="1"/>
          </p:cNvSpPr>
          <p:nvPr>
            <p:ph type="ftr" sz="quarter" idx="11"/>
          </p:nvPr>
        </p:nvSpPr>
        <p:spPr>
          <a:xfrm>
            <a:off x="2638638" y="6356350"/>
            <a:ext cx="6914724" cy="365125"/>
          </a:xfrm>
          <a:prstGeom prst="rect">
            <a:avLst/>
          </a:prstGeom>
        </p:spPr>
        <p:txBody>
          <a:bodyPr rIns="365760"/>
          <a:lstStyle>
            <a:lvl1pPr algn="ctr">
              <a:defRPr>
                <a:solidFill>
                  <a:schemeClr val="tx2">
                    <a:lumMod val="75000"/>
                    <a:lumOff val="25000"/>
                  </a:schemeClr>
                </a:solidFill>
              </a:defRPr>
            </a:lvl1pPr>
          </a:lstStyle>
          <a:p>
            <a:r>
              <a:rPr lang="en-US">
                <a:solidFill>
                  <a:srgbClr val="696464">
                    <a:lumMod val="75000"/>
                    <a:lumOff val="25000"/>
                  </a:srgbClr>
                </a:solidFill>
              </a:rPr>
              <a:t>Your Footer Here</a:t>
            </a:r>
          </a:p>
        </p:txBody>
      </p:sp>
      <p:sp>
        <p:nvSpPr>
          <p:cNvPr id="23" name="Slide Number Placeholder 5"/>
          <p:cNvSpPr>
            <a:spLocks noGrp="1"/>
          </p:cNvSpPr>
          <p:nvPr>
            <p:ph type="sldNum" sz="quarter" idx="12"/>
          </p:nvPr>
        </p:nvSpPr>
        <p:spPr>
          <a:xfrm>
            <a:off x="10488488" y="6356350"/>
            <a:ext cx="865312" cy="365125"/>
          </a:xfrm>
          <a:prstGeom prst="rect">
            <a:avLst/>
          </a:prstGeom>
        </p:spPr>
        <p:txBody>
          <a:bodyPr vert="horz" lIns="0" tIns="45720" rIns="0" bIns="45720" rtlCol="0" anchor="ctr"/>
          <a:lstStyle>
            <a:lvl1pPr>
              <a:defRPr lang="en-US" smtClean="0">
                <a:solidFill>
                  <a:schemeClr val="tx2">
                    <a:lumMod val="75000"/>
                    <a:lumOff val="25000"/>
                  </a:schemeClr>
                </a:solidFill>
              </a:defRPr>
            </a:lvl1pPr>
          </a:lstStyle>
          <a:p>
            <a:fld id="{FC1CF07D-8B3F-4D32-B059-0039CEA46DB1}" type="slidenum">
              <a:rPr>
                <a:solidFill>
                  <a:srgbClr val="696464">
                    <a:lumMod val="75000"/>
                    <a:lumOff val="25000"/>
                  </a:srgbClr>
                </a:solidFill>
              </a:rPr>
              <a:pPr/>
              <a:t>‹N°›</a:t>
            </a:fld>
            <a:endParaRPr>
              <a:solidFill>
                <a:srgbClr val="696464">
                  <a:lumMod val="75000"/>
                  <a:lumOff val="25000"/>
                </a:srgbClr>
              </a:solidFill>
            </a:endParaRPr>
          </a:p>
        </p:txBody>
      </p:sp>
      <p:cxnSp>
        <p:nvCxnSpPr>
          <p:cNvPr id="24" name="Straight Connector 23"/>
          <p:cNvCxnSpPr>
            <a:cxnSpLocks/>
          </p:cNvCxnSpPr>
          <p:nvPr userDrawn="1"/>
        </p:nvCxnSpPr>
        <p:spPr>
          <a:xfrm>
            <a:off x="10374766" y="6356350"/>
            <a:ext cx="0" cy="365125"/>
          </a:xfrm>
          <a:prstGeom prst="line">
            <a:avLst/>
          </a:prstGeom>
          <a:ln>
            <a:solidFill>
              <a:schemeClr val="tx2">
                <a:lumMod val="90000"/>
                <a:lumOff val="1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9024343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Full Picture">
    <p:spTree>
      <p:nvGrpSpPr>
        <p:cNvPr id="1" name=""/>
        <p:cNvGrpSpPr/>
        <p:nvPr/>
      </p:nvGrpSpPr>
      <p:grpSpPr>
        <a:xfrm>
          <a:off x="0" y="0"/>
          <a:ext cx="0" cy="0"/>
          <a:chOff x="0" y="0"/>
          <a:chExt cx="0" cy="0"/>
        </a:xfrm>
      </p:grpSpPr>
      <p:sp>
        <p:nvSpPr>
          <p:cNvPr id="24" name="Picture Placeholder 23"/>
          <p:cNvSpPr>
            <a:spLocks noGrp="1"/>
          </p:cNvSpPr>
          <p:nvPr>
            <p:ph type="pic" sz="quarter" idx="13"/>
          </p:nvPr>
        </p:nvSpPr>
        <p:spPr>
          <a:xfrm>
            <a:off x="1" y="-1"/>
            <a:ext cx="12191999" cy="6858003"/>
          </a:xfrm>
          <a:custGeom>
            <a:avLst/>
            <a:gdLst>
              <a:gd name="connsiteX0" fmla="*/ 3629041 w 12191999"/>
              <a:gd name="connsiteY0" fmla="*/ 5213254 h 6858003"/>
              <a:gd name="connsiteX1" fmla="*/ 5902830 w 12191999"/>
              <a:gd name="connsiteY1" fmla="*/ 6858001 h 6858003"/>
              <a:gd name="connsiteX2" fmla="*/ 1423476 w 12191999"/>
              <a:gd name="connsiteY2" fmla="*/ 6858001 h 6858003"/>
              <a:gd name="connsiteX3" fmla="*/ 0 w 12191999"/>
              <a:gd name="connsiteY3" fmla="*/ 2588188 h 6858003"/>
              <a:gd name="connsiteX4" fmla="*/ 3295170 w 12191999"/>
              <a:gd name="connsiteY4" fmla="*/ 4971750 h 6858003"/>
              <a:gd name="connsiteX5" fmla="*/ 765751 w 12191999"/>
              <a:gd name="connsiteY5" fmla="*/ 6858003 h 6858003"/>
              <a:gd name="connsiteX6" fmla="*/ 0 w 12191999"/>
              <a:gd name="connsiteY6" fmla="*/ 6858003 h 6858003"/>
              <a:gd name="connsiteX7" fmla="*/ 0 w 12191999"/>
              <a:gd name="connsiteY7" fmla="*/ 1 h 6858003"/>
              <a:gd name="connsiteX8" fmla="*/ 9962165 w 12191999"/>
              <a:gd name="connsiteY8" fmla="*/ 1 h 6858003"/>
              <a:gd name="connsiteX9" fmla="*/ 3628293 w 12191999"/>
              <a:gd name="connsiteY9" fmla="*/ 4723332 h 6858003"/>
              <a:gd name="connsiteX10" fmla="*/ 0 w 12191999"/>
              <a:gd name="connsiteY10" fmla="*/ 2098807 h 6858003"/>
              <a:gd name="connsiteX11" fmla="*/ 10628317 w 12191999"/>
              <a:gd name="connsiteY11" fmla="*/ 0 h 6858003"/>
              <a:gd name="connsiteX12" fmla="*/ 12191999 w 12191999"/>
              <a:gd name="connsiteY12" fmla="*/ 0 h 6858003"/>
              <a:gd name="connsiteX13" fmla="*/ 12191999 w 12191999"/>
              <a:gd name="connsiteY13" fmla="*/ 6858002 h 6858003"/>
              <a:gd name="connsiteX14" fmla="*/ 6601008 w 12191999"/>
              <a:gd name="connsiteY14" fmla="*/ 6858002 h 6858003"/>
              <a:gd name="connsiteX15" fmla="*/ 3959920 w 12191999"/>
              <a:gd name="connsiteY15" fmla="*/ 4953147 h 6858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191999" h="6858003">
                <a:moveTo>
                  <a:pt x="3629041" y="5213254"/>
                </a:moveTo>
                <a:lnTo>
                  <a:pt x="5902830" y="6858001"/>
                </a:lnTo>
                <a:lnTo>
                  <a:pt x="1423476" y="6858001"/>
                </a:lnTo>
                <a:close/>
                <a:moveTo>
                  <a:pt x="0" y="2588188"/>
                </a:moveTo>
                <a:lnTo>
                  <a:pt x="3295170" y="4971750"/>
                </a:lnTo>
                <a:lnTo>
                  <a:pt x="765751" y="6858003"/>
                </a:lnTo>
                <a:lnTo>
                  <a:pt x="0" y="6858003"/>
                </a:lnTo>
                <a:close/>
                <a:moveTo>
                  <a:pt x="0" y="1"/>
                </a:moveTo>
                <a:lnTo>
                  <a:pt x="9962165" y="1"/>
                </a:lnTo>
                <a:lnTo>
                  <a:pt x="3628293" y="4723332"/>
                </a:lnTo>
                <a:lnTo>
                  <a:pt x="0" y="2098807"/>
                </a:lnTo>
                <a:close/>
                <a:moveTo>
                  <a:pt x="10628317" y="0"/>
                </a:moveTo>
                <a:lnTo>
                  <a:pt x="12191999" y="0"/>
                </a:lnTo>
                <a:lnTo>
                  <a:pt x="12191999" y="6858002"/>
                </a:lnTo>
                <a:lnTo>
                  <a:pt x="6601008" y="6858002"/>
                </a:lnTo>
                <a:lnTo>
                  <a:pt x="3959920" y="4953147"/>
                </a:lnTo>
                <a:close/>
              </a:path>
            </a:pathLst>
          </a:custGeom>
        </p:spPr>
        <p:txBody>
          <a:bodyPr wrap="square">
            <a:noAutofit/>
          </a:bodyPr>
          <a:lstStyle/>
          <a:p>
            <a:endParaRPr lang="en-US"/>
          </a:p>
        </p:txBody>
      </p:sp>
      <p:sp>
        <p:nvSpPr>
          <p:cNvPr id="25" name="Title 1"/>
          <p:cNvSpPr>
            <a:spLocks noGrp="1"/>
          </p:cNvSpPr>
          <p:nvPr>
            <p:ph type="ctrTitle"/>
          </p:nvPr>
        </p:nvSpPr>
        <p:spPr>
          <a:xfrm>
            <a:off x="5879976" y="4851128"/>
            <a:ext cx="5842171" cy="1067644"/>
          </a:xfrm>
          <a:prstGeom prst="rect">
            <a:avLst/>
          </a:prstGeom>
        </p:spPr>
        <p:txBody>
          <a:bodyPr lIns="274320" rIns="0" anchor="b">
            <a:noAutofit/>
          </a:bodyPr>
          <a:lstStyle>
            <a:lvl1pPr algn="l">
              <a:defRPr sz="5400" b="1" cap="all" baseline="0">
                <a:solidFill>
                  <a:schemeClr val="accent2"/>
                </a:solidFill>
                <a:latin typeface="+mn-lt"/>
              </a:defRPr>
            </a:lvl1pPr>
          </a:lstStyle>
          <a:p>
            <a:r>
              <a:rPr lang="en-US"/>
              <a:t>Click to edit Master title style</a:t>
            </a:r>
          </a:p>
        </p:txBody>
      </p:sp>
      <p:sp>
        <p:nvSpPr>
          <p:cNvPr id="26" name="Subtitle 2"/>
          <p:cNvSpPr>
            <a:spLocks noGrp="1"/>
          </p:cNvSpPr>
          <p:nvPr>
            <p:ph type="subTitle" idx="1"/>
          </p:nvPr>
        </p:nvSpPr>
        <p:spPr>
          <a:xfrm>
            <a:off x="5879976" y="5949280"/>
            <a:ext cx="5842171" cy="480131"/>
          </a:xfrm>
          <a:prstGeom prst="rect">
            <a:avLst/>
          </a:prstGeom>
        </p:spPr>
        <p:txBody>
          <a:bodyPr wrap="square" lIns="274320" rIns="0">
            <a:spAutoFit/>
          </a:bodyPr>
          <a:lstStyle>
            <a:lvl1pPr marL="0" indent="0" algn="l">
              <a:buNone/>
              <a:defRPr sz="2800">
                <a:solidFill>
                  <a:schemeClr val="tx2">
                    <a:lumMod val="50000"/>
                    <a:lumOff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7452994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Picture and Title">
    <p:spTree>
      <p:nvGrpSpPr>
        <p:cNvPr id="1" name=""/>
        <p:cNvGrpSpPr/>
        <p:nvPr/>
      </p:nvGrpSpPr>
      <p:grpSpPr>
        <a:xfrm>
          <a:off x="0" y="0"/>
          <a:ext cx="0" cy="0"/>
          <a:chOff x="0" y="0"/>
          <a:chExt cx="0" cy="0"/>
        </a:xfrm>
      </p:grpSpPr>
      <p:sp>
        <p:nvSpPr>
          <p:cNvPr id="37" name="Freeform: Shape 36"/>
          <p:cNvSpPr/>
          <p:nvPr userDrawn="1"/>
        </p:nvSpPr>
        <p:spPr>
          <a:xfrm>
            <a:off x="0" y="4293096"/>
            <a:ext cx="12192000" cy="2564904"/>
          </a:xfrm>
          <a:custGeom>
            <a:avLst/>
            <a:gdLst>
              <a:gd name="connsiteX0" fmla="*/ 0 w 8128000"/>
              <a:gd name="connsiteY0" fmla="*/ 0 h 1828800"/>
              <a:gd name="connsiteX1" fmla="*/ 4064000 w 8128000"/>
              <a:gd name="connsiteY1" fmla="*/ 0 h 1828800"/>
              <a:gd name="connsiteX2" fmla="*/ 8128000 w 8128000"/>
              <a:gd name="connsiteY2" fmla="*/ 0 h 1828800"/>
              <a:gd name="connsiteX3" fmla="*/ 8128000 w 8128000"/>
              <a:gd name="connsiteY3" fmla="*/ 1828800 h 1828800"/>
              <a:gd name="connsiteX4" fmla="*/ 4064000 w 8128000"/>
              <a:gd name="connsiteY4" fmla="*/ 1828800 h 1828800"/>
              <a:gd name="connsiteX5" fmla="*/ 0 w 8128000"/>
              <a:gd name="connsiteY5" fmla="*/ 1828800 h 182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28000" h="1828800">
                <a:moveTo>
                  <a:pt x="0" y="0"/>
                </a:moveTo>
                <a:lnTo>
                  <a:pt x="4064000" y="0"/>
                </a:lnTo>
                <a:lnTo>
                  <a:pt x="8128000" y="0"/>
                </a:lnTo>
                <a:lnTo>
                  <a:pt x="8128000" y="1828800"/>
                </a:lnTo>
                <a:lnTo>
                  <a:pt x="4064000" y="1828800"/>
                </a:lnTo>
                <a:lnTo>
                  <a:pt x="0" y="18288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Picture Placeholder 7"/>
          <p:cNvSpPr>
            <a:spLocks noGrp="1"/>
          </p:cNvSpPr>
          <p:nvPr>
            <p:ph type="pic" sz="quarter" idx="13"/>
          </p:nvPr>
        </p:nvSpPr>
        <p:spPr>
          <a:xfrm>
            <a:off x="0" y="0"/>
            <a:ext cx="12192000" cy="5029201"/>
          </a:xfrm>
          <a:custGeom>
            <a:avLst/>
            <a:gdLst>
              <a:gd name="connsiteX0" fmla="*/ 0 w 12192000"/>
              <a:gd name="connsiteY0" fmla="*/ 0 h 5029201"/>
              <a:gd name="connsiteX1" fmla="*/ 12192000 w 12192000"/>
              <a:gd name="connsiteY1" fmla="*/ 0 h 5029201"/>
              <a:gd name="connsiteX2" fmla="*/ 12192000 w 12192000"/>
              <a:gd name="connsiteY2" fmla="*/ 2514601 h 5029201"/>
              <a:gd name="connsiteX3" fmla="*/ 12192000 w 12192000"/>
              <a:gd name="connsiteY3" fmla="*/ 5029201 h 5029201"/>
              <a:gd name="connsiteX4" fmla="*/ 6614601 w 12192000"/>
              <a:gd name="connsiteY4" fmla="*/ 5029201 h 5029201"/>
              <a:gd name="connsiteX5" fmla="*/ 6096000 w 12192000"/>
              <a:gd name="connsiteY5" fmla="*/ 4524815 h 5029201"/>
              <a:gd name="connsiteX6" fmla="*/ 5577400 w 12192000"/>
              <a:gd name="connsiteY6" fmla="*/ 5029201 h 5029201"/>
              <a:gd name="connsiteX7" fmla="*/ 0 w 12192000"/>
              <a:gd name="connsiteY7" fmla="*/ 5029201 h 5029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5029201">
                <a:moveTo>
                  <a:pt x="0" y="0"/>
                </a:moveTo>
                <a:lnTo>
                  <a:pt x="12192000" y="0"/>
                </a:lnTo>
                <a:lnTo>
                  <a:pt x="12192000" y="2514601"/>
                </a:lnTo>
                <a:lnTo>
                  <a:pt x="12192000" y="5029201"/>
                </a:lnTo>
                <a:lnTo>
                  <a:pt x="6614601" y="5029201"/>
                </a:lnTo>
                <a:lnTo>
                  <a:pt x="6096000" y="4524815"/>
                </a:lnTo>
                <a:lnTo>
                  <a:pt x="5577400" y="5029201"/>
                </a:lnTo>
                <a:lnTo>
                  <a:pt x="0" y="5029201"/>
                </a:lnTo>
                <a:close/>
              </a:path>
            </a:pathLst>
          </a:custGeom>
          <a:solidFill>
            <a:schemeClr val="bg1">
              <a:lumMod val="50000"/>
            </a:schemeClr>
          </a:solidFill>
        </p:spPr>
        <p:txBody>
          <a:bodyPr wrap="square">
            <a:noAutofit/>
          </a:bodyPr>
          <a:lstStyle/>
          <a:p>
            <a:endParaRPr lang="en-US"/>
          </a:p>
        </p:txBody>
      </p:sp>
      <p:sp>
        <p:nvSpPr>
          <p:cNvPr id="2" name="Title 1"/>
          <p:cNvSpPr>
            <a:spLocks noGrp="1"/>
          </p:cNvSpPr>
          <p:nvPr>
            <p:ph type="ctrTitle"/>
          </p:nvPr>
        </p:nvSpPr>
        <p:spPr>
          <a:xfrm>
            <a:off x="407368" y="5207650"/>
            <a:ext cx="11377264" cy="1533717"/>
          </a:xfrm>
          <a:prstGeom prst="rect">
            <a:avLst/>
          </a:prstGeom>
        </p:spPr>
        <p:txBody>
          <a:bodyPr lIns="274320" rIns="274320" anchor="ctr">
            <a:noAutofit/>
          </a:bodyPr>
          <a:lstStyle>
            <a:lvl1pPr algn="ctr">
              <a:defRPr sz="4800" b="1" cap="all" baseline="0">
                <a:solidFill>
                  <a:schemeClr val="bg1"/>
                </a:solidFill>
                <a:latin typeface="+mn-lt"/>
              </a:defRPr>
            </a:lvl1pPr>
          </a:lstStyle>
          <a:p>
            <a:r>
              <a:rPr lang="en-US"/>
              <a:t>Click to edit Master title style</a:t>
            </a:r>
          </a:p>
        </p:txBody>
      </p:sp>
    </p:spTree>
    <p:extLst>
      <p:ext uri="{BB962C8B-B14F-4D97-AF65-F5344CB8AC3E}">
        <p14:creationId xmlns:p14="http://schemas.microsoft.com/office/powerpoint/2010/main" val="355816441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B19459A9-BF71-4869-8140-0A694E4B773B}" type="datetime1">
              <a:rPr lang="en-US" smtClean="0"/>
              <a:t>8/6/2020</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a:t>
            </a:fld>
            <a:endParaRPr/>
          </a:p>
        </p:txBody>
      </p:sp>
    </p:spTree>
    <p:extLst>
      <p:ext uri="{BB962C8B-B14F-4D97-AF65-F5344CB8AC3E}">
        <p14:creationId xmlns:p14="http://schemas.microsoft.com/office/powerpoint/2010/main" val="57564175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_Title Slide 2">
    <p:spTree>
      <p:nvGrpSpPr>
        <p:cNvPr id="1" name=""/>
        <p:cNvGrpSpPr/>
        <p:nvPr/>
      </p:nvGrpSpPr>
      <p:grpSpPr>
        <a:xfrm>
          <a:off x="0" y="0"/>
          <a:ext cx="0" cy="0"/>
          <a:chOff x="0" y="0"/>
          <a:chExt cx="0" cy="0"/>
        </a:xfrm>
      </p:grpSpPr>
      <p:sp>
        <p:nvSpPr>
          <p:cNvPr id="38" name="Title 1"/>
          <p:cNvSpPr>
            <a:spLocks noGrp="1"/>
          </p:cNvSpPr>
          <p:nvPr>
            <p:ph type="ctrTitle"/>
          </p:nvPr>
        </p:nvSpPr>
        <p:spPr>
          <a:xfrm>
            <a:off x="4757683" y="4074661"/>
            <a:ext cx="6964465" cy="1067644"/>
          </a:xfrm>
          <a:prstGeom prst="rect">
            <a:avLst/>
          </a:prstGeom>
        </p:spPr>
        <p:txBody>
          <a:bodyPr lIns="274320" rIns="0" anchor="b">
            <a:noAutofit/>
          </a:bodyPr>
          <a:lstStyle>
            <a:lvl1pPr algn="l">
              <a:defRPr sz="3200" b="1" cap="all" baseline="0">
                <a:solidFill>
                  <a:schemeClr val="accent2"/>
                </a:solidFill>
                <a:latin typeface="+mn-lt"/>
              </a:defRPr>
            </a:lvl1pPr>
          </a:lstStyle>
          <a:p>
            <a:r>
              <a:rPr lang="en-US"/>
              <a:t>Click to edit Master title style</a:t>
            </a:r>
          </a:p>
        </p:txBody>
      </p:sp>
      <p:sp>
        <p:nvSpPr>
          <p:cNvPr id="39" name="Subtitle 2"/>
          <p:cNvSpPr>
            <a:spLocks noGrp="1"/>
          </p:cNvSpPr>
          <p:nvPr>
            <p:ph type="subTitle" idx="1"/>
          </p:nvPr>
        </p:nvSpPr>
        <p:spPr>
          <a:xfrm>
            <a:off x="4757683" y="5172814"/>
            <a:ext cx="6964465" cy="369391"/>
          </a:xfrm>
          <a:prstGeom prst="rect">
            <a:avLst/>
          </a:prstGeom>
        </p:spPr>
        <p:txBody>
          <a:bodyPr lIns="274320" rIns="0"/>
          <a:lstStyle>
            <a:lvl1pPr marL="0" indent="0" algn="l">
              <a:buNone/>
              <a:defRPr sz="2400">
                <a:solidFill>
                  <a:schemeClr val="accent3"/>
                </a:solidFill>
              </a:defRPr>
            </a:lvl1pPr>
            <a:lvl2pPr marL="457199" indent="0" algn="ctr">
              <a:buNone/>
              <a:defRPr sz="1999"/>
            </a:lvl2pPr>
            <a:lvl3pPr marL="914399" indent="0" algn="ctr">
              <a:buNone/>
              <a:defRPr sz="1800"/>
            </a:lvl3pPr>
            <a:lvl4pPr marL="1371598" indent="0" algn="ctr">
              <a:buNone/>
              <a:defRPr sz="1600"/>
            </a:lvl4pPr>
            <a:lvl5pPr marL="1828797" indent="0" algn="ctr">
              <a:buNone/>
              <a:defRPr sz="1600"/>
            </a:lvl5pPr>
            <a:lvl6pPr marL="2285998" indent="0" algn="ctr">
              <a:buNone/>
              <a:defRPr sz="1600"/>
            </a:lvl6pPr>
            <a:lvl7pPr marL="2743197" indent="0" algn="ctr">
              <a:buNone/>
              <a:defRPr sz="1600"/>
            </a:lvl7pPr>
            <a:lvl8pPr marL="3200396" indent="0" algn="ctr">
              <a:buNone/>
              <a:defRPr sz="1600"/>
            </a:lvl8pPr>
            <a:lvl9pPr marL="3657596" indent="0" algn="ctr">
              <a:buNone/>
              <a:defRPr sz="1600"/>
            </a:lvl9pPr>
          </a:lstStyle>
          <a:p>
            <a:r>
              <a:rPr lang="en-US"/>
              <a:t>Click to edit Master subtitle style</a:t>
            </a:r>
          </a:p>
        </p:txBody>
      </p:sp>
      <p:sp>
        <p:nvSpPr>
          <p:cNvPr id="31" name="Freeform: Shape 30"/>
          <p:cNvSpPr/>
          <p:nvPr userDrawn="1"/>
        </p:nvSpPr>
        <p:spPr>
          <a:xfrm rot="5400000">
            <a:off x="-487320" y="3075509"/>
            <a:ext cx="4269815" cy="3295171"/>
          </a:xfrm>
          <a:custGeom>
            <a:avLst/>
            <a:gdLst>
              <a:gd name="connsiteX0" fmla="*/ 0 w 4269815"/>
              <a:gd name="connsiteY0" fmla="*/ 3295170 h 3295170"/>
              <a:gd name="connsiteX1" fmla="*/ 2383562 w 4269815"/>
              <a:gd name="connsiteY1" fmla="*/ 0 h 3295170"/>
              <a:gd name="connsiteX2" fmla="*/ 4269815 w 4269815"/>
              <a:gd name="connsiteY2" fmla="*/ 2529419 h 3295170"/>
              <a:gd name="connsiteX3" fmla="*/ 4269815 w 4269815"/>
              <a:gd name="connsiteY3" fmla="*/ 3295170 h 3295170"/>
            </a:gdLst>
            <a:ahLst/>
            <a:cxnLst>
              <a:cxn ang="0">
                <a:pos x="connsiteX0" y="connsiteY0"/>
              </a:cxn>
              <a:cxn ang="0">
                <a:pos x="connsiteX1" y="connsiteY1"/>
              </a:cxn>
              <a:cxn ang="0">
                <a:pos x="connsiteX2" y="connsiteY2"/>
              </a:cxn>
              <a:cxn ang="0">
                <a:pos x="connsiteX3" y="connsiteY3"/>
              </a:cxn>
            </a:cxnLst>
            <a:rect l="l" t="t" r="r" b="b"/>
            <a:pathLst>
              <a:path w="4269815" h="3295170">
                <a:moveTo>
                  <a:pt x="0" y="3295170"/>
                </a:moveTo>
                <a:lnTo>
                  <a:pt x="2383562" y="0"/>
                </a:lnTo>
                <a:lnTo>
                  <a:pt x="4269815" y="2529419"/>
                </a:lnTo>
                <a:lnTo>
                  <a:pt x="4269815" y="329517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prstClr val="white"/>
              </a:solidFill>
            </a:endParaRPr>
          </a:p>
        </p:txBody>
      </p:sp>
      <p:sp>
        <p:nvSpPr>
          <p:cNvPr id="25" name="Picture Placeholder 24"/>
          <p:cNvSpPr>
            <a:spLocks noGrp="1"/>
          </p:cNvSpPr>
          <p:nvPr>
            <p:ph type="pic" sz="quarter" idx="13"/>
          </p:nvPr>
        </p:nvSpPr>
        <p:spPr>
          <a:xfrm>
            <a:off x="0" y="1"/>
            <a:ext cx="9962167" cy="4723331"/>
          </a:xfrm>
          <a:custGeom>
            <a:avLst/>
            <a:gdLst>
              <a:gd name="connsiteX0" fmla="*/ 0 w 9962166"/>
              <a:gd name="connsiteY0" fmla="*/ 0 h 4723331"/>
              <a:gd name="connsiteX1" fmla="*/ 9962166 w 9962166"/>
              <a:gd name="connsiteY1" fmla="*/ 0 h 4723331"/>
              <a:gd name="connsiteX2" fmla="*/ 3628293 w 9962166"/>
              <a:gd name="connsiteY2" fmla="*/ 4723331 h 4723331"/>
              <a:gd name="connsiteX3" fmla="*/ 0 w 9962166"/>
              <a:gd name="connsiteY3" fmla="*/ 2098805 h 4723331"/>
            </a:gdLst>
            <a:ahLst/>
            <a:cxnLst>
              <a:cxn ang="0">
                <a:pos x="connsiteX0" y="connsiteY0"/>
              </a:cxn>
              <a:cxn ang="0">
                <a:pos x="connsiteX1" y="connsiteY1"/>
              </a:cxn>
              <a:cxn ang="0">
                <a:pos x="connsiteX2" y="connsiteY2"/>
              </a:cxn>
              <a:cxn ang="0">
                <a:pos x="connsiteX3" y="connsiteY3"/>
              </a:cxn>
            </a:cxnLst>
            <a:rect l="l" t="t" r="r" b="b"/>
            <a:pathLst>
              <a:path w="9962166" h="4723331">
                <a:moveTo>
                  <a:pt x="0" y="0"/>
                </a:moveTo>
                <a:lnTo>
                  <a:pt x="9962166" y="0"/>
                </a:lnTo>
                <a:lnTo>
                  <a:pt x="3628293" y="4723331"/>
                </a:lnTo>
                <a:lnTo>
                  <a:pt x="0" y="2098805"/>
                </a:lnTo>
                <a:close/>
              </a:path>
            </a:pathLst>
          </a:custGeom>
        </p:spPr>
        <p:txBody>
          <a:bodyPr wrap="square">
            <a:noAutofit/>
          </a:bodyPr>
          <a:lstStyle/>
          <a:p>
            <a:endParaRPr lang="en-US"/>
          </a:p>
        </p:txBody>
      </p:sp>
      <p:sp>
        <p:nvSpPr>
          <p:cNvPr id="35" name="Freeform: Shape 34"/>
          <p:cNvSpPr/>
          <p:nvPr userDrawn="1"/>
        </p:nvSpPr>
        <p:spPr>
          <a:xfrm rot="10800000" flipV="1">
            <a:off x="1423478" y="5213253"/>
            <a:ext cx="4479354" cy="1644747"/>
          </a:xfrm>
          <a:custGeom>
            <a:avLst/>
            <a:gdLst>
              <a:gd name="connsiteX0" fmla="*/ 2273790 w 4479354"/>
              <a:gd name="connsiteY0" fmla="*/ 0 h 1644747"/>
              <a:gd name="connsiteX1" fmla="*/ 0 w 4479354"/>
              <a:gd name="connsiteY1" fmla="*/ 1644747 h 1644747"/>
              <a:gd name="connsiteX2" fmla="*/ 4479354 w 4479354"/>
              <a:gd name="connsiteY2" fmla="*/ 1644747 h 1644747"/>
            </a:gdLst>
            <a:ahLst/>
            <a:cxnLst>
              <a:cxn ang="0">
                <a:pos x="connsiteX0" y="connsiteY0"/>
              </a:cxn>
              <a:cxn ang="0">
                <a:pos x="connsiteX1" y="connsiteY1"/>
              </a:cxn>
              <a:cxn ang="0">
                <a:pos x="connsiteX2" y="connsiteY2"/>
              </a:cxn>
            </a:cxnLst>
            <a:rect l="l" t="t" r="r" b="b"/>
            <a:pathLst>
              <a:path w="4479354" h="1644747">
                <a:moveTo>
                  <a:pt x="2273790" y="0"/>
                </a:moveTo>
                <a:lnTo>
                  <a:pt x="0" y="1644747"/>
                </a:lnTo>
                <a:lnTo>
                  <a:pt x="4479354" y="1644747"/>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prstClr val="white"/>
              </a:solidFill>
            </a:endParaRPr>
          </a:p>
        </p:txBody>
      </p:sp>
      <p:sp>
        <p:nvSpPr>
          <p:cNvPr id="40" name="Date Placeholder 3"/>
          <p:cNvSpPr>
            <a:spLocks noGrp="1"/>
          </p:cNvSpPr>
          <p:nvPr>
            <p:ph type="dt" sz="half" idx="11"/>
          </p:nvPr>
        </p:nvSpPr>
        <p:spPr>
          <a:xfrm>
            <a:off x="2825808" y="6356351"/>
            <a:ext cx="1931877" cy="276999"/>
          </a:xfrm>
          <a:prstGeom prst="rect">
            <a:avLst/>
          </a:prstGeom>
        </p:spPr>
        <p:txBody>
          <a:bodyPr lIns="0" rIns="0"/>
          <a:lstStyle>
            <a:lvl1pPr algn="ctr">
              <a:defRPr>
                <a:solidFill>
                  <a:schemeClr val="bg2">
                    <a:lumMod val="75000"/>
                  </a:schemeClr>
                </a:solidFill>
              </a:defRPr>
            </a:lvl1pPr>
          </a:lstStyle>
          <a:p>
            <a:r>
              <a:rPr lang="en-US">
                <a:solidFill>
                  <a:srgbClr val="E9E5DC">
                    <a:lumMod val="75000"/>
                  </a:srgbClr>
                </a:solidFill>
              </a:rPr>
              <a:t>Your Date Here</a:t>
            </a:r>
          </a:p>
        </p:txBody>
      </p:sp>
      <p:sp>
        <p:nvSpPr>
          <p:cNvPr id="41" name="Footer Placeholder 4"/>
          <p:cNvSpPr>
            <a:spLocks noGrp="1"/>
          </p:cNvSpPr>
          <p:nvPr>
            <p:ph type="ftr" sz="quarter" idx="12"/>
          </p:nvPr>
        </p:nvSpPr>
        <p:spPr>
          <a:xfrm>
            <a:off x="6074435" y="6356352"/>
            <a:ext cx="5647713" cy="276999"/>
          </a:xfrm>
          <a:prstGeom prst="rect">
            <a:avLst/>
          </a:prstGeom>
        </p:spPr>
        <p:txBody>
          <a:bodyPr/>
          <a:lstStyle>
            <a:lvl1pPr algn="l">
              <a:defRPr cap="none" baseline="0">
                <a:solidFill>
                  <a:schemeClr val="bg2">
                    <a:lumMod val="75000"/>
                  </a:schemeClr>
                </a:solidFill>
              </a:defRPr>
            </a:lvl1pPr>
          </a:lstStyle>
          <a:p>
            <a:r>
              <a:rPr lang="en-US">
                <a:solidFill>
                  <a:srgbClr val="E9E5DC">
                    <a:lumMod val="75000"/>
                  </a:srgbClr>
                </a:solidFill>
              </a:rPr>
              <a:t>Your Footer Here</a:t>
            </a:r>
          </a:p>
        </p:txBody>
      </p:sp>
    </p:spTree>
    <p:extLst>
      <p:ext uri="{BB962C8B-B14F-4D97-AF65-F5344CB8AC3E}">
        <p14:creationId xmlns:p14="http://schemas.microsoft.com/office/powerpoint/2010/main" val="419252402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Transition Slide 4">
    <p:spTree>
      <p:nvGrpSpPr>
        <p:cNvPr id="1" name=""/>
        <p:cNvGrpSpPr/>
        <p:nvPr/>
      </p:nvGrpSpPr>
      <p:grpSpPr>
        <a:xfrm>
          <a:off x="0" y="0"/>
          <a:ext cx="0" cy="0"/>
          <a:chOff x="0" y="0"/>
          <a:chExt cx="0" cy="0"/>
        </a:xfrm>
      </p:grpSpPr>
      <p:sp>
        <p:nvSpPr>
          <p:cNvPr id="38" name="Title 1"/>
          <p:cNvSpPr>
            <a:spLocks noGrp="1"/>
          </p:cNvSpPr>
          <p:nvPr>
            <p:ph type="ctrTitle"/>
          </p:nvPr>
        </p:nvSpPr>
        <p:spPr>
          <a:xfrm>
            <a:off x="3287688" y="4074661"/>
            <a:ext cx="8434459" cy="1067644"/>
          </a:xfrm>
          <a:prstGeom prst="rect">
            <a:avLst/>
          </a:prstGeom>
        </p:spPr>
        <p:txBody>
          <a:bodyPr lIns="274320" rIns="0" anchor="b">
            <a:noAutofit/>
          </a:bodyPr>
          <a:lstStyle>
            <a:lvl1pPr algn="l">
              <a:defRPr sz="5400" b="1" cap="all" baseline="0">
                <a:solidFill>
                  <a:schemeClr val="accent2"/>
                </a:solidFill>
                <a:latin typeface="+mn-lt"/>
              </a:defRPr>
            </a:lvl1pPr>
          </a:lstStyle>
          <a:p>
            <a:r>
              <a:rPr lang="en-US"/>
              <a:t>Click to edit Master title style</a:t>
            </a:r>
          </a:p>
        </p:txBody>
      </p:sp>
      <p:sp>
        <p:nvSpPr>
          <p:cNvPr id="39" name="Subtitle 2"/>
          <p:cNvSpPr>
            <a:spLocks noGrp="1"/>
          </p:cNvSpPr>
          <p:nvPr>
            <p:ph type="subTitle" idx="1"/>
          </p:nvPr>
        </p:nvSpPr>
        <p:spPr>
          <a:xfrm>
            <a:off x="3287688" y="5172814"/>
            <a:ext cx="8434459" cy="430907"/>
          </a:xfrm>
          <a:prstGeom prst="rect">
            <a:avLst/>
          </a:prstGeom>
        </p:spPr>
        <p:txBody>
          <a:bodyPr wrap="square" lIns="274320" rIns="0">
            <a:spAutoFit/>
          </a:bodyPr>
          <a:lstStyle>
            <a:lvl1pPr marL="0" indent="0" algn="l">
              <a:buNone/>
              <a:defRPr sz="2800">
                <a:solidFill>
                  <a:schemeClr val="tx2">
                    <a:lumMod val="50000"/>
                    <a:lumOff val="50000"/>
                  </a:schemeClr>
                </a:solidFill>
              </a:defRPr>
            </a:lvl1pPr>
            <a:lvl2pPr marL="457167" indent="0" algn="ctr">
              <a:buNone/>
              <a:defRPr sz="1999"/>
            </a:lvl2pPr>
            <a:lvl3pPr marL="914335" indent="0" algn="ctr">
              <a:buNone/>
              <a:defRPr sz="1800"/>
            </a:lvl3pPr>
            <a:lvl4pPr marL="1371501" indent="0" algn="ctr">
              <a:buNone/>
              <a:defRPr sz="1600"/>
            </a:lvl4pPr>
            <a:lvl5pPr marL="1828669" indent="0" algn="ctr">
              <a:buNone/>
              <a:defRPr sz="1600"/>
            </a:lvl5pPr>
            <a:lvl6pPr marL="2285836" indent="0" algn="ctr">
              <a:buNone/>
              <a:defRPr sz="1600"/>
            </a:lvl6pPr>
            <a:lvl7pPr marL="2743004" indent="0" algn="ctr">
              <a:buNone/>
              <a:defRPr sz="1600"/>
            </a:lvl7pPr>
            <a:lvl8pPr marL="3200171" indent="0" algn="ctr">
              <a:buNone/>
              <a:defRPr sz="1600"/>
            </a:lvl8pPr>
            <a:lvl9pPr marL="3657338" indent="0" algn="ctr">
              <a:buNone/>
              <a:defRPr sz="1600"/>
            </a:lvl9pPr>
          </a:lstStyle>
          <a:p>
            <a:r>
              <a:rPr lang="en-US"/>
              <a:t>Click to edit Master subtitle style</a:t>
            </a:r>
          </a:p>
        </p:txBody>
      </p:sp>
      <p:sp>
        <p:nvSpPr>
          <p:cNvPr id="12" name="Freeform: Shape 11"/>
          <p:cNvSpPr/>
          <p:nvPr userDrawn="1"/>
        </p:nvSpPr>
        <p:spPr>
          <a:xfrm rot="5400000">
            <a:off x="-267348" y="4414555"/>
            <a:ext cx="1674590" cy="1139894"/>
          </a:xfrm>
          <a:custGeom>
            <a:avLst/>
            <a:gdLst>
              <a:gd name="connsiteX0" fmla="*/ 0 w 1674590"/>
              <a:gd name="connsiteY0" fmla="*/ 1139893 h 1139894"/>
              <a:gd name="connsiteX1" fmla="*/ 824542 w 1674590"/>
              <a:gd name="connsiteY1" fmla="*/ 0 h 1139894"/>
              <a:gd name="connsiteX2" fmla="*/ 1674590 w 1674590"/>
              <a:gd name="connsiteY2" fmla="*/ 1139894 h 1139894"/>
            </a:gdLst>
            <a:ahLst/>
            <a:cxnLst>
              <a:cxn ang="0">
                <a:pos x="connsiteX0" y="connsiteY0"/>
              </a:cxn>
              <a:cxn ang="0">
                <a:pos x="connsiteX1" y="connsiteY1"/>
              </a:cxn>
              <a:cxn ang="0">
                <a:pos x="connsiteX2" y="connsiteY2"/>
              </a:cxn>
            </a:cxnLst>
            <a:rect l="l" t="t" r="r" b="b"/>
            <a:pathLst>
              <a:path w="1674590" h="1139894">
                <a:moveTo>
                  <a:pt x="0" y="1139893"/>
                </a:moveTo>
                <a:lnTo>
                  <a:pt x="824542" y="0"/>
                </a:lnTo>
                <a:lnTo>
                  <a:pt x="1674590" y="113989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0" name="Picture Placeholder 9"/>
          <p:cNvSpPr>
            <a:spLocks noGrp="1"/>
          </p:cNvSpPr>
          <p:nvPr>
            <p:ph type="pic" sz="quarter" idx="13"/>
          </p:nvPr>
        </p:nvSpPr>
        <p:spPr>
          <a:xfrm>
            <a:off x="2" y="1"/>
            <a:ext cx="7806889" cy="4723331"/>
          </a:xfrm>
          <a:custGeom>
            <a:avLst/>
            <a:gdLst>
              <a:gd name="connsiteX0" fmla="*/ 0 w 7806889"/>
              <a:gd name="connsiteY0" fmla="*/ 0 h 4723331"/>
              <a:gd name="connsiteX1" fmla="*/ 7806889 w 7806889"/>
              <a:gd name="connsiteY1" fmla="*/ 0 h 4723331"/>
              <a:gd name="connsiteX2" fmla="*/ 1473016 w 7806889"/>
              <a:gd name="connsiteY2" fmla="*/ 4723331 h 4723331"/>
              <a:gd name="connsiteX3" fmla="*/ 0 w 7806889"/>
              <a:gd name="connsiteY3" fmla="*/ 3657825 h 4723331"/>
            </a:gdLst>
            <a:ahLst/>
            <a:cxnLst>
              <a:cxn ang="0">
                <a:pos x="connsiteX0" y="connsiteY0"/>
              </a:cxn>
              <a:cxn ang="0">
                <a:pos x="connsiteX1" y="connsiteY1"/>
              </a:cxn>
              <a:cxn ang="0">
                <a:pos x="connsiteX2" y="connsiteY2"/>
              </a:cxn>
              <a:cxn ang="0">
                <a:pos x="connsiteX3" y="connsiteY3"/>
              </a:cxn>
            </a:cxnLst>
            <a:rect l="l" t="t" r="r" b="b"/>
            <a:pathLst>
              <a:path w="7806889" h="4723331">
                <a:moveTo>
                  <a:pt x="0" y="0"/>
                </a:moveTo>
                <a:lnTo>
                  <a:pt x="7806889" y="0"/>
                </a:lnTo>
                <a:lnTo>
                  <a:pt x="1473016" y="4723331"/>
                </a:lnTo>
                <a:lnTo>
                  <a:pt x="0" y="3657825"/>
                </a:lnTo>
                <a:close/>
              </a:path>
            </a:pathLst>
          </a:custGeom>
        </p:spPr>
        <p:txBody>
          <a:bodyPr wrap="square">
            <a:noAutofit/>
          </a:bodyPr>
          <a:lstStyle/>
          <a:p>
            <a:endParaRPr lang="en-US" dirty="0"/>
          </a:p>
        </p:txBody>
      </p:sp>
      <p:sp>
        <p:nvSpPr>
          <p:cNvPr id="14" name="Freeform: Shape 13"/>
          <p:cNvSpPr/>
          <p:nvPr userDrawn="1"/>
        </p:nvSpPr>
        <p:spPr>
          <a:xfrm rot="10800000" flipV="1">
            <a:off x="1" y="5213253"/>
            <a:ext cx="3747554" cy="1644747"/>
          </a:xfrm>
          <a:custGeom>
            <a:avLst/>
            <a:gdLst>
              <a:gd name="connsiteX0" fmla="*/ 2273790 w 3747554"/>
              <a:gd name="connsiteY0" fmla="*/ 0 h 1644747"/>
              <a:gd name="connsiteX1" fmla="*/ 0 w 3747554"/>
              <a:gd name="connsiteY1" fmla="*/ 1644747 h 1644747"/>
              <a:gd name="connsiteX2" fmla="*/ 3747554 w 3747554"/>
              <a:gd name="connsiteY2" fmla="*/ 1644747 h 1644747"/>
              <a:gd name="connsiteX3" fmla="*/ 3747554 w 3747554"/>
              <a:gd name="connsiteY3" fmla="*/ 1099025 h 1644747"/>
            </a:gdLst>
            <a:ahLst/>
            <a:cxnLst>
              <a:cxn ang="0">
                <a:pos x="connsiteX0" y="connsiteY0"/>
              </a:cxn>
              <a:cxn ang="0">
                <a:pos x="connsiteX1" y="connsiteY1"/>
              </a:cxn>
              <a:cxn ang="0">
                <a:pos x="connsiteX2" y="connsiteY2"/>
              </a:cxn>
              <a:cxn ang="0">
                <a:pos x="connsiteX3" y="connsiteY3"/>
              </a:cxn>
            </a:cxnLst>
            <a:rect l="l" t="t" r="r" b="b"/>
            <a:pathLst>
              <a:path w="3747554" h="1644747">
                <a:moveTo>
                  <a:pt x="2273790" y="0"/>
                </a:moveTo>
                <a:lnTo>
                  <a:pt x="0" y="1644747"/>
                </a:lnTo>
                <a:lnTo>
                  <a:pt x="3747554" y="1644747"/>
                </a:lnTo>
                <a:lnTo>
                  <a:pt x="3747554" y="1099025"/>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40" name="Date Placeholder 3"/>
          <p:cNvSpPr>
            <a:spLocks noGrp="1"/>
          </p:cNvSpPr>
          <p:nvPr>
            <p:ph type="dt" sz="half" idx="11"/>
          </p:nvPr>
        </p:nvSpPr>
        <p:spPr>
          <a:xfrm>
            <a:off x="569947" y="6356350"/>
            <a:ext cx="1931877" cy="276999"/>
          </a:xfrm>
          <a:prstGeom prst="rect">
            <a:avLst/>
          </a:prstGeom>
        </p:spPr>
        <p:txBody>
          <a:bodyPr lIns="0" rIns="0"/>
          <a:lstStyle>
            <a:lvl1pPr algn="ctr">
              <a:defRPr>
                <a:solidFill>
                  <a:schemeClr val="bg2">
                    <a:lumMod val="50000"/>
                  </a:schemeClr>
                </a:solidFill>
              </a:defRPr>
            </a:lvl1pPr>
          </a:lstStyle>
          <a:p>
            <a:r>
              <a:rPr lang="en-US" dirty="0"/>
              <a:t>Your Date Here</a:t>
            </a:r>
          </a:p>
        </p:txBody>
      </p:sp>
      <p:sp>
        <p:nvSpPr>
          <p:cNvPr id="41" name="Footer Placeholder 4"/>
          <p:cNvSpPr>
            <a:spLocks noGrp="1"/>
          </p:cNvSpPr>
          <p:nvPr>
            <p:ph type="ftr" sz="quarter" idx="12"/>
          </p:nvPr>
        </p:nvSpPr>
        <p:spPr>
          <a:xfrm>
            <a:off x="3747556" y="6356351"/>
            <a:ext cx="5647713" cy="276999"/>
          </a:xfrm>
          <a:prstGeom prst="rect">
            <a:avLst/>
          </a:prstGeom>
        </p:spPr>
        <p:txBody>
          <a:bodyPr/>
          <a:lstStyle>
            <a:lvl1pPr algn="l">
              <a:defRPr cap="none" baseline="0">
                <a:solidFill>
                  <a:schemeClr val="bg2">
                    <a:lumMod val="75000"/>
                  </a:schemeClr>
                </a:solidFill>
              </a:defRPr>
            </a:lvl1pPr>
          </a:lstStyle>
          <a:p>
            <a:r>
              <a:rPr lang="en-US" dirty="0"/>
              <a:t>Your Footer Here</a:t>
            </a:r>
          </a:p>
        </p:txBody>
      </p:sp>
      <p:sp>
        <p:nvSpPr>
          <p:cNvPr id="19" name="Freeform: Shape 18"/>
          <p:cNvSpPr/>
          <p:nvPr userDrawn="1"/>
        </p:nvSpPr>
        <p:spPr>
          <a:xfrm flipV="1">
            <a:off x="7333861" y="0"/>
            <a:ext cx="4858141" cy="2684911"/>
          </a:xfrm>
          <a:custGeom>
            <a:avLst/>
            <a:gdLst>
              <a:gd name="connsiteX0" fmla="*/ 1229424 w 4858141"/>
              <a:gd name="connsiteY0" fmla="*/ 2684911 h 2684911"/>
              <a:gd name="connsiteX1" fmla="*/ 4858141 w 4858141"/>
              <a:gd name="connsiteY1" fmla="*/ 2684911 h 2684911"/>
              <a:gd name="connsiteX2" fmla="*/ 4858141 w 4858141"/>
              <a:gd name="connsiteY2" fmla="*/ 1794066 h 2684911"/>
              <a:gd name="connsiteX3" fmla="*/ 2452345 w 4858141"/>
              <a:gd name="connsiteY3" fmla="*/ 0 h 2684911"/>
              <a:gd name="connsiteX4" fmla="*/ 0 w 4858141"/>
              <a:gd name="connsiteY4" fmla="*/ 1773905 h 26849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58141" h="2684911">
                <a:moveTo>
                  <a:pt x="1229424" y="2684911"/>
                </a:moveTo>
                <a:lnTo>
                  <a:pt x="4858141" y="2684911"/>
                </a:lnTo>
                <a:lnTo>
                  <a:pt x="4858141" y="1794066"/>
                </a:lnTo>
                <a:lnTo>
                  <a:pt x="2452345" y="0"/>
                </a:lnTo>
                <a:lnTo>
                  <a:pt x="0" y="177390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6" name="Text Placeholder 7"/>
          <p:cNvSpPr>
            <a:spLocks noGrp="1"/>
          </p:cNvSpPr>
          <p:nvPr>
            <p:ph type="body" sz="quarter" idx="14" hasCustomPrompt="1"/>
          </p:nvPr>
        </p:nvSpPr>
        <p:spPr>
          <a:xfrm>
            <a:off x="8000323" y="235007"/>
            <a:ext cx="3528392" cy="1643438"/>
          </a:xfrm>
          <a:prstGeom prst="rect">
            <a:avLst/>
          </a:prstGeom>
        </p:spPr>
        <p:txBody>
          <a:bodyPr anchor="ctr">
            <a:noAutofit/>
          </a:bodyPr>
          <a:lstStyle>
            <a:lvl1pPr marL="0" indent="0" algn="ctr">
              <a:buNone/>
              <a:defRPr sz="8800" cap="all" baseline="0">
                <a:solidFill>
                  <a:schemeClr val="tx2"/>
                </a:solidFill>
              </a:defRPr>
            </a:lvl1pPr>
          </a:lstStyle>
          <a:p>
            <a:pPr lvl="0"/>
            <a:r>
              <a:rPr lang="en-US"/>
              <a:t>#00</a:t>
            </a:r>
          </a:p>
        </p:txBody>
      </p:sp>
      <p:sp>
        <p:nvSpPr>
          <p:cNvPr id="17" name="Slide Number Placeholder 5"/>
          <p:cNvSpPr>
            <a:spLocks noGrp="1"/>
          </p:cNvSpPr>
          <p:nvPr>
            <p:ph type="sldNum" sz="quarter" idx="15"/>
          </p:nvPr>
        </p:nvSpPr>
        <p:spPr>
          <a:xfrm>
            <a:off x="10856836" y="6356351"/>
            <a:ext cx="865312" cy="276999"/>
          </a:xfrm>
          <a:prstGeom prst="rect">
            <a:avLst/>
          </a:prstGeom>
        </p:spPr>
        <p:txBody>
          <a:bodyPr/>
          <a:lstStyle>
            <a:lvl1pPr>
              <a:defRPr>
                <a:solidFill>
                  <a:schemeClr val="bg2">
                    <a:lumMod val="75000"/>
                  </a:schemeClr>
                </a:solidFill>
              </a:defRPr>
            </a:lvl1pPr>
          </a:lstStyle>
          <a:p>
            <a:fld id="{FC1CF07D-8B3F-4D32-B059-0039CEA46DB1}" type="slidenum">
              <a:rPr lang="en-US" smtClean="0"/>
              <a:pPr/>
              <a:t>‹N°›</a:t>
            </a:fld>
            <a:endParaRPr lang="en-US" dirty="0"/>
          </a:p>
        </p:txBody>
      </p:sp>
    </p:spTree>
    <p:extLst>
      <p:ext uri="{BB962C8B-B14F-4D97-AF65-F5344CB8AC3E}">
        <p14:creationId xmlns:p14="http://schemas.microsoft.com/office/powerpoint/2010/main" val="322109872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7" name="Rectangle 6"/>
          <p:cNvSpPr/>
          <p:nvPr userDrawn="1"/>
        </p:nvSpPr>
        <p:spPr>
          <a:xfrm>
            <a:off x="0" y="6021288"/>
            <a:ext cx="12192000" cy="8367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hlinkClick r:id="rId2"/>
          </p:cNvPr>
          <p:cNvPicPr>
            <a:picLocks noChangeAspect="1"/>
          </p:cNvPicPr>
          <p:nvPr userDrawn="1"/>
        </p:nvPicPr>
        <p:blipFill>
          <a:blip r:embed="rId3"/>
          <a:stretch>
            <a:fillRect/>
          </a:stretch>
        </p:blipFill>
        <p:spPr>
          <a:xfrm>
            <a:off x="10200456" y="6214072"/>
            <a:ext cx="1627773" cy="451143"/>
          </a:xfrm>
          <a:prstGeom prst="rect">
            <a:avLst/>
          </a:prstGeom>
        </p:spPr>
      </p:pic>
    </p:spTree>
    <p:extLst>
      <p:ext uri="{BB962C8B-B14F-4D97-AF65-F5344CB8AC3E}">
        <p14:creationId xmlns:p14="http://schemas.microsoft.com/office/powerpoint/2010/main" val="312307877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Insert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3356992"/>
            <a:ext cx="9144000" cy="2387600"/>
          </a:xfrm>
        </p:spPr>
        <p:txBody>
          <a:bodyPr anchor="t"/>
          <a:lstStyle>
            <a:lvl1pPr algn="ctr">
              <a:defRPr sz="6000" b="1">
                <a:solidFill>
                  <a:schemeClr val="bg1"/>
                </a:solidFill>
                <a:latin typeface="+mn-lt"/>
              </a:defRPr>
            </a:lvl1pPr>
          </a:lstStyle>
          <a:p>
            <a:r>
              <a:rPr lang="en-US" dirty="0"/>
              <a:t>Click to edit Master title style</a:t>
            </a:r>
          </a:p>
        </p:txBody>
      </p:sp>
      <p:sp>
        <p:nvSpPr>
          <p:cNvPr id="3" name="Subtitle 2"/>
          <p:cNvSpPr>
            <a:spLocks noGrp="1"/>
          </p:cNvSpPr>
          <p:nvPr>
            <p:ph type="subTitle" idx="1"/>
          </p:nvPr>
        </p:nvSpPr>
        <p:spPr>
          <a:xfrm>
            <a:off x="1524000" y="2060848"/>
            <a:ext cx="9144000" cy="1072207"/>
          </a:xfrm>
        </p:spPr>
        <p:txBody>
          <a:bodyPr anchor="ctr">
            <a:normAutofit/>
          </a:bodyPr>
          <a:lstStyle>
            <a:lvl1pPr marL="0" indent="0" algn="ctr">
              <a:buNone/>
              <a:defRPr sz="2800" i="0">
                <a:solidFill>
                  <a:schemeClr val="bg1"/>
                </a:solidFill>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a:xfrm>
            <a:off x="3647728" y="6356350"/>
            <a:ext cx="4896544" cy="365125"/>
          </a:xfrm>
        </p:spPr>
        <p:txBody>
          <a:bodyPr/>
          <a:lstStyle/>
          <a:p>
            <a:r>
              <a:rPr lang="en-US"/>
              <a:t>PowerPoint SmartArt Graphics - The complete ready-to-use collection</a:t>
            </a:r>
          </a:p>
        </p:txBody>
      </p:sp>
      <p:sp>
        <p:nvSpPr>
          <p:cNvPr id="6" name="Slide Number Placeholder 5"/>
          <p:cNvSpPr>
            <a:spLocks noGrp="1"/>
          </p:cNvSpPr>
          <p:nvPr>
            <p:ph type="sldNum" sz="quarter" idx="12"/>
          </p:nvPr>
        </p:nvSpPr>
        <p:spPr/>
        <p:txBody>
          <a:bodyPr/>
          <a:lstStyle/>
          <a:p>
            <a:fld id="{F68327C5-B821-4FE9-A59A-A60D9EB59A9A}" type="slidenum">
              <a:rPr lang="en-US" smtClean="0"/>
              <a:t>‹N°›</a:t>
            </a:fld>
            <a:endParaRPr lang="en-US"/>
          </a:p>
        </p:txBody>
      </p:sp>
      <p:pic>
        <p:nvPicPr>
          <p:cNvPr id="7" name="Picture 6"/>
          <p:cNvPicPr>
            <a:picLocks noChangeAspect="1"/>
          </p:cNvPicPr>
          <p:nvPr userDrawn="1"/>
        </p:nvPicPr>
        <p:blipFill rotWithShape="1">
          <a:blip r:embed="rId2" cstate="print">
            <a:extLst>
              <a:ext uri="{28A0092B-C50C-407E-A947-70E740481C1C}">
                <a14:useLocalDpi xmlns:a14="http://schemas.microsoft.com/office/drawing/2010/main" val="0"/>
              </a:ext>
            </a:extLst>
          </a:blip>
          <a:srcRect r="18548" b="19440"/>
          <a:stretch/>
        </p:blipFill>
        <p:spPr>
          <a:xfrm>
            <a:off x="11099912" y="5777880"/>
            <a:ext cx="1092088" cy="1080120"/>
          </a:xfrm>
          <a:prstGeom prst="rect">
            <a:avLst/>
          </a:prstGeom>
        </p:spPr>
      </p:pic>
    </p:spTree>
    <p:extLst>
      <p:ext uri="{BB962C8B-B14F-4D97-AF65-F5344CB8AC3E}">
        <p14:creationId xmlns:p14="http://schemas.microsoft.com/office/powerpoint/2010/main" val="163848980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Basic">
    <p:spTree>
      <p:nvGrpSpPr>
        <p:cNvPr id="1" name=""/>
        <p:cNvGrpSpPr/>
        <p:nvPr/>
      </p:nvGrpSpPr>
      <p:grpSpPr>
        <a:xfrm>
          <a:off x="0" y="0"/>
          <a:ext cx="0" cy="0"/>
          <a:chOff x="0" y="0"/>
          <a:chExt cx="0" cy="0"/>
        </a:xfrm>
      </p:grpSpPr>
      <p:sp>
        <p:nvSpPr>
          <p:cNvPr id="24" name="Pentagon 23"/>
          <p:cNvSpPr/>
          <p:nvPr userDrawn="1"/>
        </p:nvSpPr>
        <p:spPr>
          <a:xfrm rot="5400000">
            <a:off x="10952489" y="6297099"/>
            <a:ext cx="447675" cy="562645"/>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728754" y="317500"/>
            <a:ext cx="10625046" cy="1325563"/>
          </a:xfrm>
        </p:spPr>
        <p:txBody>
          <a:bodyPr/>
          <a:lstStyle>
            <a:lvl1pPr>
              <a:defRPr b="1"/>
            </a:lvl1pPr>
          </a:lstStyle>
          <a:p>
            <a:r>
              <a:rPr lang="en-US"/>
              <a:t>Click to edit Master title style</a:t>
            </a:r>
          </a:p>
        </p:txBody>
      </p:sp>
      <p:sp>
        <p:nvSpPr>
          <p:cNvPr id="4" name="Footer Placeholder 3"/>
          <p:cNvSpPr>
            <a:spLocks noGrp="1"/>
          </p:cNvSpPr>
          <p:nvPr>
            <p:ph type="ftr" sz="quarter" idx="11"/>
          </p:nvPr>
        </p:nvSpPr>
        <p:spPr>
          <a:xfrm>
            <a:off x="1087794" y="6356350"/>
            <a:ext cx="5029200" cy="365125"/>
          </a:xfrm>
        </p:spPr>
        <p:txBody>
          <a:bodyPr/>
          <a:lstStyle>
            <a:lvl1pPr algn="l">
              <a:defRPr>
                <a:latin typeface="+mj-lt"/>
              </a:defRPr>
            </a:lvl1pPr>
          </a:lstStyle>
          <a:p>
            <a:r>
              <a:rPr lang="en-US"/>
              <a:t>PowerPoint SmartArt Graphics - The complete ready-to-use collection</a:t>
            </a:r>
          </a:p>
        </p:txBody>
      </p:sp>
      <p:sp>
        <p:nvSpPr>
          <p:cNvPr id="5" name="Slide Number Placeholder 4"/>
          <p:cNvSpPr>
            <a:spLocks noGrp="1"/>
          </p:cNvSpPr>
          <p:nvPr>
            <p:ph type="sldNum" sz="quarter" idx="12"/>
          </p:nvPr>
        </p:nvSpPr>
        <p:spPr>
          <a:xfrm>
            <a:off x="10895004" y="6356350"/>
            <a:ext cx="562644" cy="365125"/>
          </a:xfrm>
        </p:spPr>
        <p:txBody>
          <a:bodyPr/>
          <a:lstStyle>
            <a:lvl1pPr algn="ctr">
              <a:defRPr>
                <a:solidFill>
                  <a:schemeClr val="bg1"/>
                </a:solidFill>
              </a:defRPr>
            </a:lvl1pPr>
          </a:lstStyle>
          <a:p>
            <a:fld id="{C15AD966-9810-4EB9-925F-2A35C0C6E188}" type="slidenum">
              <a:rPr lang="en-US" smtClean="0"/>
              <a:pPr/>
              <a:t>‹N°›</a:t>
            </a:fld>
            <a:endParaRPr lang="en-US"/>
          </a:p>
        </p:txBody>
      </p:sp>
      <p:grpSp>
        <p:nvGrpSpPr>
          <p:cNvPr id="20" name="Group 19"/>
          <p:cNvGrpSpPr/>
          <p:nvPr userDrawn="1"/>
        </p:nvGrpSpPr>
        <p:grpSpPr>
          <a:xfrm>
            <a:off x="203528" y="6125068"/>
            <a:ext cx="812145" cy="596407"/>
            <a:chOff x="348344" y="1690685"/>
            <a:chExt cx="812145" cy="596407"/>
          </a:xfrm>
        </p:grpSpPr>
        <p:grpSp>
          <p:nvGrpSpPr>
            <p:cNvPr id="6" name="Group 5"/>
            <p:cNvGrpSpPr/>
            <p:nvPr userDrawn="1"/>
          </p:nvGrpSpPr>
          <p:grpSpPr>
            <a:xfrm>
              <a:off x="652506" y="1901402"/>
              <a:ext cx="507983" cy="385690"/>
              <a:chOff x="652506" y="1901402"/>
              <a:chExt cx="507983" cy="385690"/>
            </a:xfrm>
          </p:grpSpPr>
          <p:sp>
            <p:nvSpPr>
              <p:cNvPr id="9" name="Rectangle 8"/>
              <p:cNvSpPr/>
              <p:nvPr/>
            </p:nvSpPr>
            <p:spPr>
              <a:xfrm>
                <a:off x="652506" y="1901402"/>
                <a:ext cx="507983" cy="385690"/>
              </a:xfrm>
              <a:prstGeom prst="rect">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p:cNvGrpSpPr/>
              <p:nvPr/>
            </p:nvGrpSpPr>
            <p:grpSpPr>
              <a:xfrm>
                <a:off x="724627" y="2033762"/>
                <a:ext cx="348062" cy="0"/>
                <a:chOff x="1741715" y="4429919"/>
                <a:chExt cx="1611085" cy="0"/>
              </a:xfrm>
            </p:grpSpPr>
            <p:cxnSp>
              <p:nvCxnSpPr>
                <p:cNvPr id="18" name="Straight Connector 17"/>
                <p:cNvCxnSpPr/>
                <p:nvPr/>
              </p:nvCxnSpPr>
              <p:spPr>
                <a:xfrm>
                  <a:off x="1741715" y="4429919"/>
                  <a:ext cx="319314"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2278744" y="4429919"/>
                  <a:ext cx="1074056"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11" name="Group 10"/>
              <p:cNvGrpSpPr/>
              <p:nvPr/>
            </p:nvGrpSpPr>
            <p:grpSpPr>
              <a:xfrm>
                <a:off x="724627" y="2106728"/>
                <a:ext cx="348062" cy="0"/>
                <a:chOff x="1741715" y="4429919"/>
                <a:chExt cx="1611085" cy="0"/>
              </a:xfrm>
            </p:grpSpPr>
            <p:cxnSp>
              <p:nvCxnSpPr>
                <p:cNvPr id="16" name="Straight Connector 15"/>
                <p:cNvCxnSpPr/>
                <p:nvPr/>
              </p:nvCxnSpPr>
              <p:spPr>
                <a:xfrm>
                  <a:off x="1741715" y="4429919"/>
                  <a:ext cx="319314"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2278744" y="4429919"/>
                  <a:ext cx="1074056"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12" name="Group 11"/>
              <p:cNvGrpSpPr/>
              <p:nvPr/>
            </p:nvGrpSpPr>
            <p:grpSpPr>
              <a:xfrm>
                <a:off x="724627" y="2179694"/>
                <a:ext cx="348062" cy="0"/>
                <a:chOff x="1741715" y="4429919"/>
                <a:chExt cx="1611085" cy="0"/>
              </a:xfrm>
            </p:grpSpPr>
            <p:cxnSp>
              <p:nvCxnSpPr>
                <p:cNvPr id="14" name="Straight Connector 13"/>
                <p:cNvCxnSpPr/>
                <p:nvPr/>
              </p:nvCxnSpPr>
              <p:spPr>
                <a:xfrm>
                  <a:off x="1741715" y="4429919"/>
                  <a:ext cx="319314"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2278744" y="4429919"/>
                  <a:ext cx="1074056"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sp>
          <p:nvSpPr>
            <p:cNvPr id="13" name="Freeform 12"/>
            <p:cNvSpPr/>
            <p:nvPr/>
          </p:nvSpPr>
          <p:spPr>
            <a:xfrm>
              <a:off x="348344" y="1690685"/>
              <a:ext cx="721325" cy="438997"/>
            </a:xfrm>
            <a:custGeom>
              <a:avLst/>
              <a:gdLst>
                <a:gd name="connsiteX0" fmla="*/ 0 w 3338822"/>
                <a:gd name="connsiteY0" fmla="*/ 0 h 2032000"/>
                <a:gd name="connsiteX1" fmla="*/ 2656108 w 3338822"/>
                <a:gd name="connsiteY1" fmla="*/ 0 h 2032000"/>
                <a:gd name="connsiteX2" fmla="*/ 3338822 w 3338822"/>
                <a:gd name="connsiteY2" fmla="*/ 770801 h 2032000"/>
                <a:gd name="connsiteX3" fmla="*/ 1182914 w 3338822"/>
                <a:gd name="connsiteY3" fmla="*/ 770801 h 2032000"/>
                <a:gd name="connsiteX4" fmla="*/ 1182914 w 3338822"/>
                <a:gd name="connsiteY4" fmla="*/ 2032000 h 2032000"/>
                <a:gd name="connsiteX5" fmla="*/ 0 w 3338822"/>
                <a:gd name="connsiteY5" fmla="*/ 2032000 h 2032000"/>
                <a:gd name="connsiteX6" fmla="*/ 899892 w 3338822"/>
                <a:gd name="connsiteY6" fmla="*/ 1016000 h 20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38822" h="2032000">
                  <a:moveTo>
                    <a:pt x="0" y="0"/>
                  </a:moveTo>
                  <a:lnTo>
                    <a:pt x="2656108" y="0"/>
                  </a:lnTo>
                  <a:lnTo>
                    <a:pt x="3338822" y="770801"/>
                  </a:lnTo>
                  <a:lnTo>
                    <a:pt x="1182914" y="770801"/>
                  </a:lnTo>
                  <a:lnTo>
                    <a:pt x="1182914" y="2032000"/>
                  </a:lnTo>
                  <a:lnTo>
                    <a:pt x="0" y="2032000"/>
                  </a:lnTo>
                  <a:lnTo>
                    <a:pt x="899892" y="1016000"/>
                  </a:lnTo>
                  <a:close/>
                </a:path>
              </a:pathLst>
            </a:custGeom>
            <a:solidFill>
              <a:srgbClr val="76A7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Tree>
    <p:extLst>
      <p:ext uri="{BB962C8B-B14F-4D97-AF65-F5344CB8AC3E}">
        <p14:creationId xmlns:p14="http://schemas.microsoft.com/office/powerpoint/2010/main" val="15625217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ransition Slide 1">
    <p:spTree>
      <p:nvGrpSpPr>
        <p:cNvPr id="1" name=""/>
        <p:cNvGrpSpPr/>
        <p:nvPr/>
      </p:nvGrpSpPr>
      <p:grpSpPr>
        <a:xfrm>
          <a:off x="0" y="0"/>
          <a:ext cx="0" cy="0"/>
          <a:chOff x="0" y="0"/>
          <a:chExt cx="0" cy="0"/>
        </a:xfrm>
      </p:grpSpPr>
      <p:sp>
        <p:nvSpPr>
          <p:cNvPr id="38" name="Title 1"/>
          <p:cNvSpPr>
            <a:spLocks noGrp="1"/>
          </p:cNvSpPr>
          <p:nvPr>
            <p:ph type="ctrTitle"/>
          </p:nvPr>
        </p:nvSpPr>
        <p:spPr>
          <a:xfrm>
            <a:off x="3287688" y="4074661"/>
            <a:ext cx="8434459" cy="1067644"/>
          </a:xfrm>
          <a:prstGeom prst="rect">
            <a:avLst/>
          </a:prstGeom>
        </p:spPr>
        <p:txBody>
          <a:bodyPr lIns="274320" rIns="0" anchor="b">
            <a:noAutofit/>
          </a:bodyPr>
          <a:lstStyle>
            <a:lvl1pPr algn="l">
              <a:defRPr sz="4400" b="1" cap="all" baseline="0">
                <a:solidFill>
                  <a:schemeClr val="accent2"/>
                </a:solidFill>
                <a:latin typeface="+mn-lt"/>
              </a:defRPr>
            </a:lvl1pPr>
          </a:lstStyle>
          <a:p>
            <a:r>
              <a:rPr lang="en-US"/>
              <a:t>Click to edit Master title style</a:t>
            </a:r>
          </a:p>
        </p:txBody>
      </p:sp>
      <p:sp>
        <p:nvSpPr>
          <p:cNvPr id="39" name="Subtitle 2"/>
          <p:cNvSpPr>
            <a:spLocks noGrp="1"/>
          </p:cNvSpPr>
          <p:nvPr>
            <p:ph type="subTitle" idx="1"/>
          </p:nvPr>
        </p:nvSpPr>
        <p:spPr>
          <a:xfrm>
            <a:off x="3287688" y="5172813"/>
            <a:ext cx="8434459" cy="480131"/>
          </a:xfrm>
          <a:prstGeom prst="rect">
            <a:avLst/>
          </a:prstGeom>
        </p:spPr>
        <p:txBody>
          <a:bodyPr wrap="square" lIns="274320" rIns="0">
            <a:spAutoFit/>
          </a:bodyPr>
          <a:lstStyle>
            <a:lvl1pPr marL="0" indent="0" algn="l">
              <a:buNone/>
              <a:defRPr sz="2800">
                <a:solidFill>
                  <a:schemeClr val="accent3"/>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2" name="Freeform: Shape 11"/>
          <p:cNvSpPr/>
          <p:nvPr userDrawn="1"/>
        </p:nvSpPr>
        <p:spPr>
          <a:xfrm rot="5400000">
            <a:off x="-267349" y="4414555"/>
            <a:ext cx="1674590" cy="1139894"/>
          </a:xfrm>
          <a:custGeom>
            <a:avLst/>
            <a:gdLst>
              <a:gd name="connsiteX0" fmla="*/ 0 w 1674590"/>
              <a:gd name="connsiteY0" fmla="*/ 1139893 h 1139894"/>
              <a:gd name="connsiteX1" fmla="*/ 824542 w 1674590"/>
              <a:gd name="connsiteY1" fmla="*/ 0 h 1139894"/>
              <a:gd name="connsiteX2" fmla="*/ 1674590 w 1674590"/>
              <a:gd name="connsiteY2" fmla="*/ 1139894 h 1139894"/>
            </a:gdLst>
            <a:ahLst/>
            <a:cxnLst>
              <a:cxn ang="0">
                <a:pos x="connsiteX0" y="connsiteY0"/>
              </a:cxn>
              <a:cxn ang="0">
                <a:pos x="connsiteX1" y="connsiteY1"/>
              </a:cxn>
              <a:cxn ang="0">
                <a:pos x="connsiteX2" y="connsiteY2"/>
              </a:cxn>
            </a:cxnLst>
            <a:rect l="l" t="t" r="r" b="b"/>
            <a:pathLst>
              <a:path w="1674590" h="1139894">
                <a:moveTo>
                  <a:pt x="0" y="1139893"/>
                </a:moveTo>
                <a:lnTo>
                  <a:pt x="824542" y="0"/>
                </a:lnTo>
                <a:lnTo>
                  <a:pt x="1674590" y="113989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Picture Placeholder 9"/>
          <p:cNvSpPr>
            <a:spLocks noGrp="1"/>
          </p:cNvSpPr>
          <p:nvPr>
            <p:ph type="pic" sz="quarter" idx="13"/>
          </p:nvPr>
        </p:nvSpPr>
        <p:spPr>
          <a:xfrm>
            <a:off x="1" y="0"/>
            <a:ext cx="7806889" cy="4723331"/>
          </a:xfrm>
          <a:custGeom>
            <a:avLst/>
            <a:gdLst>
              <a:gd name="connsiteX0" fmla="*/ 0 w 7806889"/>
              <a:gd name="connsiteY0" fmla="*/ 0 h 4723331"/>
              <a:gd name="connsiteX1" fmla="*/ 7806889 w 7806889"/>
              <a:gd name="connsiteY1" fmla="*/ 0 h 4723331"/>
              <a:gd name="connsiteX2" fmla="*/ 1473016 w 7806889"/>
              <a:gd name="connsiteY2" fmla="*/ 4723331 h 4723331"/>
              <a:gd name="connsiteX3" fmla="*/ 0 w 7806889"/>
              <a:gd name="connsiteY3" fmla="*/ 3657825 h 4723331"/>
            </a:gdLst>
            <a:ahLst/>
            <a:cxnLst>
              <a:cxn ang="0">
                <a:pos x="connsiteX0" y="connsiteY0"/>
              </a:cxn>
              <a:cxn ang="0">
                <a:pos x="connsiteX1" y="connsiteY1"/>
              </a:cxn>
              <a:cxn ang="0">
                <a:pos x="connsiteX2" y="connsiteY2"/>
              </a:cxn>
              <a:cxn ang="0">
                <a:pos x="connsiteX3" y="connsiteY3"/>
              </a:cxn>
            </a:cxnLst>
            <a:rect l="l" t="t" r="r" b="b"/>
            <a:pathLst>
              <a:path w="7806889" h="4723331">
                <a:moveTo>
                  <a:pt x="0" y="0"/>
                </a:moveTo>
                <a:lnTo>
                  <a:pt x="7806889" y="0"/>
                </a:lnTo>
                <a:lnTo>
                  <a:pt x="1473016" y="4723331"/>
                </a:lnTo>
                <a:lnTo>
                  <a:pt x="0" y="3657825"/>
                </a:lnTo>
                <a:close/>
              </a:path>
            </a:pathLst>
          </a:custGeom>
        </p:spPr>
        <p:txBody>
          <a:bodyPr wrap="square">
            <a:noAutofit/>
          </a:bodyPr>
          <a:lstStyle/>
          <a:p>
            <a:endParaRPr lang="en-US"/>
          </a:p>
        </p:txBody>
      </p:sp>
      <p:sp>
        <p:nvSpPr>
          <p:cNvPr id="14" name="Freeform: Shape 13"/>
          <p:cNvSpPr/>
          <p:nvPr userDrawn="1"/>
        </p:nvSpPr>
        <p:spPr>
          <a:xfrm rot="10800000" flipV="1">
            <a:off x="0" y="5213253"/>
            <a:ext cx="3747554" cy="1644747"/>
          </a:xfrm>
          <a:custGeom>
            <a:avLst/>
            <a:gdLst>
              <a:gd name="connsiteX0" fmla="*/ 2273790 w 3747554"/>
              <a:gd name="connsiteY0" fmla="*/ 0 h 1644747"/>
              <a:gd name="connsiteX1" fmla="*/ 0 w 3747554"/>
              <a:gd name="connsiteY1" fmla="*/ 1644747 h 1644747"/>
              <a:gd name="connsiteX2" fmla="*/ 3747554 w 3747554"/>
              <a:gd name="connsiteY2" fmla="*/ 1644747 h 1644747"/>
              <a:gd name="connsiteX3" fmla="*/ 3747554 w 3747554"/>
              <a:gd name="connsiteY3" fmla="*/ 1099025 h 1644747"/>
            </a:gdLst>
            <a:ahLst/>
            <a:cxnLst>
              <a:cxn ang="0">
                <a:pos x="connsiteX0" y="connsiteY0"/>
              </a:cxn>
              <a:cxn ang="0">
                <a:pos x="connsiteX1" y="connsiteY1"/>
              </a:cxn>
              <a:cxn ang="0">
                <a:pos x="connsiteX2" y="connsiteY2"/>
              </a:cxn>
              <a:cxn ang="0">
                <a:pos x="connsiteX3" y="connsiteY3"/>
              </a:cxn>
            </a:cxnLst>
            <a:rect l="l" t="t" r="r" b="b"/>
            <a:pathLst>
              <a:path w="3747554" h="1644747">
                <a:moveTo>
                  <a:pt x="2273790" y="0"/>
                </a:moveTo>
                <a:lnTo>
                  <a:pt x="0" y="1644747"/>
                </a:lnTo>
                <a:lnTo>
                  <a:pt x="3747554" y="1644747"/>
                </a:lnTo>
                <a:lnTo>
                  <a:pt x="3747554" y="1099025"/>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0" name="Date Placeholder 3"/>
          <p:cNvSpPr>
            <a:spLocks noGrp="1"/>
          </p:cNvSpPr>
          <p:nvPr>
            <p:ph type="dt" sz="half" idx="11"/>
          </p:nvPr>
        </p:nvSpPr>
        <p:spPr>
          <a:xfrm>
            <a:off x="569946" y="6356349"/>
            <a:ext cx="1931877" cy="365125"/>
          </a:xfrm>
          <a:prstGeom prst="rect">
            <a:avLst/>
          </a:prstGeom>
        </p:spPr>
        <p:txBody>
          <a:bodyPr lIns="0" rIns="0"/>
          <a:lstStyle>
            <a:lvl1pPr algn="ctr">
              <a:defRPr>
                <a:solidFill>
                  <a:schemeClr val="bg2">
                    <a:lumMod val="50000"/>
                  </a:schemeClr>
                </a:solidFill>
              </a:defRPr>
            </a:lvl1pPr>
          </a:lstStyle>
          <a:p>
            <a:r>
              <a:rPr lang="en-US">
                <a:solidFill>
                  <a:srgbClr val="E9E5DC">
                    <a:lumMod val="50000"/>
                  </a:srgbClr>
                </a:solidFill>
              </a:rPr>
              <a:t>Your Date Here</a:t>
            </a:r>
          </a:p>
        </p:txBody>
      </p:sp>
      <p:sp>
        <p:nvSpPr>
          <p:cNvPr id="41" name="Footer Placeholder 4"/>
          <p:cNvSpPr>
            <a:spLocks noGrp="1"/>
          </p:cNvSpPr>
          <p:nvPr>
            <p:ph type="ftr" sz="quarter" idx="12"/>
          </p:nvPr>
        </p:nvSpPr>
        <p:spPr>
          <a:xfrm>
            <a:off x="3747555" y="6356350"/>
            <a:ext cx="5647713" cy="365125"/>
          </a:xfrm>
          <a:prstGeom prst="rect">
            <a:avLst/>
          </a:prstGeom>
        </p:spPr>
        <p:txBody>
          <a:bodyPr/>
          <a:lstStyle>
            <a:lvl1pPr algn="l">
              <a:defRPr cap="none" baseline="0">
                <a:solidFill>
                  <a:schemeClr val="bg2">
                    <a:lumMod val="75000"/>
                  </a:schemeClr>
                </a:solidFill>
              </a:defRPr>
            </a:lvl1pPr>
          </a:lstStyle>
          <a:p>
            <a:r>
              <a:rPr lang="en-US">
                <a:solidFill>
                  <a:srgbClr val="E9E5DC">
                    <a:lumMod val="75000"/>
                  </a:srgbClr>
                </a:solidFill>
              </a:rPr>
              <a:t>Your Footer Here</a:t>
            </a:r>
          </a:p>
        </p:txBody>
      </p:sp>
      <p:sp>
        <p:nvSpPr>
          <p:cNvPr id="19" name="Freeform: Shape 18"/>
          <p:cNvSpPr/>
          <p:nvPr userDrawn="1"/>
        </p:nvSpPr>
        <p:spPr>
          <a:xfrm flipV="1">
            <a:off x="7333860" y="-1"/>
            <a:ext cx="4858141" cy="2684911"/>
          </a:xfrm>
          <a:custGeom>
            <a:avLst/>
            <a:gdLst>
              <a:gd name="connsiteX0" fmla="*/ 1229424 w 4858141"/>
              <a:gd name="connsiteY0" fmla="*/ 2684911 h 2684911"/>
              <a:gd name="connsiteX1" fmla="*/ 4858141 w 4858141"/>
              <a:gd name="connsiteY1" fmla="*/ 2684911 h 2684911"/>
              <a:gd name="connsiteX2" fmla="*/ 4858141 w 4858141"/>
              <a:gd name="connsiteY2" fmla="*/ 1794066 h 2684911"/>
              <a:gd name="connsiteX3" fmla="*/ 2452345 w 4858141"/>
              <a:gd name="connsiteY3" fmla="*/ 0 h 2684911"/>
              <a:gd name="connsiteX4" fmla="*/ 0 w 4858141"/>
              <a:gd name="connsiteY4" fmla="*/ 1773905 h 26849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58141" h="2684911">
                <a:moveTo>
                  <a:pt x="1229424" y="2684911"/>
                </a:moveTo>
                <a:lnTo>
                  <a:pt x="4858141" y="2684911"/>
                </a:lnTo>
                <a:lnTo>
                  <a:pt x="4858141" y="1794066"/>
                </a:lnTo>
                <a:lnTo>
                  <a:pt x="2452345" y="0"/>
                </a:lnTo>
                <a:lnTo>
                  <a:pt x="0" y="1773905"/>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6" name="Text Placeholder 7"/>
          <p:cNvSpPr>
            <a:spLocks noGrp="1"/>
          </p:cNvSpPr>
          <p:nvPr>
            <p:ph type="body" sz="quarter" idx="14" hasCustomPrompt="1"/>
          </p:nvPr>
        </p:nvSpPr>
        <p:spPr>
          <a:xfrm>
            <a:off x="8000322" y="235007"/>
            <a:ext cx="3528392" cy="1643438"/>
          </a:xfrm>
          <a:prstGeom prst="rect">
            <a:avLst/>
          </a:prstGeom>
        </p:spPr>
        <p:txBody>
          <a:bodyPr anchor="ctr">
            <a:noAutofit/>
          </a:bodyPr>
          <a:lstStyle>
            <a:lvl1pPr marL="0" indent="0" algn="ctr">
              <a:buNone/>
              <a:defRPr sz="8800" cap="all" baseline="0">
                <a:solidFill>
                  <a:schemeClr val="accent3"/>
                </a:solidFill>
              </a:defRPr>
            </a:lvl1pPr>
          </a:lstStyle>
          <a:p>
            <a:pPr lvl="0"/>
            <a:r>
              <a:rPr lang="en-US"/>
              <a:t>#00</a:t>
            </a:r>
          </a:p>
        </p:txBody>
      </p:sp>
      <p:sp>
        <p:nvSpPr>
          <p:cNvPr id="17" name="Slide Number Placeholder 5"/>
          <p:cNvSpPr>
            <a:spLocks noGrp="1"/>
          </p:cNvSpPr>
          <p:nvPr>
            <p:ph type="sldNum" sz="quarter" idx="15"/>
          </p:nvPr>
        </p:nvSpPr>
        <p:spPr>
          <a:xfrm>
            <a:off x="10856835" y="6356350"/>
            <a:ext cx="865312" cy="365125"/>
          </a:xfrm>
          <a:prstGeom prst="rect">
            <a:avLst/>
          </a:prstGeom>
        </p:spPr>
        <p:txBody>
          <a:bodyPr/>
          <a:lstStyle>
            <a:lvl1pPr>
              <a:defRPr>
                <a:solidFill>
                  <a:schemeClr val="bg2">
                    <a:lumMod val="75000"/>
                  </a:schemeClr>
                </a:solidFill>
              </a:defRPr>
            </a:lvl1pPr>
          </a:lstStyle>
          <a:p>
            <a:fld id="{FC1CF07D-8B3F-4D32-B059-0039CEA46DB1}" type="slidenum">
              <a:rPr lang="en-US" smtClean="0">
                <a:solidFill>
                  <a:srgbClr val="E9E5DC">
                    <a:lumMod val="75000"/>
                  </a:srgbClr>
                </a:solidFill>
              </a:rPr>
              <a:pPr/>
              <a:t>‹N°›</a:t>
            </a:fld>
            <a:endParaRPr lang="en-US">
              <a:solidFill>
                <a:srgbClr val="E9E5DC">
                  <a:lumMod val="75000"/>
                </a:srgbClr>
              </a:solidFill>
            </a:endParaRPr>
          </a:p>
        </p:txBody>
      </p:sp>
    </p:spTree>
    <p:extLst>
      <p:ext uri="{BB962C8B-B14F-4D97-AF65-F5344CB8AC3E}">
        <p14:creationId xmlns:p14="http://schemas.microsoft.com/office/powerpoint/2010/main" val="230510985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asic w content">
    <p:spTree>
      <p:nvGrpSpPr>
        <p:cNvPr id="1" name=""/>
        <p:cNvGrpSpPr/>
        <p:nvPr/>
      </p:nvGrpSpPr>
      <p:grpSpPr>
        <a:xfrm>
          <a:off x="0" y="0"/>
          <a:ext cx="0" cy="0"/>
          <a:chOff x="0" y="0"/>
          <a:chExt cx="0" cy="0"/>
        </a:xfrm>
      </p:grpSpPr>
      <p:sp>
        <p:nvSpPr>
          <p:cNvPr id="24" name="Pentagon 23"/>
          <p:cNvSpPr/>
          <p:nvPr userDrawn="1"/>
        </p:nvSpPr>
        <p:spPr>
          <a:xfrm rot="5400000">
            <a:off x="10952489" y="6297099"/>
            <a:ext cx="447675" cy="562645"/>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728754" y="317500"/>
            <a:ext cx="10625046" cy="1325563"/>
          </a:xfrm>
        </p:spPr>
        <p:txBody>
          <a:bodyPr/>
          <a:lstStyle>
            <a:lvl1pPr>
              <a:defRPr b="1"/>
            </a:lvl1pPr>
          </a:lstStyle>
          <a:p>
            <a:r>
              <a:rPr lang="en-US"/>
              <a:t>Click to edit Master title style</a:t>
            </a:r>
          </a:p>
        </p:txBody>
      </p:sp>
      <p:sp>
        <p:nvSpPr>
          <p:cNvPr id="4" name="Footer Placeholder 3"/>
          <p:cNvSpPr>
            <a:spLocks noGrp="1"/>
          </p:cNvSpPr>
          <p:nvPr>
            <p:ph type="ftr" sz="quarter" idx="11"/>
          </p:nvPr>
        </p:nvSpPr>
        <p:spPr>
          <a:xfrm>
            <a:off x="1087794" y="6356350"/>
            <a:ext cx="5029200" cy="365125"/>
          </a:xfrm>
        </p:spPr>
        <p:txBody>
          <a:bodyPr/>
          <a:lstStyle>
            <a:lvl1pPr algn="l">
              <a:defRPr>
                <a:latin typeface="+mj-lt"/>
              </a:defRPr>
            </a:lvl1pPr>
          </a:lstStyle>
          <a:p>
            <a:r>
              <a:rPr lang="en-US"/>
              <a:t>PowerPoint SmartArt Graphics - The complete ready-to-use collection</a:t>
            </a:r>
          </a:p>
        </p:txBody>
      </p:sp>
      <p:sp>
        <p:nvSpPr>
          <p:cNvPr id="5" name="Slide Number Placeholder 4"/>
          <p:cNvSpPr>
            <a:spLocks noGrp="1"/>
          </p:cNvSpPr>
          <p:nvPr>
            <p:ph type="sldNum" sz="quarter" idx="12"/>
          </p:nvPr>
        </p:nvSpPr>
        <p:spPr>
          <a:xfrm>
            <a:off x="10895004" y="6356350"/>
            <a:ext cx="562644" cy="365125"/>
          </a:xfrm>
        </p:spPr>
        <p:txBody>
          <a:bodyPr/>
          <a:lstStyle>
            <a:lvl1pPr algn="ctr">
              <a:defRPr>
                <a:solidFill>
                  <a:schemeClr val="bg1"/>
                </a:solidFill>
              </a:defRPr>
            </a:lvl1pPr>
          </a:lstStyle>
          <a:p>
            <a:fld id="{C15AD966-9810-4EB9-925F-2A35C0C6E188}" type="slidenum">
              <a:rPr lang="en-US" smtClean="0"/>
              <a:pPr/>
              <a:t>‹N°›</a:t>
            </a:fld>
            <a:endParaRPr lang="en-US"/>
          </a:p>
        </p:txBody>
      </p:sp>
      <p:grpSp>
        <p:nvGrpSpPr>
          <p:cNvPr id="20" name="Group 19"/>
          <p:cNvGrpSpPr/>
          <p:nvPr userDrawn="1"/>
        </p:nvGrpSpPr>
        <p:grpSpPr>
          <a:xfrm>
            <a:off x="203528" y="6125068"/>
            <a:ext cx="812145" cy="596407"/>
            <a:chOff x="348344" y="1690685"/>
            <a:chExt cx="812145" cy="596407"/>
          </a:xfrm>
        </p:grpSpPr>
        <p:grpSp>
          <p:nvGrpSpPr>
            <p:cNvPr id="6" name="Group 5"/>
            <p:cNvGrpSpPr/>
            <p:nvPr userDrawn="1"/>
          </p:nvGrpSpPr>
          <p:grpSpPr>
            <a:xfrm>
              <a:off x="652506" y="1901402"/>
              <a:ext cx="507983" cy="385690"/>
              <a:chOff x="652506" y="1901402"/>
              <a:chExt cx="507983" cy="385690"/>
            </a:xfrm>
          </p:grpSpPr>
          <p:sp>
            <p:nvSpPr>
              <p:cNvPr id="9" name="Rectangle 8"/>
              <p:cNvSpPr/>
              <p:nvPr/>
            </p:nvSpPr>
            <p:spPr>
              <a:xfrm>
                <a:off x="652506" y="1901402"/>
                <a:ext cx="507983" cy="385690"/>
              </a:xfrm>
              <a:prstGeom prst="rect">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p:cNvGrpSpPr/>
              <p:nvPr/>
            </p:nvGrpSpPr>
            <p:grpSpPr>
              <a:xfrm>
                <a:off x="724627" y="2033762"/>
                <a:ext cx="348062" cy="0"/>
                <a:chOff x="1741715" y="4429919"/>
                <a:chExt cx="1611085" cy="0"/>
              </a:xfrm>
            </p:grpSpPr>
            <p:cxnSp>
              <p:nvCxnSpPr>
                <p:cNvPr id="18" name="Straight Connector 17"/>
                <p:cNvCxnSpPr/>
                <p:nvPr/>
              </p:nvCxnSpPr>
              <p:spPr>
                <a:xfrm>
                  <a:off x="1741715" y="4429919"/>
                  <a:ext cx="319314"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2278744" y="4429919"/>
                  <a:ext cx="1074056"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11" name="Group 10"/>
              <p:cNvGrpSpPr/>
              <p:nvPr/>
            </p:nvGrpSpPr>
            <p:grpSpPr>
              <a:xfrm>
                <a:off x="724627" y="2106728"/>
                <a:ext cx="348062" cy="0"/>
                <a:chOff x="1741715" y="4429919"/>
                <a:chExt cx="1611085" cy="0"/>
              </a:xfrm>
            </p:grpSpPr>
            <p:cxnSp>
              <p:nvCxnSpPr>
                <p:cNvPr id="16" name="Straight Connector 15"/>
                <p:cNvCxnSpPr/>
                <p:nvPr/>
              </p:nvCxnSpPr>
              <p:spPr>
                <a:xfrm>
                  <a:off x="1741715" y="4429919"/>
                  <a:ext cx="319314"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2278744" y="4429919"/>
                  <a:ext cx="1074056"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12" name="Group 11"/>
              <p:cNvGrpSpPr/>
              <p:nvPr/>
            </p:nvGrpSpPr>
            <p:grpSpPr>
              <a:xfrm>
                <a:off x="724627" y="2179694"/>
                <a:ext cx="348062" cy="0"/>
                <a:chOff x="1741715" y="4429919"/>
                <a:chExt cx="1611085" cy="0"/>
              </a:xfrm>
            </p:grpSpPr>
            <p:cxnSp>
              <p:nvCxnSpPr>
                <p:cNvPr id="14" name="Straight Connector 13"/>
                <p:cNvCxnSpPr/>
                <p:nvPr/>
              </p:nvCxnSpPr>
              <p:spPr>
                <a:xfrm>
                  <a:off x="1741715" y="4429919"/>
                  <a:ext cx="319314"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2278744" y="4429919"/>
                  <a:ext cx="1074056"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sp>
          <p:nvSpPr>
            <p:cNvPr id="13" name="Freeform 12"/>
            <p:cNvSpPr/>
            <p:nvPr/>
          </p:nvSpPr>
          <p:spPr>
            <a:xfrm>
              <a:off x="348344" y="1690685"/>
              <a:ext cx="721325" cy="438997"/>
            </a:xfrm>
            <a:custGeom>
              <a:avLst/>
              <a:gdLst>
                <a:gd name="connsiteX0" fmla="*/ 0 w 3338822"/>
                <a:gd name="connsiteY0" fmla="*/ 0 h 2032000"/>
                <a:gd name="connsiteX1" fmla="*/ 2656108 w 3338822"/>
                <a:gd name="connsiteY1" fmla="*/ 0 h 2032000"/>
                <a:gd name="connsiteX2" fmla="*/ 3338822 w 3338822"/>
                <a:gd name="connsiteY2" fmla="*/ 770801 h 2032000"/>
                <a:gd name="connsiteX3" fmla="*/ 1182914 w 3338822"/>
                <a:gd name="connsiteY3" fmla="*/ 770801 h 2032000"/>
                <a:gd name="connsiteX4" fmla="*/ 1182914 w 3338822"/>
                <a:gd name="connsiteY4" fmla="*/ 2032000 h 2032000"/>
                <a:gd name="connsiteX5" fmla="*/ 0 w 3338822"/>
                <a:gd name="connsiteY5" fmla="*/ 2032000 h 2032000"/>
                <a:gd name="connsiteX6" fmla="*/ 899892 w 3338822"/>
                <a:gd name="connsiteY6" fmla="*/ 1016000 h 20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38822" h="2032000">
                  <a:moveTo>
                    <a:pt x="0" y="0"/>
                  </a:moveTo>
                  <a:lnTo>
                    <a:pt x="2656108" y="0"/>
                  </a:lnTo>
                  <a:lnTo>
                    <a:pt x="3338822" y="770801"/>
                  </a:lnTo>
                  <a:lnTo>
                    <a:pt x="1182914" y="770801"/>
                  </a:lnTo>
                  <a:lnTo>
                    <a:pt x="1182914" y="2032000"/>
                  </a:lnTo>
                  <a:lnTo>
                    <a:pt x="0" y="2032000"/>
                  </a:lnTo>
                  <a:lnTo>
                    <a:pt x="899892" y="1016000"/>
                  </a:lnTo>
                  <a:close/>
                </a:path>
              </a:pathLst>
            </a:custGeom>
            <a:solidFill>
              <a:srgbClr val="76A7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1" name="Content Placeholder 2"/>
          <p:cNvSpPr>
            <a:spLocks noGrp="1"/>
          </p:cNvSpPr>
          <p:nvPr>
            <p:ph idx="1"/>
          </p:nvPr>
        </p:nvSpPr>
        <p:spPr>
          <a:xfrm>
            <a:off x="728754" y="1825625"/>
            <a:ext cx="10625046"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2812534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List">
    <p:spTree>
      <p:nvGrpSpPr>
        <p:cNvPr id="1" name=""/>
        <p:cNvGrpSpPr/>
        <p:nvPr/>
      </p:nvGrpSpPr>
      <p:grpSpPr>
        <a:xfrm>
          <a:off x="0" y="0"/>
          <a:ext cx="0" cy="0"/>
          <a:chOff x="0" y="0"/>
          <a:chExt cx="0" cy="0"/>
        </a:xfrm>
      </p:grpSpPr>
      <p:sp>
        <p:nvSpPr>
          <p:cNvPr id="24" name="Pentagon 23"/>
          <p:cNvSpPr/>
          <p:nvPr userDrawn="1"/>
        </p:nvSpPr>
        <p:spPr>
          <a:xfrm rot="5400000">
            <a:off x="10952489" y="6297099"/>
            <a:ext cx="447675" cy="562645"/>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209800" y="317500"/>
            <a:ext cx="9144000" cy="1325563"/>
          </a:xfrm>
        </p:spPr>
        <p:txBody>
          <a:bodyPr/>
          <a:lstStyle>
            <a:lvl1pPr>
              <a:defRPr b="1"/>
            </a:lvl1pPr>
          </a:lstStyle>
          <a:p>
            <a:r>
              <a:rPr lang="en-US"/>
              <a:t>Click to edit Master title style</a:t>
            </a:r>
          </a:p>
        </p:txBody>
      </p:sp>
      <p:sp>
        <p:nvSpPr>
          <p:cNvPr id="4" name="Footer Placeholder 3"/>
          <p:cNvSpPr>
            <a:spLocks noGrp="1"/>
          </p:cNvSpPr>
          <p:nvPr>
            <p:ph type="ftr" sz="quarter" idx="11"/>
          </p:nvPr>
        </p:nvSpPr>
        <p:spPr>
          <a:xfrm>
            <a:off x="1087794" y="6356350"/>
            <a:ext cx="5029200" cy="365125"/>
          </a:xfrm>
        </p:spPr>
        <p:txBody>
          <a:bodyPr/>
          <a:lstStyle>
            <a:lvl1pPr algn="l">
              <a:defRPr>
                <a:latin typeface="+mj-lt"/>
              </a:defRPr>
            </a:lvl1pPr>
          </a:lstStyle>
          <a:p>
            <a:r>
              <a:rPr lang="en-US"/>
              <a:t>PowerPoint SmartArt Graphics - The complete ready-to-use collection</a:t>
            </a:r>
          </a:p>
        </p:txBody>
      </p:sp>
      <p:sp>
        <p:nvSpPr>
          <p:cNvPr id="5" name="Slide Number Placeholder 4"/>
          <p:cNvSpPr>
            <a:spLocks noGrp="1"/>
          </p:cNvSpPr>
          <p:nvPr>
            <p:ph type="sldNum" sz="quarter" idx="12"/>
          </p:nvPr>
        </p:nvSpPr>
        <p:spPr>
          <a:xfrm>
            <a:off x="10895004" y="6356350"/>
            <a:ext cx="562644" cy="365125"/>
          </a:xfrm>
        </p:spPr>
        <p:txBody>
          <a:bodyPr/>
          <a:lstStyle>
            <a:lvl1pPr algn="ctr">
              <a:defRPr>
                <a:solidFill>
                  <a:schemeClr val="bg1"/>
                </a:solidFill>
              </a:defRPr>
            </a:lvl1pPr>
          </a:lstStyle>
          <a:p>
            <a:fld id="{C15AD966-9810-4EB9-925F-2A35C0C6E188}" type="slidenum">
              <a:rPr lang="en-US" smtClean="0"/>
              <a:pPr/>
              <a:t>‹N°›</a:t>
            </a:fld>
            <a:endParaRPr lang="en-US"/>
          </a:p>
        </p:txBody>
      </p:sp>
      <p:sp>
        <p:nvSpPr>
          <p:cNvPr id="7" name="TextBox 6"/>
          <p:cNvSpPr txBox="1"/>
          <p:nvPr userDrawn="1"/>
        </p:nvSpPr>
        <p:spPr>
          <a:xfrm>
            <a:off x="728754" y="629415"/>
            <a:ext cx="1481046" cy="701731"/>
          </a:xfrm>
          <a:prstGeom prst="rect">
            <a:avLst/>
          </a:prstGeom>
        </p:spPr>
        <p:txBody>
          <a:bodyPr vert="horz" lIns="91440" tIns="45720" rIns="91440" bIns="45720" rtlCol="0" anchor="ctr">
            <a:normAutofit/>
          </a:bodyPr>
          <a:lstStyle>
            <a:lvl1pPr>
              <a:lnSpc>
                <a:spcPct val="90000"/>
              </a:lnSpc>
              <a:spcBef>
                <a:spcPct val="0"/>
              </a:spcBef>
              <a:buNone/>
              <a:defRPr sz="4400">
                <a:latin typeface="+mj-lt"/>
                <a:ea typeface="+mj-ea"/>
                <a:cs typeface="+mj-cs"/>
              </a:defRPr>
            </a:lvl1pPr>
          </a:lstStyle>
          <a:p>
            <a:pPr lvl="0"/>
            <a:r>
              <a:rPr lang="en-US" b="1" dirty="0">
                <a:solidFill>
                  <a:schemeClr val="bg1">
                    <a:lumMod val="75000"/>
                  </a:schemeClr>
                </a:solidFill>
              </a:rPr>
              <a:t>List //</a:t>
            </a:r>
          </a:p>
        </p:txBody>
      </p:sp>
      <p:grpSp>
        <p:nvGrpSpPr>
          <p:cNvPr id="20" name="Group 19"/>
          <p:cNvGrpSpPr/>
          <p:nvPr userDrawn="1"/>
        </p:nvGrpSpPr>
        <p:grpSpPr>
          <a:xfrm>
            <a:off x="203528" y="6125068"/>
            <a:ext cx="812145" cy="596407"/>
            <a:chOff x="348344" y="1690685"/>
            <a:chExt cx="812145" cy="596407"/>
          </a:xfrm>
        </p:grpSpPr>
        <p:grpSp>
          <p:nvGrpSpPr>
            <p:cNvPr id="6" name="Group 5"/>
            <p:cNvGrpSpPr/>
            <p:nvPr userDrawn="1"/>
          </p:nvGrpSpPr>
          <p:grpSpPr>
            <a:xfrm>
              <a:off x="652506" y="1901402"/>
              <a:ext cx="507983" cy="385690"/>
              <a:chOff x="652506" y="1901402"/>
              <a:chExt cx="507983" cy="385690"/>
            </a:xfrm>
          </p:grpSpPr>
          <p:sp>
            <p:nvSpPr>
              <p:cNvPr id="9" name="Rectangle 8"/>
              <p:cNvSpPr/>
              <p:nvPr/>
            </p:nvSpPr>
            <p:spPr>
              <a:xfrm>
                <a:off x="652506" y="1901402"/>
                <a:ext cx="507983" cy="385690"/>
              </a:xfrm>
              <a:prstGeom prst="rect">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p:cNvGrpSpPr/>
              <p:nvPr/>
            </p:nvGrpSpPr>
            <p:grpSpPr>
              <a:xfrm>
                <a:off x="724627" y="2033762"/>
                <a:ext cx="348062" cy="0"/>
                <a:chOff x="1741715" y="4429919"/>
                <a:chExt cx="1611085" cy="0"/>
              </a:xfrm>
            </p:grpSpPr>
            <p:cxnSp>
              <p:nvCxnSpPr>
                <p:cNvPr id="18" name="Straight Connector 17"/>
                <p:cNvCxnSpPr/>
                <p:nvPr/>
              </p:nvCxnSpPr>
              <p:spPr>
                <a:xfrm>
                  <a:off x="1741715" y="4429919"/>
                  <a:ext cx="319314"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2278744" y="4429919"/>
                  <a:ext cx="1074056"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11" name="Group 10"/>
              <p:cNvGrpSpPr/>
              <p:nvPr/>
            </p:nvGrpSpPr>
            <p:grpSpPr>
              <a:xfrm>
                <a:off x="724627" y="2106728"/>
                <a:ext cx="348062" cy="0"/>
                <a:chOff x="1741715" y="4429919"/>
                <a:chExt cx="1611085" cy="0"/>
              </a:xfrm>
            </p:grpSpPr>
            <p:cxnSp>
              <p:nvCxnSpPr>
                <p:cNvPr id="16" name="Straight Connector 15"/>
                <p:cNvCxnSpPr/>
                <p:nvPr/>
              </p:nvCxnSpPr>
              <p:spPr>
                <a:xfrm>
                  <a:off x="1741715" y="4429919"/>
                  <a:ext cx="319314"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2278744" y="4429919"/>
                  <a:ext cx="1074056"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12" name="Group 11"/>
              <p:cNvGrpSpPr/>
              <p:nvPr/>
            </p:nvGrpSpPr>
            <p:grpSpPr>
              <a:xfrm>
                <a:off x="724627" y="2179694"/>
                <a:ext cx="348062" cy="0"/>
                <a:chOff x="1741715" y="4429919"/>
                <a:chExt cx="1611085" cy="0"/>
              </a:xfrm>
            </p:grpSpPr>
            <p:cxnSp>
              <p:nvCxnSpPr>
                <p:cNvPr id="14" name="Straight Connector 13"/>
                <p:cNvCxnSpPr/>
                <p:nvPr/>
              </p:nvCxnSpPr>
              <p:spPr>
                <a:xfrm>
                  <a:off x="1741715" y="4429919"/>
                  <a:ext cx="319314"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2278744" y="4429919"/>
                  <a:ext cx="1074056"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sp>
          <p:nvSpPr>
            <p:cNvPr id="13" name="Freeform 12"/>
            <p:cNvSpPr/>
            <p:nvPr/>
          </p:nvSpPr>
          <p:spPr>
            <a:xfrm>
              <a:off x="348344" y="1690685"/>
              <a:ext cx="721325" cy="438997"/>
            </a:xfrm>
            <a:custGeom>
              <a:avLst/>
              <a:gdLst>
                <a:gd name="connsiteX0" fmla="*/ 0 w 3338822"/>
                <a:gd name="connsiteY0" fmla="*/ 0 h 2032000"/>
                <a:gd name="connsiteX1" fmla="*/ 2656108 w 3338822"/>
                <a:gd name="connsiteY1" fmla="*/ 0 h 2032000"/>
                <a:gd name="connsiteX2" fmla="*/ 3338822 w 3338822"/>
                <a:gd name="connsiteY2" fmla="*/ 770801 h 2032000"/>
                <a:gd name="connsiteX3" fmla="*/ 1182914 w 3338822"/>
                <a:gd name="connsiteY3" fmla="*/ 770801 h 2032000"/>
                <a:gd name="connsiteX4" fmla="*/ 1182914 w 3338822"/>
                <a:gd name="connsiteY4" fmla="*/ 2032000 h 2032000"/>
                <a:gd name="connsiteX5" fmla="*/ 0 w 3338822"/>
                <a:gd name="connsiteY5" fmla="*/ 2032000 h 2032000"/>
                <a:gd name="connsiteX6" fmla="*/ 899892 w 3338822"/>
                <a:gd name="connsiteY6" fmla="*/ 1016000 h 20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38822" h="2032000">
                  <a:moveTo>
                    <a:pt x="0" y="0"/>
                  </a:moveTo>
                  <a:lnTo>
                    <a:pt x="2656108" y="0"/>
                  </a:lnTo>
                  <a:lnTo>
                    <a:pt x="3338822" y="770801"/>
                  </a:lnTo>
                  <a:lnTo>
                    <a:pt x="1182914" y="770801"/>
                  </a:lnTo>
                  <a:lnTo>
                    <a:pt x="1182914" y="2032000"/>
                  </a:lnTo>
                  <a:lnTo>
                    <a:pt x="0" y="2032000"/>
                  </a:lnTo>
                  <a:lnTo>
                    <a:pt x="899892" y="1016000"/>
                  </a:lnTo>
                  <a:close/>
                </a:path>
              </a:pathLst>
            </a:custGeom>
            <a:solidFill>
              <a:srgbClr val="76A7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3" name="Text Placeholder 22"/>
          <p:cNvSpPr>
            <a:spLocks noGrp="1"/>
          </p:cNvSpPr>
          <p:nvPr>
            <p:ph type="body" sz="quarter" idx="13"/>
          </p:nvPr>
        </p:nvSpPr>
        <p:spPr>
          <a:xfrm>
            <a:off x="371475" y="1872343"/>
            <a:ext cx="1828800" cy="590931"/>
          </a:xfrm>
        </p:spPr>
        <p:style>
          <a:lnRef idx="0">
            <a:scrgbClr r="0" g="0" b="0"/>
          </a:lnRef>
          <a:fillRef idx="1003">
            <a:schemeClr val="lt1"/>
          </a:fillRef>
          <a:effectRef idx="0">
            <a:scrgbClr r="0" g="0" b="0"/>
          </a:effectRef>
          <a:fontRef idx="major"/>
        </p:style>
        <p:txBody>
          <a:bodyPr wrap="square">
            <a:spAutoFit/>
          </a:bodyPr>
          <a:lstStyle>
            <a:lvl1pPr marL="0" indent="0">
              <a:buNone/>
              <a:defRPr lang="en-US" sz="1800" smtClean="0">
                <a:latin typeface="+mj-lt"/>
                <a:ea typeface="+mj-ea"/>
                <a:cs typeface="+mj-cs"/>
              </a:defRPr>
            </a:lvl1pPr>
            <a:lvl2pPr>
              <a:defRPr lang="en-US" sz="1800" smtClean="0">
                <a:latin typeface="+mj-lt"/>
                <a:ea typeface="+mj-ea"/>
                <a:cs typeface="+mj-cs"/>
              </a:defRPr>
            </a:lvl2pPr>
            <a:lvl3pPr>
              <a:defRPr lang="en-US" sz="1800" smtClean="0">
                <a:latin typeface="+mj-lt"/>
                <a:ea typeface="+mj-ea"/>
                <a:cs typeface="+mj-cs"/>
              </a:defRPr>
            </a:lvl3pPr>
            <a:lvl4pPr>
              <a:defRPr lang="en-US" smtClean="0">
                <a:latin typeface="+mj-lt"/>
                <a:ea typeface="+mj-ea"/>
                <a:cs typeface="+mj-cs"/>
              </a:defRPr>
            </a:lvl4pPr>
            <a:lvl5pPr>
              <a:defRPr lang="en-US">
                <a:latin typeface="+mj-lt"/>
                <a:ea typeface="+mj-ea"/>
                <a:cs typeface="+mj-cs"/>
              </a:defRPr>
            </a:lvl5pPr>
          </a:lstStyle>
          <a:p>
            <a:pPr marL="0" lvl="0"/>
            <a:r>
              <a:rPr lang="en-US" dirty="0"/>
              <a:t>Click to edit Master text styles</a:t>
            </a:r>
          </a:p>
        </p:txBody>
      </p:sp>
    </p:spTree>
    <p:extLst>
      <p:ext uri="{BB962C8B-B14F-4D97-AF65-F5344CB8AC3E}">
        <p14:creationId xmlns:p14="http://schemas.microsoft.com/office/powerpoint/2010/main" val="280328970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Cycle">
    <p:spTree>
      <p:nvGrpSpPr>
        <p:cNvPr id="1" name=""/>
        <p:cNvGrpSpPr/>
        <p:nvPr/>
      </p:nvGrpSpPr>
      <p:grpSpPr>
        <a:xfrm>
          <a:off x="0" y="0"/>
          <a:ext cx="0" cy="0"/>
          <a:chOff x="0" y="0"/>
          <a:chExt cx="0" cy="0"/>
        </a:xfrm>
      </p:grpSpPr>
      <p:sp>
        <p:nvSpPr>
          <p:cNvPr id="24" name="Pentagon 23"/>
          <p:cNvSpPr/>
          <p:nvPr userDrawn="1"/>
        </p:nvSpPr>
        <p:spPr>
          <a:xfrm rot="5400000">
            <a:off x="10952489" y="6297099"/>
            <a:ext cx="447675" cy="562645"/>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762250" y="317500"/>
            <a:ext cx="8591549" cy="1325563"/>
          </a:xfrm>
        </p:spPr>
        <p:txBody>
          <a:bodyPr/>
          <a:lstStyle>
            <a:lvl1pPr>
              <a:defRPr b="1"/>
            </a:lvl1pPr>
          </a:lstStyle>
          <a:p>
            <a:r>
              <a:rPr lang="en-US"/>
              <a:t>Click to edit Master title style</a:t>
            </a:r>
          </a:p>
        </p:txBody>
      </p:sp>
      <p:sp>
        <p:nvSpPr>
          <p:cNvPr id="5" name="Slide Number Placeholder 4"/>
          <p:cNvSpPr>
            <a:spLocks noGrp="1"/>
          </p:cNvSpPr>
          <p:nvPr>
            <p:ph type="sldNum" sz="quarter" idx="12"/>
          </p:nvPr>
        </p:nvSpPr>
        <p:spPr>
          <a:xfrm>
            <a:off x="10895004" y="6356350"/>
            <a:ext cx="562644" cy="365125"/>
          </a:xfrm>
        </p:spPr>
        <p:txBody>
          <a:bodyPr/>
          <a:lstStyle>
            <a:lvl1pPr algn="ctr">
              <a:defRPr>
                <a:solidFill>
                  <a:schemeClr val="bg1"/>
                </a:solidFill>
              </a:defRPr>
            </a:lvl1pPr>
          </a:lstStyle>
          <a:p>
            <a:fld id="{C15AD966-9810-4EB9-925F-2A35C0C6E188}" type="slidenum">
              <a:rPr lang="en-US" smtClean="0"/>
              <a:pPr/>
              <a:t>‹N°›</a:t>
            </a:fld>
            <a:endParaRPr lang="en-US"/>
          </a:p>
        </p:txBody>
      </p:sp>
      <p:sp>
        <p:nvSpPr>
          <p:cNvPr id="7" name="TextBox 6"/>
          <p:cNvSpPr txBox="1"/>
          <p:nvPr userDrawn="1"/>
        </p:nvSpPr>
        <p:spPr>
          <a:xfrm>
            <a:off x="728754" y="629415"/>
            <a:ext cx="2604996" cy="701731"/>
          </a:xfrm>
          <a:prstGeom prst="rect">
            <a:avLst/>
          </a:prstGeom>
        </p:spPr>
        <p:txBody>
          <a:bodyPr vert="horz" lIns="91440" tIns="45720" rIns="91440" bIns="45720" rtlCol="0" anchor="ctr">
            <a:normAutofit/>
          </a:bodyPr>
          <a:lstStyle>
            <a:lvl1pPr>
              <a:lnSpc>
                <a:spcPct val="90000"/>
              </a:lnSpc>
              <a:spcBef>
                <a:spcPct val="0"/>
              </a:spcBef>
              <a:buNone/>
              <a:defRPr sz="4400">
                <a:latin typeface="+mj-lt"/>
                <a:ea typeface="+mj-ea"/>
                <a:cs typeface="+mj-cs"/>
              </a:defRPr>
            </a:lvl1pPr>
          </a:lstStyle>
          <a:p>
            <a:pPr lvl="0"/>
            <a:r>
              <a:rPr lang="en-US" b="1" dirty="0">
                <a:solidFill>
                  <a:schemeClr val="bg1">
                    <a:lumMod val="75000"/>
                  </a:schemeClr>
                </a:solidFill>
              </a:rPr>
              <a:t>Cycle //</a:t>
            </a:r>
          </a:p>
        </p:txBody>
      </p:sp>
      <p:grpSp>
        <p:nvGrpSpPr>
          <p:cNvPr id="20" name="Group 19"/>
          <p:cNvGrpSpPr/>
          <p:nvPr userDrawn="1"/>
        </p:nvGrpSpPr>
        <p:grpSpPr>
          <a:xfrm>
            <a:off x="203528" y="6125068"/>
            <a:ext cx="812145" cy="596407"/>
            <a:chOff x="348344" y="1690685"/>
            <a:chExt cx="812145" cy="596407"/>
          </a:xfrm>
        </p:grpSpPr>
        <p:grpSp>
          <p:nvGrpSpPr>
            <p:cNvPr id="6" name="Group 5"/>
            <p:cNvGrpSpPr/>
            <p:nvPr userDrawn="1"/>
          </p:nvGrpSpPr>
          <p:grpSpPr>
            <a:xfrm>
              <a:off x="652506" y="1901402"/>
              <a:ext cx="507983" cy="385690"/>
              <a:chOff x="652506" y="1901402"/>
              <a:chExt cx="507983" cy="385690"/>
            </a:xfrm>
          </p:grpSpPr>
          <p:sp>
            <p:nvSpPr>
              <p:cNvPr id="9" name="Rectangle 8"/>
              <p:cNvSpPr/>
              <p:nvPr/>
            </p:nvSpPr>
            <p:spPr>
              <a:xfrm>
                <a:off x="652506" y="1901402"/>
                <a:ext cx="507983" cy="385690"/>
              </a:xfrm>
              <a:prstGeom prst="rect">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p:cNvGrpSpPr/>
              <p:nvPr/>
            </p:nvGrpSpPr>
            <p:grpSpPr>
              <a:xfrm>
                <a:off x="724627" y="2033762"/>
                <a:ext cx="348062" cy="0"/>
                <a:chOff x="1741715" y="4429919"/>
                <a:chExt cx="1611085" cy="0"/>
              </a:xfrm>
            </p:grpSpPr>
            <p:cxnSp>
              <p:nvCxnSpPr>
                <p:cNvPr id="18" name="Straight Connector 17"/>
                <p:cNvCxnSpPr/>
                <p:nvPr/>
              </p:nvCxnSpPr>
              <p:spPr>
                <a:xfrm>
                  <a:off x="1741715" y="4429919"/>
                  <a:ext cx="319314"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2278744" y="4429919"/>
                  <a:ext cx="1074056"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11" name="Group 10"/>
              <p:cNvGrpSpPr/>
              <p:nvPr/>
            </p:nvGrpSpPr>
            <p:grpSpPr>
              <a:xfrm>
                <a:off x="724627" y="2106728"/>
                <a:ext cx="348062" cy="0"/>
                <a:chOff x="1741715" y="4429919"/>
                <a:chExt cx="1611085" cy="0"/>
              </a:xfrm>
            </p:grpSpPr>
            <p:cxnSp>
              <p:nvCxnSpPr>
                <p:cNvPr id="16" name="Straight Connector 15"/>
                <p:cNvCxnSpPr/>
                <p:nvPr/>
              </p:nvCxnSpPr>
              <p:spPr>
                <a:xfrm>
                  <a:off x="1741715" y="4429919"/>
                  <a:ext cx="319314"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2278744" y="4429919"/>
                  <a:ext cx="1074056"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12" name="Group 11"/>
              <p:cNvGrpSpPr/>
              <p:nvPr/>
            </p:nvGrpSpPr>
            <p:grpSpPr>
              <a:xfrm>
                <a:off x="724627" y="2179694"/>
                <a:ext cx="348062" cy="0"/>
                <a:chOff x="1741715" y="4429919"/>
                <a:chExt cx="1611085" cy="0"/>
              </a:xfrm>
            </p:grpSpPr>
            <p:cxnSp>
              <p:nvCxnSpPr>
                <p:cNvPr id="14" name="Straight Connector 13"/>
                <p:cNvCxnSpPr/>
                <p:nvPr/>
              </p:nvCxnSpPr>
              <p:spPr>
                <a:xfrm>
                  <a:off x="1741715" y="4429919"/>
                  <a:ext cx="319314"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2278744" y="4429919"/>
                  <a:ext cx="1074056"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sp>
          <p:nvSpPr>
            <p:cNvPr id="13" name="Freeform 12"/>
            <p:cNvSpPr/>
            <p:nvPr/>
          </p:nvSpPr>
          <p:spPr>
            <a:xfrm>
              <a:off x="348344" y="1690685"/>
              <a:ext cx="721325" cy="438997"/>
            </a:xfrm>
            <a:custGeom>
              <a:avLst/>
              <a:gdLst>
                <a:gd name="connsiteX0" fmla="*/ 0 w 3338822"/>
                <a:gd name="connsiteY0" fmla="*/ 0 h 2032000"/>
                <a:gd name="connsiteX1" fmla="*/ 2656108 w 3338822"/>
                <a:gd name="connsiteY1" fmla="*/ 0 h 2032000"/>
                <a:gd name="connsiteX2" fmla="*/ 3338822 w 3338822"/>
                <a:gd name="connsiteY2" fmla="*/ 770801 h 2032000"/>
                <a:gd name="connsiteX3" fmla="*/ 1182914 w 3338822"/>
                <a:gd name="connsiteY3" fmla="*/ 770801 h 2032000"/>
                <a:gd name="connsiteX4" fmla="*/ 1182914 w 3338822"/>
                <a:gd name="connsiteY4" fmla="*/ 2032000 h 2032000"/>
                <a:gd name="connsiteX5" fmla="*/ 0 w 3338822"/>
                <a:gd name="connsiteY5" fmla="*/ 2032000 h 2032000"/>
                <a:gd name="connsiteX6" fmla="*/ 899892 w 3338822"/>
                <a:gd name="connsiteY6" fmla="*/ 1016000 h 20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38822" h="2032000">
                  <a:moveTo>
                    <a:pt x="0" y="0"/>
                  </a:moveTo>
                  <a:lnTo>
                    <a:pt x="2656108" y="0"/>
                  </a:lnTo>
                  <a:lnTo>
                    <a:pt x="3338822" y="770801"/>
                  </a:lnTo>
                  <a:lnTo>
                    <a:pt x="1182914" y="770801"/>
                  </a:lnTo>
                  <a:lnTo>
                    <a:pt x="1182914" y="2032000"/>
                  </a:lnTo>
                  <a:lnTo>
                    <a:pt x="0" y="2032000"/>
                  </a:lnTo>
                  <a:lnTo>
                    <a:pt x="899892" y="1016000"/>
                  </a:lnTo>
                  <a:close/>
                </a:path>
              </a:pathLst>
            </a:custGeom>
            <a:solidFill>
              <a:srgbClr val="76A7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3" name="Text Placeholder 22"/>
          <p:cNvSpPr>
            <a:spLocks noGrp="1"/>
          </p:cNvSpPr>
          <p:nvPr>
            <p:ph type="body" sz="quarter" idx="13"/>
          </p:nvPr>
        </p:nvSpPr>
        <p:spPr>
          <a:xfrm>
            <a:off x="371475" y="1872343"/>
            <a:ext cx="1828800" cy="590931"/>
          </a:xfrm>
        </p:spPr>
        <p:style>
          <a:lnRef idx="0">
            <a:scrgbClr r="0" g="0" b="0"/>
          </a:lnRef>
          <a:fillRef idx="1003">
            <a:schemeClr val="lt1"/>
          </a:fillRef>
          <a:effectRef idx="0">
            <a:scrgbClr r="0" g="0" b="0"/>
          </a:effectRef>
          <a:fontRef idx="major"/>
        </p:style>
        <p:txBody>
          <a:bodyPr wrap="square">
            <a:spAutoFit/>
          </a:bodyPr>
          <a:lstStyle>
            <a:lvl1pPr marL="0" indent="0">
              <a:buNone/>
              <a:defRPr lang="en-US" sz="1800" smtClean="0">
                <a:latin typeface="+mj-lt"/>
                <a:ea typeface="+mj-ea"/>
                <a:cs typeface="+mj-cs"/>
              </a:defRPr>
            </a:lvl1pPr>
            <a:lvl2pPr>
              <a:defRPr lang="en-US" sz="1800" smtClean="0">
                <a:latin typeface="+mj-lt"/>
                <a:ea typeface="+mj-ea"/>
                <a:cs typeface="+mj-cs"/>
              </a:defRPr>
            </a:lvl2pPr>
            <a:lvl3pPr>
              <a:defRPr lang="en-US" sz="1800" smtClean="0">
                <a:latin typeface="+mj-lt"/>
                <a:ea typeface="+mj-ea"/>
                <a:cs typeface="+mj-cs"/>
              </a:defRPr>
            </a:lvl3pPr>
            <a:lvl4pPr>
              <a:defRPr lang="en-US" smtClean="0">
                <a:latin typeface="+mj-lt"/>
                <a:ea typeface="+mj-ea"/>
                <a:cs typeface="+mj-cs"/>
              </a:defRPr>
            </a:lvl4pPr>
            <a:lvl5pPr>
              <a:defRPr lang="en-US">
                <a:latin typeface="+mj-lt"/>
                <a:ea typeface="+mj-ea"/>
                <a:cs typeface="+mj-cs"/>
              </a:defRPr>
            </a:lvl5pPr>
          </a:lstStyle>
          <a:p>
            <a:pPr marL="0" lvl="0"/>
            <a:r>
              <a:rPr lang="en-US" dirty="0"/>
              <a:t>Click to edit Master text styles</a:t>
            </a:r>
          </a:p>
        </p:txBody>
      </p:sp>
      <p:sp>
        <p:nvSpPr>
          <p:cNvPr id="21" name="Footer Placeholder 3"/>
          <p:cNvSpPr>
            <a:spLocks noGrp="1"/>
          </p:cNvSpPr>
          <p:nvPr>
            <p:ph type="ftr" sz="quarter" idx="11"/>
          </p:nvPr>
        </p:nvSpPr>
        <p:spPr>
          <a:xfrm>
            <a:off x="1087794" y="6356350"/>
            <a:ext cx="5029200" cy="365125"/>
          </a:xfrm>
        </p:spPr>
        <p:txBody>
          <a:bodyPr/>
          <a:lstStyle>
            <a:lvl1pPr algn="l">
              <a:defRPr>
                <a:latin typeface="+mj-lt"/>
              </a:defRPr>
            </a:lvl1pPr>
          </a:lstStyle>
          <a:p>
            <a:r>
              <a:rPr lang="en-US"/>
              <a:t>PowerPoint SmartArt Graphics - The complete ready-to-use collection</a:t>
            </a:r>
          </a:p>
        </p:txBody>
      </p:sp>
    </p:spTree>
    <p:extLst>
      <p:ext uri="{BB962C8B-B14F-4D97-AF65-F5344CB8AC3E}">
        <p14:creationId xmlns:p14="http://schemas.microsoft.com/office/powerpoint/2010/main" val="304076097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Hierarchy">
    <p:spTree>
      <p:nvGrpSpPr>
        <p:cNvPr id="1" name=""/>
        <p:cNvGrpSpPr/>
        <p:nvPr/>
      </p:nvGrpSpPr>
      <p:grpSpPr>
        <a:xfrm>
          <a:off x="0" y="0"/>
          <a:ext cx="0" cy="0"/>
          <a:chOff x="0" y="0"/>
          <a:chExt cx="0" cy="0"/>
        </a:xfrm>
      </p:grpSpPr>
      <p:sp>
        <p:nvSpPr>
          <p:cNvPr id="24" name="Pentagon 23"/>
          <p:cNvSpPr/>
          <p:nvPr userDrawn="1"/>
        </p:nvSpPr>
        <p:spPr>
          <a:xfrm rot="5400000">
            <a:off x="10952489" y="6297099"/>
            <a:ext cx="447675" cy="562645"/>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3543300" y="317500"/>
            <a:ext cx="7810499" cy="1325563"/>
          </a:xfrm>
        </p:spPr>
        <p:txBody>
          <a:bodyPr/>
          <a:lstStyle>
            <a:lvl1pPr>
              <a:defRPr b="1"/>
            </a:lvl1pPr>
          </a:lstStyle>
          <a:p>
            <a:r>
              <a:rPr lang="en-US"/>
              <a:t>Click to edit Master title style</a:t>
            </a:r>
          </a:p>
        </p:txBody>
      </p:sp>
      <p:sp>
        <p:nvSpPr>
          <p:cNvPr id="5" name="Slide Number Placeholder 4"/>
          <p:cNvSpPr>
            <a:spLocks noGrp="1"/>
          </p:cNvSpPr>
          <p:nvPr>
            <p:ph type="sldNum" sz="quarter" idx="12"/>
          </p:nvPr>
        </p:nvSpPr>
        <p:spPr>
          <a:xfrm>
            <a:off x="10895004" y="6356350"/>
            <a:ext cx="562644" cy="365125"/>
          </a:xfrm>
        </p:spPr>
        <p:txBody>
          <a:bodyPr/>
          <a:lstStyle>
            <a:lvl1pPr algn="ctr">
              <a:defRPr>
                <a:solidFill>
                  <a:schemeClr val="bg1"/>
                </a:solidFill>
              </a:defRPr>
            </a:lvl1pPr>
          </a:lstStyle>
          <a:p>
            <a:fld id="{C15AD966-9810-4EB9-925F-2A35C0C6E188}" type="slidenum">
              <a:rPr lang="en-US" smtClean="0"/>
              <a:pPr/>
              <a:t>‹N°›</a:t>
            </a:fld>
            <a:endParaRPr lang="en-US"/>
          </a:p>
        </p:txBody>
      </p:sp>
      <p:sp>
        <p:nvSpPr>
          <p:cNvPr id="7" name="TextBox 6"/>
          <p:cNvSpPr txBox="1"/>
          <p:nvPr userDrawn="1"/>
        </p:nvSpPr>
        <p:spPr>
          <a:xfrm>
            <a:off x="728754" y="629415"/>
            <a:ext cx="3071722" cy="701731"/>
          </a:xfrm>
          <a:prstGeom prst="rect">
            <a:avLst/>
          </a:prstGeom>
        </p:spPr>
        <p:txBody>
          <a:bodyPr vert="horz" lIns="91440" tIns="45720" rIns="91440" bIns="45720" rtlCol="0" anchor="ctr">
            <a:normAutofit/>
          </a:bodyPr>
          <a:lstStyle>
            <a:lvl1pPr>
              <a:lnSpc>
                <a:spcPct val="90000"/>
              </a:lnSpc>
              <a:spcBef>
                <a:spcPct val="0"/>
              </a:spcBef>
              <a:buNone/>
              <a:defRPr sz="4400">
                <a:latin typeface="+mj-lt"/>
                <a:ea typeface="+mj-ea"/>
                <a:cs typeface="+mj-cs"/>
              </a:defRPr>
            </a:lvl1pPr>
          </a:lstStyle>
          <a:p>
            <a:pPr lvl="0"/>
            <a:r>
              <a:rPr lang="en-US" b="1" dirty="0">
                <a:solidFill>
                  <a:schemeClr val="bg1">
                    <a:lumMod val="75000"/>
                  </a:schemeClr>
                </a:solidFill>
              </a:rPr>
              <a:t>Hierarchy //</a:t>
            </a:r>
          </a:p>
        </p:txBody>
      </p:sp>
      <p:grpSp>
        <p:nvGrpSpPr>
          <p:cNvPr id="20" name="Group 19"/>
          <p:cNvGrpSpPr/>
          <p:nvPr userDrawn="1"/>
        </p:nvGrpSpPr>
        <p:grpSpPr>
          <a:xfrm>
            <a:off x="203528" y="6125068"/>
            <a:ext cx="812145" cy="596407"/>
            <a:chOff x="348344" y="1690685"/>
            <a:chExt cx="812145" cy="596407"/>
          </a:xfrm>
        </p:grpSpPr>
        <p:grpSp>
          <p:nvGrpSpPr>
            <p:cNvPr id="6" name="Group 5"/>
            <p:cNvGrpSpPr/>
            <p:nvPr userDrawn="1"/>
          </p:nvGrpSpPr>
          <p:grpSpPr>
            <a:xfrm>
              <a:off x="652506" y="1901402"/>
              <a:ext cx="507983" cy="385690"/>
              <a:chOff x="652506" y="1901402"/>
              <a:chExt cx="507983" cy="385690"/>
            </a:xfrm>
          </p:grpSpPr>
          <p:sp>
            <p:nvSpPr>
              <p:cNvPr id="9" name="Rectangle 8"/>
              <p:cNvSpPr/>
              <p:nvPr/>
            </p:nvSpPr>
            <p:spPr>
              <a:xfrm>
                <a:off x="652506" y="1901402"/>
                <a:ext cx="507983" cy="385690"/>
              </a:xfrm>
              <a:prstGeom prst="rect">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p:cNvGrpSpPr/>
              <p:nvPr/>
            </p:nvGrpSpPr>
            <p:grpSpPr>
              <a:xfrm>
                <a:off x="724627" y="2033762"/>
                <a:ext cx="348062" cy="0"/>
                <a:chOff x="1741715" y="4429919"/>
                <a:chExt cx="1611085" cy="0"/>
              </a:xfrm>
            </p:grpSpPr>
            <p:cxnSp>
              <p:nvCxnSpPr>
                <p:cNvPr id="18" name="Straight Connector 17"/>
                <p:cNvCxnSpPr/>
                <p:nvPr/>
              </p:nvCxnSpPr>
              <p:spPr>
                <a:xfrm>
                  <a:off x="1741715" y="4429919"/>
                  <a:ext cx="319314"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2278744" y="4429919"/>
                  <a:ext cx="1074056"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11" name="Group 10"/>
              <p:cNvGrpSpPr/>
              <p:nvPr/>
            </p:nvGrpSpPr>
            <p:grpSpPr>
              <a:xfrm>
                <a:off x="724627" y="2106728"/>
                <a:ext cx="348062" cy="0"/>
                <a:chOff x="1741715" y="4429919"/>
                <a:chExt cx="1611085" cy="0"/>
              </a:xfrm>
            </p:grpSpPr>
            <p:cxnSp>
              <p:nvCxnSpPr>
                <p:cNvPr id="16" name="Straight Connector 15"/>
                <p:cNvCxnSpPr/>
                <p:nvPr/>
              </p:nvCxnSpPr>
              <p:spPr>
                <a:xfrm>
                  <a:off x="1741715" y="4429919"/>
                  <a:ext cx="319314"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2278744" y="4429919"/>
                  <a:ext cx="1074056"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12" name="Group 11"/>
              <p:cNvGrpSpPr/>
              <p:nvPr/>
            </p:nvGrpSpPr>
            <p:grpSpPr>
              <a:xfrm>
                <a:off x="724627" y="2179694"/>
                <a:ext cx="348062" cy="0"/>
                <a:chOff x="1741715" y="4429919"/>
                <a:chExt cx="1611085" cy="0"/>
              </a:xfrm>
            </p:grpSpPr>
            <p:cxnSp>
              <p:nvCxnSpPr>
                <p:cNvPr id="14" name="Straight Connector 13"/>
                <p:cNvCxnSpPr/>
                <p:nvPr/>
              </p:nvCxnSpPr>
              <p:spPr>
                <a:xfrm>
                  <a:off x="1741715" y="4429919"/>
                  <a:ext cx="319314"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2278744" y="4429919"/>
                  <a:ext cx="1074056"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sp>
          <p:nvSpPr>
            <p:cNvPr id="13" name="Freeform 12"/>
            <p:cNvSpPr/>
            <p:nvPr/>
          </p:nvSpPr>
          <p:spPr>
            <a:xfrm>
              <a:off x="348344" y="1690685"/>
              <a:ext cx="721325" cy="438997"/>
            </a:xfrm>
            <a:custGeom>
              <a:avLst/>
              <a:gdLst>
                <a:gd name="connsiteX0" fmla="*/ 0 w 3338822"/>
                <a:gd name="connsiteY0" fmla="*/ 0 h 2032000"/>
                <a:gd name="connsiteX1" fmla="*/ 2656108 w 3338822"/>
                <a:gd name="connsiteY1" fmla="*/ 0 h 2032000"/>
                <a:gd name="connsiteX2" fmla="*/ 3338822 w 3338822"/>
                <a:gd name="connsiteY2" fmla="*/ 770801 h 2032000"/>
                <a:gd name="connsiteX3" fmla="*/ 1182914 w 3338822"/>
                <a:gd name="connsiteY3" fmla="*/ 770801 h 2032000"/>
                <a:gd name="connsiteX4" fmla="*/ 1182914 w 3338822"/>
                <a:gd name="connsiteY4" fmla="*/ 2032000 h 2032000"/>
                <a:gd name="connsiteX5" fmla="*/ 0 w 3338822"/>
                <a:gd name="connsiteY5" fmla="*/ 2032000 h 2032000"/>
                <a:gd name="connsiteX6" fmla="*/ 899892 w 3338822"/>
                <a:gd name="connsiteY6" fmla="*/ 1016000 h 20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38822" h="2032000">
                  <a:moveTo>
                    <a:pt x="0" y="0"/>
                  </a:moveTo>
                  <a:lnTo>
                    <a:pt x="2656108" y="0"/>
                  </a:lnTo>
                  <a:lnTo>
                    <a:pt x="3338822" y="770801"/>
                  </a:lnTo>
                  <a:lnTo>
                    <a:pt x="1182914" y="770801"/>
                  </a:lnTo>
                  <a:lnTo>
                    <a:pt x="1182914" y="2032000"/>
                  </a:lnTo>
                  <a:lnTo>
                    <a:pt x="0" y="2032000"/>
                  </a:lnTo>
                  <a:lnTo>
                    <a:pt x="899892" y="1016000"/>
                  </a:lnTo>
                  <a:close/>
                </a:path>
              </a:pathLst>
            </a:custGeom>
            <a:solidFill>
              <a:srgbClr val="76A7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3" name="Text Placeholder 22"/>
          <p:cNvSpPr>
            <a:spLocks noGrp="1"/>
          </p:cNvSpPr>
          <p:nvPr>
            <p:ph type="body" sz="quarter" idx="13"/>
          </p:nvPr>
        </p:nvSpPr>
        <p:spPr>
          <a:xfrm>
            <a:off x="371475" y="1872343"/>
            <a:ext cx="1828800" cy="590931"/>
          </a:xfrm>
        </p:spPr>
        <p:style>
          <a:lnRef idx="0">
            <a:scrgbClr r="0" g="0" b="0"/>
          </a:lnRef>
          <a:fillRef idx="1003">
            <a:schemeClr val="lt1"/>
          </a:fillRef>
          <a:effectRef idx="0">
            <a:scrgbClr r="0" g="0" b="0"/>
          </a:effectRef>
          <a:fontRef idx="major"/>
        </p:style>
        <p:txBody>
          <a:bodyPr vert="horz" wrap="square" lIns="91440" tIns="45720" rIns="91440" bIns="45720" rtlCol="0">
            <a:spAutoFit/>
          </a:bodyPr>
          <a:lstStyle>
            <a:lvl1pPr>
              <a:defRPr lang="en-US" sz="1800" dirty="0"/>
            </a:lvl1pPr>
          </a:lstStyle>
          <a:p>
            <a:pPr marL="0" lvl="0" indent="0">
              <a:buNone/>
            </a:pPr>
            <a:r>
              <a:rPr lang="en-US" dirty="0"/>
              <a:t>Click to edit Master text styles</a:t>
            </a:r>
          </a:p>
        </p:txBody>
      </p:sp>
      <p:sp>
        <p:nvSpPr>
          <p:cNvPr id="21" name="Footer Placeholder 3"/>
          <p:cNvSpPr>
            <a:spLocks noGrp="1"/>
          </p:cNvSpPr>
          <p:nvPr>
            <p:ph type="ftr" sz="quarter" idx="11"/>
          </p:nvPr>
        </p:nvSpPr>
        <p:spPr>
          <a:xfrm>
            <a:off x="1089506" y="6356350"/>
            <a:ext cx="5029200" cy="365125"/>
          </a:xfrm>
        </p:spPr>
        <p:txBody>
          <a:bodyPr/>
          <a:lstStyle>
            <a:lvl1pPr algn="l">
              <a:defRPr>
                <a:latin typeface="+mj-lt"/>
              </a:defRPr>
            </a:lvl1pPr>
          </a:lstStyle>
          <a:p>
            <a:r>
              <a:rPr lang="en-US"/>
              <a:t>PowerPoint SmartArt Graphics - The complete ready-to-use collection</a:t>
            </a:r>
          </a:p>
        </p:txBody>
      </p:sp>
    </p:spTree>
    <p:extLst>
      <p:ext uri="{BB962C8B-B14F-4D97-AF65-F5344CB8AC3E}">
        <p14:creationId xmlns:p14="http://schemas.microsoft.com/office/powerpoint/2010/main" val="253561047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Relationship">
    <p:spTree>
      <p:nvGrpSpPr>
        <p:cNvPr id="1" name=""/>
        <p:cNvGrpSpPr/>
        <p:nvPr/>
      </p:nvGrpSpPr>
      <p:grpSpPr>
        <a:xfrm>
          <a:off x="0" y="0"/>
          <a:ext cx="0" cy="0"/>
          <a:chOff x="0" y="0"/>
          <a:chExt cx="0" cy="0"/>
        </a:xfrm>
      </p:grpSpPr>
      <p:sp>
        <p:nvSpPr>
          <p:cNvPr id="24" name="Pentagon 23"/>
          <p:cNvSpPr/>
          <p:nvPr userDrawn="1"/>
        </p:nvSpPr>
        <p:spPr>
          <a:xfrm rot="5400000">
            <a:off x="10952489" y="6297099"/>
            <a:ext cx="447675" cy="562645"/>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199467" y="317500"/>
            <a:ext cx="7154332" cy="1325563"/>
          </a:xfrm>
        </p:spPr>
        <p:txBody>
          <a:bodyPr/>
          <a:lstStyle>
            <a:lvl1pPr>
              <a:defRPr b="1"/>
            </a:lvl1pPr>
          </a:lstStyle>
          <a:p>
            <a:r>
              <a:rPr lang="en-US"/>
              <a:t>Click to edit Master title style</a:t>
            </a:r>
          </a:p>
        </p:txBody>
      </p:sp>
      <p:sp>
        <p:nvSpPr>
          <p:cNvPr id="5" name="Slide Number Placeholder 4"/>
          <p:cNvSpPr>
            <a:spLocks noGrp="1"/>
          </p:cNvSpPr>
          <p:nvPr>
            <p:ph type="sldNum" sz="quarter" idx="12"/>
          </p:nvPr>
        </p:nvSpPr>
        <p:spPr>
          <a:xfrm>
            <a:off x="10895004" y="6356350"/>
            <a:ext cx="562644" cy="365125"/>
          </a:xfrm>
        </p:spPr>
        <p:txBody>
          <a:bodyPr/>
          <a:lstStyle>
            <a:lvl1pPr algn="ctr">
              <a:defRPr>
                <a:solidFill>
                  <a:schemeClr val="bg1"/>
                </a:solidFill>
              </a:defRPr>
            </a:lvl1pPr>
          </a:lstStyle>
          <a:p>
            <a:fld id="{C15AD966-9810-4EB9-925F-2A35C0C6E188}" type="slidenum">
              <a:rPr lang="en-US" smtClean="0"/>
              <a:pPr/>
              <a:t>‹N°›</a:t>
            </a:fld>
            <a:endParaRPr lang="en-US"/>
          </a:p>
        </p:txBody>
      </p:sp>
      <p:sp>
        <p:nvSpPr>
          <p:cNvPr id="7" name="TextBox 6"/>
          <p:cNvSpPr txBox="1"/>
          <p:nvPr userDrawn="1"/>
        </p:nvSpPr>
        <p:spPr>
          <a:xfrm>
            <a:off x="728753" y="629415"/>
            <a:ext cx="3597713" cy="701731"/>
          </a:xfrm>
          <a:prstGeom prst="rect">
            <a:avLst/>
          </a:prstGeom>
        </p:spPr>
        <p:txBody>
          <a:bodyPr vert="horz" lIns="91440" tIns="45720" rIns="91440" bIns="45720" rtlCol="0" anchor="ctr">
            <a:normAutofit/>
          </a:bodyPr>
          <a:lstStyle>
            <a:lvl1pPr>
              <a:lnSpc>
                <a:spcPct val="90000"/>
              </a:lnSpc>
              <a:spcBef>
                <a:spcPct val="0"/>
              </a:spcBef>
              <a:buNone/>
              <a:defRPr sz="4400">
                <a:latin typeface="+mj-lt"/>
                <a:ea typeface="+mj-ea"/>
                <a:cs typeface="+mj-cs"/>
              </a:defRPr>
            </a:lvl1pPr>
          </a:lstStyle>
          <a:p>
            <a:pPr lvl="0"/>
            <a:r>
              <a:rPr lang="en-US" b="1" dirty="0">
                <a:solidFill>
                  <a:schemeClr val="bg1">
                    <a:lumMod val="75000"/>
                  </a:schemeClr>
                </a:solidFill>
              </a:rPr>
              <a:t>Relationship //</a:t>
            </a:r>
          </a:p>
        </p:txBody>
      </p:sp>
      <p:grpSp>
        <p:nvGrpSpPr>
          <p:cNvPr id="20" name="Group 19"/>
          <p:cNvGrpSpPr/>
          <p:nvPr userDrawn="1"/>
        </p:nvGrpSpPr>
        <p:grpSpPr>
          <a:xfrm>
            <a:off x="203528" y="6125068"/>
            <a:ext cx="812145" cy="596407"/>
            <a:chOff x="348344" y="1690685"/>
            <a:chExt cx="812145" cy="596407"/>
          </a:xfrm>
        </p:grpSpPr>
        <p:grpSp>
          <p:nvGrpSpPr>
            <p:cNvPr id="6" name="Group 5"/>
            <p:cNvGrpSpPr/>
            <p:nvPr userDrawn="1"/>
          </p:nvGrpSpPr>
          <p:grpSpPr>
            <a:xfrm>
              <a:off x="652506" y="1901402"/>
              <a:ext cx="507983" cy="385690"/>
              <a:chOff x="652506" y="1901402"/>
              <a:chExt cx="507983" cy="385690"/>
            </a:xfrm>
          </p:grpSpPr>
          <p:sp>
            <p:nvSpPr>
              <p:cNvPr id="9" name="Rectangle 8"/>
              <p:cNvSpPr/>
              <p:nvPr/>
            </p:nvSpPr>
            <p:spPr>
              <a:xfrm>
                <a:off x="652506" y="1901402"/>
                <a:ext cx="507983" cy="385690"/>
              </a:xfrm>
              <a:prstGeom prst="rect">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p:cNvGrpSpPr/>
              <p:nvPr/>
            </p:nvGrpSpPr>
            <p:grpSpPr>
              <a:xfrm>
                <a:off x="724627" y="2033762"/>
                <a:ext cx="348062" cy="0"/>
                <a:chOff x="1741715" y="4429919"/>
                <a:chExt cx="1611085" cy="0"/>
              </a:xfrm>
            </p:grpSpPr>
            <p:cxnSp>
              <p:nvCxnSpPr>
                <p:cNvPr id="18" name="Straight Connector 17"/>
                <p:cNvCxnSpPr/>
                <p:nvPr/>
              </p:nvCxnSpPr>
              <p:spPr>
                <a:xfrm>
                  <a:off x="1741715" y="4429919"/>
                  <a:ext cx="319314"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2278744" y="4429919"/>
                  <a:ext cx="1074056"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11" name="Group 10"/>
              <p:cNvGrpSpPr/>
              <p:nvPr/>
            </p:nvGrpSpPr>
            <p:grpSpPr>
              <a:xfrm>
                <a:off x="724627" y="2106728"/>
                <a:ext cx="348062" cy="0"/>
                <a:chOff x="1741715" y="4429919"/>
                <a:chExt cx="1611085" cy="0"/>
              </a:xfrm>
            </p:grpSpPr>
            <p:cxnSp>
              <p:nvCxnSpPr>
                <p:cNvPr id="16" name="Straight Connector 15"/>
                <p:cNvCxnSpPr/>
                <p:nvPr/>
              </p:nvCxnSpPr>
              <p:spPr>
                <a:xfrm>
                  <a:off x="1741715" y="4429919"/>
                  <a:ext cx="319314"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2278744" y="4429919"/>
                  <a:ext cx="1074056"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12" name="Group 11"/>
              <p:cNvGrpSpPr/>
              <p:nvPr/>
            </p:nvGrpSpPr>
            <p:grpSpPr>
              <a:xfrm>
                <a:off x="724627" y="2179694"/>
                <a:ext cx="348062" cy="0"/>
                <a:chOff x="1741715" y="4429919"/>
                <a:chExt cx="1611085" cy="0"/>
              </a:xfrm>
            </p:grpSpPr>
            <p:cxnSp>
              <p:nvCxnSpPr>
                <p:cNvPr id="14" name="Straight Connector 13"/>
                <p:cNvCxnSpPr/>
                <p:nvPr/>
              </p:nvCxnSpPr>
              <p:spPr>
                <a:xfrm>
                  <a:off x="1741715" y="4429919"/>
                  <a:ext cx="319314"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2278744" y="4429919"/>
                  <a:ext cx="1074056"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sp>
          <p:nvSpPr>
            <p:cNvPr id="13" name="Freeform 12"/>
            <p:cNvSpPr/>
            <p:nvPr/>
          </p:nvSpPr>
          <p:spPr>
            <a:xfrm>
              <a:off x="348344" y="1690685"/>
              <a:ext cx="721325" cy="438997"/>
            </a:xfrm>
            <a:custGeom>
              <a:avLst/>
              <a:gdLst>
                <a:gd name="connsiteX0" fmla="*/ 0 w 3338822"/>
                <a:gd name="connsiteY0" fmla="*/ 0 h 2032000"/>
                <a:gd name="connsiteX1" fmla="*/ 2656108 w 3338822"/>
                <a:gd name="connsiteY1" fmla="*/ 0 h 2032000"/>
                <a:gd name="connsiteX2" fmla="*/ 3338822 w 3338822"/>
                <a:gd name="connsiteY2" fmla="*/ 770801 h 2032000"/>
                <a:gd name="connsiteX3" fmla="*/ 1182914 w 3338822"/>
                <a:gd name="connsiteY3" fmla="*/ 770801 h 2032000"/>
                <a:gd name="connsiteX4" fmla="*/ 1182914 w 3338822"/>
                <a:gd name="connsiteY4" fmla="*/ 2032000 h 2032000"/>
                <a:gd name="connsiteX5" fmla="*/ 0 w 3338822"/>
                <a:gd name="connsiteY5" fmla="*/ 2032000 h 2032000"/>
                <a:gd name="connsiteX6" fmla="*/ 899892 w 3338822"/>
                <a:gd name="connsiteY6" fmla="*/ 1016000 h 20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38822" h="2032000">
                  <a:moveTo>
                    <a:pt x="0" y="0"/>
                  </a:moveTo>
                  <a:lnTo>
                    <a:pt x="2656108" y="0"/>
                  </a:lnTo>
                  <a:lnTo>
                    <a:pt x="3338822" y="770801"/>
                  </a:lnTo>
                  <a:lnTo>
                    <a:pt x="1182914" y="770801"/>
                  </a:lnTo>
                  <a:lnTo>
                    <a:pt x="1182914" y="2032000"/>
                  </a:lnTo>
                  <a:lnTo>
                    <a:pt x="0" y="2032000"/>
                  </a:lnTo>
                  <a:lnTo>
                    <a:pt x="899892" y="1016000"/>
                  </a:lnTo>
                  <a:close/>
                </a:path>
              </a:pathLst>
            </a:custGeom>
            <a:solidFill>
              <a:srgbClr val="76A7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3" name="Text Placeholder 22"/>
          <p:cNvSpPr>
            <a:spLocks noGrp="1"/>
          </p:cNvSpPr>
          <p:nvPr>
            <p:ph type="body" sz="quarter" idx="13"/>
          </p:nvPr>
        </p:nvSpPr>
        <p:spPr>
          <a:xfrm>
            <a:off x="371475" y="1872343"/>
            <a:ext cx="1828800" cy="590931"/>
          </a:xfrm>
        </p:spPr>
        <p:style>
          <a:lnRef idx="0">
            <a:scrgbClr r="0" g="0" b="0"/>
          </a:lnRef>
          <a:fillRef idx="1003">
            <a:schemeClr val="lt1"/>
          </a:fillRef>
          <a:effectRef idx="0">
            <a:scrgbClr r="0" g="0" b="0"/>
          </a:effectRef>
          <a:fontRef idx="major"/>
        </p:style>
        <p:txBody>
          <a:bodyPr wrap="square">
            <a:spAutoFit/>
          </a:bodyPr>
          <a:lstStyle>
            <a:lvl1pPr marL="0" indent="0">
              <a:buNone/>
              <a:defRPr lang="en-US" sz="1800" smtClean="0">
                <a:latin typeface="+mj-lt"/>
                <a:ea typeface="+mj-ea"/>
                <a:cs typeface="+mj-cs"/>
              </a:defRPr>
            </a:lvl1pPr>
            <a:lvl2pPr>
              <a:defRPr lang="en-US" sz="1800" smtClean="0">
                <a:latin typeface="+mj-lt"/>
                <a:ea typeface="+mj-ea"/>
                <a:cs typeface="+mj-cs"/>
              </a:defRPr>
            </a:lvl2pPr>
            <a:lvl3pPr>
              <a:defRPr lang="en-US" sz="1800" smtClean="0">
                <a:latin typeface="+mj-lt"/>
                <a:ea typeface="+mj-ea"/>
                <a:cs typeface="+mj-cs"/>
              </a:defRPr>
            </a:lvl3pPr>
            <a:lvl4pPr>
              <a:defRPr lang="en-US" smtClean="0">
                <a:latin typeface="+mj-lt"/>
                <a:ea typeface="+mj-ea"/>
                <a:cs typeface="+mj-cs"/>
              </a:defRPr>
            </a:lvl4pPr>
            <a:lvl5pPr>
              <a:defRPr lang="en-US">
                <a:latin typeface="+mj-lt"/>
                <a:ea typeface="+mj-ea"/>
                <a:cs typeface="+mj-cs"/>
              </a:defRPr>
            </a:lvl5pPr>
          </a:lstStyle>
          <a:p>
            <a:pPr marL="0" lvl="0"/>
            <a:r>
              <a:rPr lang="en-US" dirty="0"/>
              <a:t>Click to edit Master text styles</a:t>
            </a:r>
          </a:p>
        </p:txBody>
      </p:sp>
      <p:sp>
        <p:nvSpPr>
          <p:cNvPr id="21" name="Footer Placeholder 3"/>
          <p:cNvSpPr>
            <a:spLocks noGrp="1"/>
          </p:cNvSpPr>
          <p:nvPr>
            <p:ph type="ftr" sz="quarter" idx="11"/>
          </p:nvPr>
        </p:nvSpPr>
        <p:spPr>
          <a:xfrm>
            <a:off x="1087794" y="6356350"/>
            <a:ext cx="5029200" cy="365125"/>
          </a:xfrm>
        </p:spPr>
        <p:txBody>
          <a:bodyPr/>
          <a:lstStyle>
            <a:lvl1pPr algn="l">
              <a:defRPr>
                <a:latin typeface="+mj-lt"/>
              </a:defRPr>
            </a:lvl1pPr>
          </a:lstStyle>
          <a:p>
            <a:r>
              <a:rPr lang="en-US"/>
              <a:t>PowerPoint SmartArt Graphics - The complete ready-to-use collection</a:t>
            </a:r>
          </a:p>
        </p:txBody>
      </p:sp>
    </p:spTree>
    <p:extLst>
      <p:ext uri="{BB962C8B-B14F-4D97-AF65-F5344CB8AC3E}">
        <p14:creationId xmlns:p14="http://schemas.microsoft.com/office/powerpoint/2010/main" val="163656880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Matrix">
    <p:spTree>
      <p:nvGrpSpPr>
        <p:cNvPr id="1" name=""/>
        <p:cNvGrpSpPr/>
        <p:nvPr/>
      </p:nvGrpSpPr>
      <p:grpSpPr>
        <a:xfrm>
          <a:off x="0" y="0"/>
          <a:ext cx="0" cy="0"/>
          <a:chOff x="0" y="0"/>
          <a:chExt cx="0" cy="0"/>
        </a:xfrm>
      </p:grpSpPr>
      <p:sp>
        <p:nvSpPr>
          <p:cNvPr id="24" name="Pentagon 23"/>
          <p:cNvSpPr/>
          <p:nvPr userDrawn="1"/>
        </p:nvSpPr>
        <p:spPr>
          <a:xfrm rot="5400000">
            <a:off x="10952489" y="6297099"/>
            <a:ext cx="447675" cy="562645"/>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988733" y="317500"/>
            <a:ext cx="8365066" cy="1325563"/>
          </a:xfrm>
        </p:spPr>
        <p:txBody>
          <a:bodyPr/>
          <a:lstStyle>
            <a:lvl1pPr>
              <a:defRPr b="1"/>
            </a:lvl1pPr>
          </a:lstStyle>
          <a:p>
            <a:r>
              <a:rPr lang="en-US"/>
              <a:t>Click to edit Master title style</a:t>
            </a:r>
          </a:p>
        </p:txBody>
      </p:sp>
      <p:sp>
        <p:nvSpPr>
          <p:cNvPr id="5" name="Slide Number Placeholder 4"/>
          <p:cNvSpPr>
            <a:spLocks noGrp="1"/>
          </p:cNvSpPr>
          <p:nvPr>
            <p:ph type="sldNum" sz="quarter" idx="12"/>
          </p:nvPr>
        </p:nvSpPr>
        <p:spPr>
          <a:xfrm>
            <a:off x="10895004" y="6356350"/>
            <a:ext cx="562644" cy="365125"/>
          </a:xfrm>
        </p:spPr>
        <p:txBody>
          <a:bodyPr/>
          <a:lstStyle>
            <a:lvl1pPr algn="ctr">
              <a:defRPr>
                <a:solidFill>
                  <a:schemeClr val="bg1"/>
                </a:solidFill>
              </a:defRPr>
            </a:lvl1pPr>
          </a:lstStyle>
          <a:p>
            <a:fld id="{C15AD966-9810-4EB9-925F-2A35C0C6E188}" type="slidenum">
              <a:rPr lang="en-US" smtClean="0"/>
              <a:pPr/>
              <a:t>‹N°›</a:t>
            </a:fld>
            <a:endParaRPr lang="en-US"/>
          </a:p>
        </p:txBody>
      </p:sp>
      <p:sp>
        <p:nvSpPr>
          <p:cNvPr id="7" name="TextBox 6"/>
          <p:cNvSpPr txBox="1"/>
          <p:nvPr userDrawn="1"/>
        </p:nvSpPr>
        <p:spPr>
          <a:xfrm>
            <a:off x="728754" y="629415"/>
            <a:ext cx="2480114" cy="701731"/>
          </a:xfrm>
          <a:prstGeom prst="rect">
            <a:avLst/>
          </a:prstGeom>
        </p:spPr>
        <p:txBody>
          <a:bodyPr vert="horz" lIns="91440" tIns="45720" rIns="91440" bIns="45720" rtlCol="0" anchor="ctr">
            <a:normAutofit/>
          </a:bodyPr>
          <a:lstStyle>
            <a:lvl1pPr>
              <a:lnSpc>
                <a:spcPct val="90000"/>
              </a:lnSpc>
              <a:spcBef>
                <a:spcPct val="0"/>
              </a:spcBef>
              <a:buNone/>
              <a:defRPr sz="4400">
                <a:latin typeface="+mj-lt"/>
                <a:ea typeface="+mj-ea"/>
                <a:cs typeface="+mj-cs"/>
              </a:defRPr>
            </a:lvl1pPr>
          </a:lstStyle>
          <a:p>
            <a:pPr lvl="0"/>
            <a:r>
              <a:rPr lang="en-US" b="1" dirty="0">
                <a:solidFill>
                  <a:schemeClr val="bg1">
                    <a:lumMod val="75000"/>
                  </a:schemeClr>
                </a:solidFill>
              </a:rPr>
              <a:t>Matrix //</a:t>
            </a:r>
          </a:p>
        </p:txBody>
      </p:sp>
      <p:grpSp>
        <p:nvGrpSpPr>
          <p:cNvPr id="20" name="Group 19"/>
          <p:cNvGrpSpPr/>
          <p:nvPr userDrawn="1"/>
        </p:nvGrpSpPr>
        <p:grpSpPr>
          <a:xfrm>
            <a:off x="203528" y="6125068"/>
            <a:ext cx="812145" cy="596407"/>
            <a:chOff x="348344" y="1690685"/>
            <a:chExt cx="812145" cy="596407"/>
          </a:xfrm>
        </p:grpSpPr>
        <p:grpSp>
          <p:nvGrpSpPr>
            <p:cNvPr id="6" name="Group 5"/>
            <p:cNvGrpSpPr/>
            <p:nvPr userDrawn="1"/>
          </p:nvGrpSpPr>
          <p:grpSpPr>
            <a:xfrm>
              <a:off x="652506" y="1901402"/>
              <a:ext cx="507983" cy="385690"/>
              <a:chOff x="652506" y="1901402"/>
              <a:chExt cx="507983" cy="385690"/>
            </a:xfrm>
          </p:grpSpPr>
          <p:sp>
            <p:nvSpPr>
              <p:cNvPr id="9" name="Rectangle 8"/>
              <p:cNvSpPr/>
              <p:nvPr/>
            </p:nvSpPr>
            <p:spPr>
              <a:xfrm>
                <a:off x="652506" y="1901402"/>
                <a:ext cx="507983" cy="385690"/>
              </a:xfrm>
              <a:prstGeom prst="rect">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p:cNvGrpSpPr/>
              <p:nvPr/>
            </p:nvGrpSpPr>
            <p:grpSpPr>
              <a:xfrm>
                <a:off x="724627" y="2033762"/>
                <a:ext cx="348062" cy="0"/>
                <a:chOff x="1741715" y="4429919"/>
                <a:chExt cx="1611085" cy="0"/>
              </a:xfrm>
            </p:grpSpPr>
            <p:cxnSp>
              <p:nvCxnSpPr>
                <p:cNvPr id="18" name="Straight Connector 17"/>
                <p:cNvCxnSpPr/>
                <p:nvPr/>
              </p:nvCxnSpPr>
              <p:spPr>
                <a:xfrm>
                  <a:off x="1741715" y="4429919"/>
                  <a:ext cx="319314"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2278744" y="4429919"/>
                  <a:ext cx="1074056"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11" name="Group 10"/>
              <p:cNvGrpSpPr/>
              <p:nvPr/>
            </p:nvGrpSpPr>
            <p:grpSpPr>
              <a:xfrm>
                <a:off x="724627" y="2106728"/>
                <a:ext cx="348062" cy="0"/>
                <a:chOff x="1741715" y="4429919"/>
                <a:chExt cx="1611085" cy="0"/>
              </a:xfrm>
            </p:grpSpPr>
            <p:cxnSp>
              <p:nvCxnSpPr>
                <p:cNvPr id="16" name="Straight Connector 15"/>
                <p:cNvCxnSpPr/>
                <p:nvPr/>
              </p:nvCxnSpPr>
              <p:spPr>
                <a:xfrm>
                  <a:off x="1741715" y="4429919"/>
                  <a:ext cx="319314"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2278744" y="4429919"/>
                  <a:ext cx="1074056"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12" name="Group 11"/>
              <p:cNvGrpSpPr/>
              <p:nvPr/>
            </p:nvGrpSpPr>
            <p:grpSpPr>
              <a:xfrm>
                <a:off x="724627" y="2179694"/>
                <a:ext cx="348062" cy="0"/>
                <a:chOff x="1741715" y="4429919"/>
                <a:chExt cx="1611085" cy="0"/>
              </a:xfrm>
            </p:grpSpPr>
            <p:cxnSp>
              <p:nvCxnSpPr>
                <p:cNvPr id="14" name="Straight Connector 13"/>
                <p:cNvCxnSpPr/>
                <p:nvPr/>
              </p:nvCxnSpPr>
              <p:spPr>
                <a:xfrm>
                  <a:off x="1741715" y="4429919"/>
                  <a:ext cx="319314"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2278744" y="4429919"/>
                  <a:ext cx="1074056"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sp>
          <p:nvSpPr>
            <p:cNvPr id="13" name="Freeform 12"/>
            <p:cNvSpPr/>
            <p:nvPr/>
          </p:nvSpPr>
          <p:spPr>
            <a:xfrm>
              <a:off x="348344" y="1690685"/>
              <a:ext cx="721325" cy="438997"/>
            </a:xfrm>
            <a:custGeom>
              <a:avLst/>
              <a:gdLst>
                <a:gd name="connsiteX0" fmla="*/ 0 w 3338822"/>
                <a:gd name="connsiteY0" fmla="*/ 0 h 2032000"/>
                <a:gd name="connsiteX1" fmla="*/ 2656108 w 3338822"/>
                <a:gd name="connsiteY1" fmla="*/ 0 h 2032000"/>
                <a:gd name="connsiteX2" fmla="*/ 3338822 w 3338822"/>
                <a:gd name="connsiteY2" fmla="*/ 770801 h 2032000"/>
                <a:gd name="connsiteX3" fmla="*/ 1182914 w 3338822"/>
                <a:gd name="connsiteY3" fmla="*/ 770801 h 2032000"/>
                <a:gd name="connsiteX4" fmla="*/ 1182914 w 3338822"/>
                <a:gd name="connsiteY4" fmla="*/ 2032000 h 2032000"/>
                <a:gd name="connsiteX5" fmla="*/ 0 w 3338822"/>
                <a:gd name="connsiteY5" fmla="*/ 2032000 h 2032000"/>
                <a:gd name="connsiteX6" fmla="*/ 899892 w 3338822"/>
                <a:gd name="connsiteY6" fmla="*/ 1016000 h 20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38822" h="2032000">
                  <a:moveTo>
                    <a:pt x="0" y="0"/>
                  </a:moveTo>
                  <a:lnTo>
                    <a:pt x="2656108" y="0"/>
                  </a:lnTo>
                  <a:lnTo>
                    <a:pt x="3338822" y="770801"/>
                  </a:lnTo>
                  <a:lnTo>
                    <a:pt x="1182914" y="770801"/>
                  </a:lnTo>
                  <a:lnTo>
                    <a:pt x="1182914" y="2032000"/>
                  </a:lnTo>
                  <a:lnTo>
                    <a:pt x="0" y="2032000"/>
                  </a:lnTo>
                  <a:lnTo>
                    <a:pt x="899892" y="1016000"/>
                  </a:lnTo>
                  <a:close/>
                </a:path>
              </a:pathLst>
            </a:custGeom>
            <a:solidFill>
              <a:srgbClr val="76A7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3" name="Text Placeholder 22"/>
          <p:cNvSpPr>
            <a:spLocks noGrp="1"/>
          </p:cNvSpPr>
          <p:nvPr>
            <p:ph type="body" sz="quarter" idx="13"/>
          </p:nvPr>
        </p:nvSpPr>
        <p:spPr>
          <a:xfrm>
            <a:off x="371475" y="1872343"/>
            <a:ext cx="1828800" cy="590931"/>
          </a:xfrm>
        </p:spPr>
        <p:style>
          <a:lnRef idx="0">
            <a:scrgbClr r="0" g="0" b="0"/>
          </a:lnRef>
          <a:fillRef idx="1003">
            <a:schemeClr val="lt1"/>
          </a:fillRef>
          <a:effectRef idx="0">
            <a:scrgbClr r="0" g="0" b="0"/>
          </a:effectRef>
          <a:fontRef idx="major"/>
        </p:style>
        <p:txBody>
          <a:bodyPr wrap="square">
            <a:spAutoFit/>
          </a:bodyPr>
          <a:lstStyle>
            <a:lvl1pPr marL="0" indent="0">
              <a:buNone/>
              <a:defRPr lang="en-US" sz="1800" smtClean="0">
                <a:latin typeface="+mj-lt"/>
                <a:ea typeface="+mj-ea"/>
                <a:cs typeface="+mj-cs"/>
              </a:defRPr>
            </a:lvl1pPr>
            <a:lvl2pPr>
              <a:defRPr lang="en-US" sz="1800" smtClean="0">
                <a:latin typeface="+mj-lt"/>
                <a:ea typeface="+mj-ea"/>
                <a:cs typeface="+mj-cs"/>
              </a:defRPr>
            </a:lvl2pPr>
            <a:lvl3pPr>
              <a:defRPr lang="en-US" sz="1800" smtClean="0">
                <a:latin typeface="+mj-lt"/>
                <a:ea typeface="+mj-ea"/>
                <a:cs typeface="+mj-cs"/>
              </a:defRPr>
            </a:lvl3pPr>
            <a:lvl4pPr>
              <a:defRPr lang="en-US" smtClean="0">
                <a:latin typeface="+mj-lt"/>
                <a:ea typeface="+mj-ea"/>
                <a:cs typeface="+mj-cs"/>
              </a:defRPr>
            </a:lvl4pPr>
            <a:lvl5pPr>
              <a:defRPr lang="en-US">
                <a:latin typeface="+mj-lt"/>
                <a:ea typeface="+mj-ea"/>
                <a:cs typeface="+mj-cs"/>
              </a:defRPr>
            </a:lvl5pPr>
          </a:lstStyle>
          <a:p>
            <a:pPr marL="0" lvl="0"/>
            <a:r>
              <a:rPr lang="en-US" dirty="0"/>
              <a:t>Click to edit Master text styles</a:t>
            </a:r>
          </a:p>
        </p:txBody>
      </p:sp>
      <p:sp>
        <p:nvSpPr>
          <p:cNvPr id="21" name="Footer Placeholder 3"/>
          <p:cNvSpPr>
            <a:spLocks noGrp="1"/>
          </p:cNvSpPr>
          <p:nvPr>
            <p:ph type="ftr" sz="quarter" idx="11"/>
          </p:nvPr>
        </p:nvSpPr>
        <p:spPr>
          <a:xfrm>
            <a:off x="1087794" y="6356350"/>
            <a:ext cx="5029200" cy="365125"/>
          </a:xfrm>
        </p:spPr>
        <p:txBody>
          <a:bodyPr/>
          <a:lstStyle>
            <a:lvl1pPr algn="l">
              <a:defRPr>
                <a:latin typeface="+mj-lt"/>
              </a:defRPr>
            </a:lvl1pPr>
          </a:lstStyle>
          <a:p>
            <a:r>
              <a:rPr lang="en-US"/>
              <a:t>PowerPoint SmartArt Graphics - The complete ready-to-use collection</a:t>
            </a:r>
          </a:p>
        </p:txBody>
      </p:sp>
    </p:spTree>
    <p:extLst>
      <p:ext uri="{BB962C8B-B14F-4D97-AF65-F5344CB8AC3E}">
        <p14:creationId xmlns:p14="http://schemas.microsoft.com/office/powerpoint/2010/main" val="291615202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Pyramid">
    <p:spTree>
      <p:nvGrpSpPr>
        <p:cNvPr id="1" name=""/>
        <p:cNvGrpSpPr/>
        <p:nvPr/>
      </p:nvGrpSpPr>
      <p:grpSpPr>
        <a:xfrm>
          <a:off x="0" y="0"/>
          <a:ext cx="0" cy="0"/>
          <a:chOff x="0" y="0"/>
          <a:chExt cx="0" cy="0"/>
        </a:xfrm>
      </p:grpSpPr>
      <p:sp>
        <p:nvSpPr>
          <p:cNvPr id="24" name="Pentagon 23"/>
          <p:cNvSpPr/>
          <p:nvPr userDrawn="1"/>
        </p:nvSpPr>
        <p:spPr>
          <a:xfrm rot="5400000">
            <a:off x="10952489" y="6297099"/>
            <a:ext cx="447675" cy="562645"/>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3344333" y="317500"/>
            <a:ext cx="8009466" cy="1325563"/>
          </a:xfrm>
        </p:spPr>
        <p:txBody>
          <a:bodyPr/>
          <a:lstStyle>
            <a:lvl1pPr>
              <a:defRPr b="1"/>
            </a:lvl1pPr>
          </a:lstStyle>
          <a:p>
            <a:r>
              <a:rPr lang="en-US" dirty="0"/>
              <a:t>Click to edit Master title style</a:t>
            </a:r>
          </a:p>
        </p:txBody>
      </p:sp>
      <p:sp>
        <p:nvSpPr>
          <p:cNvPr id="5" name="Slide Number Placeholder 4"/>
          <p:cNvSpPr>
            <a:spLocks noGrp="1"/>
          </p:cNvSpPr>
          <p:nvPr>
            <p:ph type="sldNum" sz="quarter" idx="12"/>
          </p:nvPr>
        </p:nvSpPr>
        <p:spPr>
          <a:xfrm>
            <a:off x="10895004" y="6356350"/>
            <a:ext cx="562644" cy="365125"/>
          </a:xfrm>
        </p:spPr>
        <p:txBody>
          <a:bodyPr/>
          <a:lstStyle>
            <a:lvl1pPr algn="ctr">
              <a:defRPr>
                <a:solidFill>
                  <a:schemeClr val="bg1"/>
                </a:solidFill>
              </a:defRPr>
            </a:lvl1pPr>
          </a:lstStyle>
          <a:p>
            <a:fld id="{C15AD966-9810-4EB9-925F-2A35C0C6E188}" type="slidenum">
              <a:rPr lang="en-US" smtClean="0"/>
              <a:pPr/>
              <a:t>‹N°›</a:t>
            </a:fld>
            <a:endParaRPr lang="en-US"/>
          </a:p>
        </p:txBody>
      </p:sp>
      <p:sp>
        <p:nvSpPr>
          <p:cNvPr id="7" name="TextBox 6"/>
          <p:cNvSpPr txBox="1"/>
          <p:nvPr userDrawn="1"/>
        </p:nvSpPr>
        <p:spPr>
          <a:xfrm>
            <a:off x="728754" y="629415"/>
            <a:ext cx="2861113" cy="701731"/>
          </a:xfrm>
          <a:prstGeom prst="rect">
            <a:avLst/>
          </a:prstGeom>
        </p:spPr>
        <p:txBody>
          <a:bodyPr vert="horz" lIns="91440" tIns="45720" rIns="91440" bIns="45720" rtlCol="0" anchor="ctr">
            <a:normAutofit/>
          </a:bodyPr>
          <a:lstStyle>
            <a:lvl1pPr>
              <a:lnSpc>
                <a:spcPct val="90000"/>
              </a:lnSpc>
              <a:spcBef>
                <a:spcPct val="0"/>
              </a:spcBef>
              <a:buNone/>
              <a:defRPr sz="4400">
                <a:latin typeface="+mj-lt"/>
                <a:ea typeface="+mj-ea"/>
                <a:cs typeface="+mj-cs"/>
              </a:defRPr>
            </a:lvl1pPr>
          </a:lstStyle>
          <a:p>
            <a:pPr lvl="0"/>
            <a:r>
              <a:rPr lang="en-US" b="1" dirty="0">
                <a:solidFill>
                  <a:schemeClr val="bg1">
                    <a:lumMod val="75000"/>
                  </a:schemeClr>
                </a:solidFill>
              </a:rPr>
              <a:t>Pyramid //</a:t>
            </a:r>
          </a:p>
        </p:txBody>
      </p:sp>
      <p:grpSp>
        <p:nvGrpSpPr>
          <p:cNvPr id="20" name="Group 19"/>
          <p:cNvGrpSpPr/>
          <p:nvPr userDrawn="1"/>
        </p:nvGrpSpPr>
        <p:grpSpPr>
          <a:xfrm>
            <a:off x="203528" y="6125068"/>
            <a:ext cx="812145" cy="596407"/>
            <a:chOff x="348344" y="1690685"/>
            <a:chExt cx="812145" cy="596407"/>
          </a:xfrm>
        </p:grpSpPr>
        <p:grpSp>
          <p:nvGrpSpPr>
            <p:cNvPr id="6" name="Group 5"/>
            <p:cNvGrpSpPr/>
            <p:nvPr userDrawn="1"/>
          </p:nvGrpSpPr>
          <p:grpSpPr>
            <a:xfrm>
              <a:off x="652506" y="1901402"/>
              <a:ext cx="507983" cy="385690"/>
              <a:chOff x="652506" y="1901402"/>
              <a:chExt cx="507983" cy="385690"/>
            </a:xfrm>
          </p:grpSpPr>
          <p:sp>
            <p:nvSpPr>
              <p:cNvPr id="9" name="Rectangle 8"/>
              <p:cNvSpPr/>
              <p:nvPr/>
            </p:nvSpPr>
            <p:spPr>
              <a:xfrm>
                <a:off x="652506" y="1901402"/>
                <a:ext cx="507983" cy="385690"/>
              </a:xfrm>
              <a:prstGeom prst="rect">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p:cNvGrpSpPr/>
              <p:nvPr/>
            </p:nvGrpSpPr>
            <p:grpSpPr>
              <a:xfrm>
                <a:off x="724627" y="2033762"/>
                <a:ext cx="348062" cy="0"/>
                <a:chOff x="1741715" y="4429919"/>
                <a:chExt cx="1611085" cy="0"/>
              </a:xfrm>
            </p:grpSpPr>
            <p:cxnSp>
              <p:nvCxnSpPr>
                <p:cNvPr id="18" name="Straight Connector 17"/>
                <p:cNvCxnSpPr/>
                <p:nvPr/>
              </p:nvCxnSpPr>
              <p:spPr>
                <a:xfrm>
                  <a:off x="1741715" y="4429919"/>
                  <a:ext cx="319314"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2278744" y="4429919"/>
                  <a:ext cx="1074056"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11" name="Group 10"/>
              <p:cNvGrpSpPr/>
              <p:nvPr/>
            </p:nvGrpSpPr>
            <p:grpSpPr>
              <a:xfrm>
                <a:off x="724627" y="2106728"/>
                <a:ext cx="348062" cy="0"/>
                <a:chOff x="1741715" y="4429919"/>
                <a:chExt cx="1611085" cy="0"/>
              </a:xfrm>
            </p:grpSpPr>
            <p:cxnSp>
              <p:nvCxnSpPr>
                <p:cNvPr id="16" name="Straight Connector 15"/>
                <p:cNvCxnSpPr/>
                <p:nvPr/>
              </p:nvCxnSpPr>
              <p:spPr>
                <a:xfrm>
                  <a:off x="1741715" y="4429919"/>
                  <a:ext cx="319314"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2278744" y="4429919"/>
                  <a:ext cx="1074056"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12" name="Group 11"/>
              <p:cNvGrpSpPr/>
              <p:nvPr/>
            </p:nvGrpSpPr>
            <p:grpSpPr>
              <a:xfrm>
                <a:off x="724627" y="2179694"/>
                <a:ext cx="348062" cy="0"/>
                <a:chOff x="1741715" y="4429919"/>
                <a:chExt cx="1611085" cy="0"/>
              </a:xfrm>
            </p:grpSpPr>
            <p:cxnSp>
              <p:nvCxnSpPr>
                <p:cNvPr id="14" name="Straight Connector 13"/>
                <p:cNvCxnSpPr/>
                <p:nvPr/>
              </p:nvCxnSpPr>
              <p:spPr>
                <a:xfrm>
                  <a:off x="1741715" y="4429919"/>
                  <a:ext cx="319314"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2278744" y="4429919"/>
                  <a:ext cx="1074056"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sp>
          <p:nvSpPr>
            <p:cNvPr id="13" name="Freeform 12"/>
            <p:cNvSpPr/>
            <p:nvPr/>
          </p:nvSpPr>
          <p:spPr>
            <a:xfrm>
              <a:off x="348344" y="1690685"/>
              <a:ext cx="721325" cy="438997"/>
            </a:xfrm>
            <a:custGeom>
              <a:avLst/>
              <a:gdLst>
                <a:gd name="connsiteX0" fmla="*/ 0 w 3338822"/>
                <a:gd name="connsiteY0" fmla="*/ 0 h 2032000"/>
                <a:gd name="connsiteX1" fmla="*/ 2656108 w 3338822"/>
                <a:gd name="connsiteY1" fmla="*/ 0 h 2032000"/>
                <a:gd name="connsiteX2" fmla="*/ 3338822 w 3338822"/>
                <a:gd name="connsiteY2" fmla="*/ 770801 h 2032000"/>
                <a:gd name="connsiteX3" fmla="*/ 1182914 w 3338822"/>
                <a:gd name="connsiteY3" fmla="*/ 770801 h 2032000"/>
                <a:gd name="connsiteX4" fmla="*/ 1182914 w 3338822"/>
                <a:gd name="connsiteY4" fmla="*/ 2032000 h 2032000"/>
                <a:gd name="connsiteX5" fmla="*/ 0 w 3338822"/>
                <a:gd name="connsiteY5" fmla="*/ 2032000 h 2032000"/>
                <a:gd name="connsiteX6" fmla="*/ 899892 w 3338822"/>
                <a:gd name="connsiteY6" fmla="*/ 1016000 h 20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38822" h="2032000">
                  <a:moveTo>
                    <a:pt x="0" y="0"/>
                  </a:moveTo>
                  <a:lnTo>
                    <a:pt x="2656108" y="0"/>
                  </a:lnTo>
                  <a:lnTo>
                    <a:pt x="3338822" y="770801"/>
                  </a:lnTo>
                  <a:lnTo>
                    <a:pt x="1182914" y="770801"/>
                  </a:lnTo>
                  <a:lnTo>
                    <a:pt x="1182914" y="2032000"/>
                  </a:lnTo>
                  <a:lnTo>
                    <a:pt x="0" y="2032000"/>
                  </a:lnTo>
                  <a:lnTo>
                    <a:pt x="899892" y="1016000"/>
                  </a:lnTo>
                  <a:close/>
                </a:path>
              </a:pathLst>
            </a:custGeom>
            <a:solidFill>
              <a:srgbClr val="76A7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3" name="Text Placeholder 22"/>
          <p:cNvSpPr>
            <a:spLocks noGrp="1"/>
          </p:cNvSpPr>
          <p:nvPr>
            <p:ph type="body" sz="quarter" idx="13"/>
          </p:nvPr>
        </p:nvSpPr>
        <p:spPr>
          <a:xfrm>
            <a:off x="371475" y="1872343"/>
            <a:ext cx="1828800" cy="590931"/>
          </a:xfrm>
        </p:spPr>
        <p:style>
          <a:lnRef idx="0">
            <a:scrgbClr r="0" g="0" b="0"/>
          </a:lnRef>
          <a:fillRef idx="1003">
            <a:schemeClr val="lt1"/>
          </a:fillRef>
          <a:effectRef idx="0">
            <a:scrgbClr r="0" g="0" b="0"/>
          </a:effectRef>
          <a:fontRef idx="major"/>
        </p:style>
        <p:txBody>
          <a:bodyPr wrap="square">
            <a:spAutoFit/>
          </a:bodyPr>
          <a:lstStyle>
            <a:lvl1pPr marL="0" indent="0">
              <a:buNone/>
              <a:defRPr lang="en-US" sz="1800" smtClean="0">
                <a:latin typeface="+mj-lt"/>
                <a:ea typeface="+mj-ea"/>
                <a:cs typeface="+mj-cs"/>
              </a:defRPr>
            </a:lvl1pPr>
            <a:lvl2pPr>
              <a:defRPr lang="en-US" sz="1800" smtClean="0">
                <a:latin typeface="+mj-lt"/>
                <a:ea typeface="+mj-ea"/>
                <a:cs typeface="+mj-cs"/>
              </a:defRPr>
            </a:lvl2pPr>
            <a:lvl3pPr>
              <a:defRPr lang="en-US" sz="1800" smtClean="0">
                <a:latin typeface="+mj-lt"/>
                <a:ea typeface="+mj-ea"/>
                <a:cs typeface="+mj-cs"/>
              </a:defRPr>
            </a:lvl3pPr>
            <a:lvl4pPr>
              <a:defRPr lang="en-US" smtClean="0">
                <a:latin typeface="+mj-lt"/>
                <a:ea typeface="+mj-ea"/>
                <a:cs typeface="+mj-cs"/>
              </a:defRPr>
            </a:lvl4pPr>
            <a:lvl5pPr>
              <a:defRPr lang="en-US">
                <a:latin typeface="+mj-lt"/>
                <a:ea typeface="+mj-ea"/>
                <a:cs typeface="+mj-cs"/>
              </a:defRPr>
            </a:lvl5pPr>
          </a:lstStyle>
          <a:p>
            <a:pPr marL="0" lvl="0"/>
            <a:r>
              <a:rPr lang="en-US" dirty="0"/>
              <a:t>Click to edit Master text styles</a:t>
            </a:r>
          </a:p>
        </p:txBody>
      </p:sp>
      <p:sp>
        <p:nvSpPr>
          <p:cNvPr id="21" name="Footer Placeholder 3"/>
          <p:cNvSpPr>
            <a:spLocks noGrp="1"/>
          </p:cNvSpPr>
          <p:nvPr>
            <p:ph type="ftr" sz="quarter" idx="11"/>
          </p:nvPr>
        </p:nvSpPr>
        <p:spPr>
          <a:xfrm>
            <a:off x="1087794" y="6356350"/>
            <a:ext cx="5029200" cy="365125"/>
          </a:xfrm>
        </p:spPr>
        <p:txBody>
          <a:bodyPr/>
          <a:lstStyle>
            <a:lvl1pPr algn="l">
              <a:defRPr>
                <a:latin typeface="+mj-lt"/>
              </a:defRPr>
            </a:lvl1pPr>
          </a:lstStyle>
          <a:p>
            <a:r>
              <a:rPr lang="en-US"/>
              <a:t>PowerPoint SmartArt Graphics - The complete ready-to-use collection</a:t>
            </a:r>
          </a:p>
        </p:txBody>
      </p:sp>
    </p:spTree>
    <p:extLst>
      <p:ext uri="{BB962C8B-B14F-4D97-AF65-F5344CB8AC3E}">
        <p14:creationId xmlns:p14="http://schemas.microsoft.com/office/powerpoint/2010/main" val="209675409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Misc">
    <p:spTree>
      <p:nvGrpSpPr>
        <p:cNvPr id="1" name=""/>
        <p:cNvGrpSpPr/>
        <p:nvPr/>
      </p:nvGrpSpPr>
      <p:grpSpPr>
        <a:xfrm>
          <a:off x="0" y="0"/>
          <a:ext cx="0" cy="0"/>
          <a:chOff x="0" y="0"/>
          <a:chExt cx="0" cy="0"/>
        </a:xfrm>
      </p:grpSpPr>
      <p:sp>
        <p:nvSpPr>
          <p:cNvPr id="24" name="Pentagon 23"/>
          <p:cNvSpPr/>
          <p:nvPr userDrawn="1"/>
        </p:nvSpPr>
        <p:spPr>
          <a:xfrm rot="5400000">
            <a:off x="10952489" y="6297099"/>
            <a:ext cx="447675" cy="562645"/>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599267" y="317500"/>
            <a:ext cx="8754532" cy="1325563"/>
          </a:xfrm>
        </p:spPr>
        <p:txBody>
          <a:bodyPr/>
          <a:lstStyle>
            <a:lvl1pPr>
              <a:defRPr b="1"/>
            </a:lvl1pPr>
          </a:lstStyle>
          <a:p>
            <a:r>
              <a:rPr lang="en-US" dirty="0"/>
              <a:t>Click to edit Master title style</a:t>
            </a:r>
          </a:p>
        </p:txBody>
      </p:sp>
      <p:sp>
        <p:nvSpPr>
          <p:cNvPr id="5" name="Slide Number Placeholder 4"/>
          <p:cNvSpPr>
            <a:spLocks noGrp="1"/>
          </p:cNvSpPr>
          <p:nvPr>
            <p:ph type="sldNum" sz="quarter" idx="12"/>
          </p:nvPr>
        </p:nvSpPr>
        <p:spPr>
          <a:xfrm>
            <a:off x="10895004" y="6356350"/>
            <a:ext cx="562644" cy="365125"/>
          </a:xfrm>
        </p:spPr>
        <p:txBody>
          <a:bodyPr/>
          <a:lstStyle>
            <a:lvl1pPr algn="ctr">
              <a:defRPr>
                <a:solidFill>
                  <a:schemeClr val="bg1"/>
                </a:solidFill>
              </a:defRPr>
            </a:lvl1pPr>
          </a:lstStyle>
          <a:p>
            <a:fld id="{C15AD966-9810-4EB9-925F-2A35C0C6E188}" type="slidenum">
              <a:rPr lang="en-US" smtClean="0"/>
              <a:pPr/>
              <a:t>‹N°›</a:t>
            </a:fld>
            <a:endParaRPr lang="en-US"/>
          </a:p>
        </p:txBody>
      </p:sp>
      <p:sp>
        <p:nvSpPr>
          <p:cNvPr id="7" name="TextBox 6"/>
          <p:cNvSpPr txBox="1"/>
          <p:nvPr userDrawn="1"/>
        </p:nvSpPr>
        <p:spPr>
          <a:xfrm>
            <a:off x="728754" y="629415"/>
            <a:ext cx="2022913" cy="701731"/>
          </a:xfrm>
          <a:prstGeom prst="rect">
            <a:avLst/>
          </a:prstGeom>
        </p:spPr>
        <p:txBody>
          <a:bodyPr vert="horz" lIns="91440" tIns="45720" rIns="91440" bIns="45720" rtlCol="0" anchor="ctr">
            <a:normAutofit/>
          </a:bodyPr>
          <a:lstStyle>
            <a:lvl1pPr>
              <a:lnSpc>
                <a:spcPct val="90000"/>
              </a:lnSpc>
              <a:spcBef>
                <a:spcPct val="0"/>
              </a:spcBef>
              <a:buNone/>
              <a:defRPr sz="4400">
                <a:latin typeface="+mj-lt"/>
                <a:ea typeface="+mj-ea"/>
                <a:cs typeface="+mj-cs"/>
              </a:defRPr>
            </a:lvl1pPr>
          </a:lstStyle>
          <a:p>
            <a:pPr lvl="0"/>
            <a:r>
              <a:rPr lang="en-US" b="1" dirty="0" err="1">
                <a:solidFill>
                  <a:schemeClr val="bg1">
                    <a:lumMod val="75000"/>
                  </a:schemeClr>
                </a:solidFill>
              </a:rPr>
              <a:t>Misc</a:t>
            </a:r>
            <a:r>
              <a:rPr lang="en-US" b="1" dirty="0">
                <a:solidFill>
                  <a:schemeClr val="bg1">
                    <a:lumMod val="75000"/>
                  </a:schemeClr>
                </a:solidFill>
              </a:rPr>
              <a:t> //</a:t>
            </a:r>
          </a:p>
        </p:txBody>
      </p:sp>
      <p:grpSp>
        <p:nvGrpSpPr>
          <p:cNvPr id="20" name="Group 19"/>
          <p:cNvGrpSpPr/>
          <p:nvPr userDrawn="1"/>
        </p:nvGrpSpPr>
        <p:grpSpPr>
          <a:xfrm>
            <a:off x="203528" y="6125068"/>
            <a:ext cx="812145" cy="596407"/>
            <a:chOff x="348344" y="1690685"/>
            <a:chExt cx="812145" cy="596407"/>
          </a:xfrm>
        </p:grpSpPr>
        <p:grpSp>
          <p:nvGrpSpPr>
            <p:cNvPr id="6" name="Group 5"/>
            <p:cNvGrpSpPr/>
            <p:nvPr userDrawn="1"/>
          </p:nvGrpSpPr>
          <p:grpSpPr>
            <a:xfrm>
              <a:off x="652506" y="1901402"/>
              <a:ext cx="507983" cy="385690"/>
              <a:chOff x="652506" y="1901402"/>
              <a:chExt cx="507983" cy="385690"/>
            </a:xfrm>
          </p:grpSpPr>
          <p:sp>
            <p:nvSpPr>
              <p:cNvPr id="9" name="Rectangle 8"/>
              <p:cNvSpPr/>
              <p:nvPr/>
            </p:nvSpPr>
            <p:spPr>
              <a:xfrm>
                <a:off x="652506" y="1901402"/>
                <a:ext cx="507983" cy="385690"/>
              </a:xfrm>
              <a:prstGeom prst="rect">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p:cNvGrpSpPr/>
              <p:nvPr/>
            </p:nvGrpSpPr>
            <p:grpSpPr>
              <a:xfrm>
                <a:off x="724627" y="2033762"/>
                <a:ext cx="348062" cy="0"/>
                <a:chOff x="1741715" y="4429919"/>
                <a:chExt cx="1611085" cy="0"/>
              </a:xfrm>
            </p:grpSpPr>
            <p:cxnSp>
              <p:nvCxnSpPr>
                <p:cNvPr id="18" name="Straight Connector 17"/>
                <p:cNvCxnSpPr/>
                <p:nvPr/>
              </p:nvCxnSpPr>
              <p:spPr>
                <a:xfrm>
                  <a:off x="1741715" y="4429919"/>
                  <a:ext cx="319314"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2278744" y="4429919"/>
                  <a:ext cx="1074056"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11" name="Group 10"/>
              <p:cNvGrpSpPr/>
              <p:nvPr/>
            </p:nvGrpSpPr>
            <p:grpSpPr>
              <a:xfrm>
                <a:off x="724627" y="2106728"/>
                <a:ext cx="348062" cy="0"/>
                <a:chOff x="1741715" y="4429919"/>
                <a:chExt cx="1611085" cy="0"/>
              </a:xfrm>
            </p:grpSpPr>
            <p:cxnSp>
              <p:nvCxnSpPr>
                <p:cNvPr id="16" name="Straight Connector 15"/>
                <p:cNvCxnSpPr/>
                <p:nvPr/>
              </p:nvCxnSpPr>
              <p:spPr>
                <a:xfrm>
                  <a:off x="1741715" y="4429919"/>
                  <a:ext cx="319314"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2278744" y="4429919"/>
                  <a:ext cx="1074056"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12" name="Group 11"/>
              <p:cNvGrpSpPr/>
              <p:nvPr/>
            </p:nvGrpSpPr>
            <p:grpSpPr>
              <a:xfrm>
                <a:off x="724627" y="2179694"/>
                <a:ext cx="348062" cy="0"/>
                <a:chOff x="1741715" y="4429919"/>
                <a:chExt cx="1611085" cy="0"/>
              </a:xfrm>
            </p:grpSpPr>
            <p:cxnSp>
              <p:nvCxnSpPr>
                <p:cNvPr id="14" name="Straight Connector 13"/>
                <p:cNvCxnSpPr/>
                <p:nvPr/>
              </p:nvCxnSpPr>
              <p:spPr>
                <a:xfrm>
                  <a:off x="1741715" y="4429919"/>
                  <a:ext cx="319314"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2278744" y="4429919"/>
                  <a:ext cx="1074056"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sp>
          <p:nvSpPr>
            <p:cNvPr id="13" name="Freeform 12"/>
            <p:cNvSpPr/>
            <p:nvPr/>
          </p:nvSpPr>
          <p:spPr>
            <a:xfrm>
              <a:off x="348344" y="1690685"/>
              <a:ext cx="721325" cy="438997"/>
            </a:xfrm>
            <a:custGeom>
              <a:avLst/>
              <a:gdLst>
                <a:gd name="connsiteX0" fmla="*/ 0 w 3338822"/>
                <a:gd name="connsiteY0" fmla="*/ 0 h 2032000"/>
                <a:gd name="connsiteX1" fmla="*/ 2656108 w 3338822"/>
                <a:gd name="connsiteY1" fmla="*/ 0 h 2032000"/>
                <a:gd name="connsiteX2" fmla="*/ 3338822 w 3338822"/>
                <a:gd name="connsiteY2" fmla="*/ 770801 h 2032000"/>
                <a:gd name="connsiteX3" fmla="*/ 1182914 w 3338822"/>
                <a:gd name="connsiteY3" fmla="*/ 770801 h 2032000"/>
                <a:gd name="connsiteX4" fmla="*/ 1182914 w 3338822"/>
                <a:gd name="connsiteY4" fmla="*/ 2032000 h 2032000"/>
                <a:gd name="connsiteX5" fmla="*/ 0 w 3338822"/>
                <a:gd name="connsiteY5" fmla="*/ 2032000 h 2032000"/>
                <a:gd name="connsiteX6" fmla="*/ 899892 w 3338822"/>
                <a:gd name="connsiteY6" fmla="*/ 1016000 h 20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38822" h="2032000">
                  <a:moveTo>
                    <a:pt x="0" y="0"/>
                  </a:moveTo>
                  <a:lnTo>
                    <a:pt x="2656108" y="0"/>
                  </a:lnTo>
                  <a:lnTo>
                    <a:pt x="3338822" y="770801"/>
                  </a:lnTo>
                  <a:lnTo>
                    <a:pt x="1182914" y="770801"/>
                  </a:lnTo>
                  <a:lnTo>
                    <a:pt x="1182914" y="2032000"/>
                  </a:lnTo>
                  <a:lnTo>
                    <a:pt x="0" y="2032000"/>
                  </a:lnTo>
                  <a:lnTo>
                    <a:pt x="899892" y="1016000"/>
                  </a:lnTo>
                  <a:close/>
                </a:path>
              </a:pathLst>
            </a:custGeom>
            <a:solidFill>
              <a:srgbClr val="76A7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3" name="Text Placeholder 22"/>
          <p:cNvSpPr>
            <a:spLocks noGrp="1"/>
          </p:cNvSpPr>
          <p:nvPr>
            <p:ph type="body" sz="quarter" idx="13"/>
          </p:nvPr>
        </p:nvSpPr>
        <p:spPr>
          <a:xfrm>
            <a:off x="371475" y="1872343"/>
            <a:ext cx="1828800" cy="590931"/>
          </a:xfrm>
        </p:spPr>
        <p:style>
          <a:lnRef idx="0">
            <a:scrgbClr r="0" g="0" b="0"/>
          </a:lnRef>
          <a:fillRef idx="1003">
            <a:schemeClr val="lt1"/>
          </a:fillRef>
          <a:effectRef idx="0">
            <a:scrgbClr r="0" g="0" b="0"/>
          </a:effectRef>
          <a:fontRef idx="major"/>
        </p:style>
        <p:txBody>
          <a:bodyPr wrap="square">
            <a:spAutoFit/>
          </a:bodyPr>
          <a:lstStyle>
            <a:lvl1pPr marL="0" indent="0">
              <a:buNone/>
              <a:defRPr lang="en-US" sz="1800" smtClean="0">
                <a:latin typeface="+mj-lt"/>
                <a:ea typeface="+mj-ea"/>
                <a:cs typeface="+mj-cs"/>
              </a:defRPr>
            </a:lvl1pPr>
            <a:lvl2pPr>
              <a:defRPr lang="en-US" sz="1800" smtClean="0">
                <a:latin typeface="+mj-lt"/>
                <a:ea typeface="+mj-ea"/>
                <a:cs typeface="+mj-cs"/>
              </a:defRPr>
            </a:lvl2pPr>
            <a:lvl3pPr>
              <a:defRPr lang="en-US" sz="1800" smtClean="0">
                <a:latin typeface="+mj-lt"/>
                <a:ea typeface="+mj-ea"/>
                <a:cs typeface="+mj-cs"/>
              </a:defRPr>
            </a:lvl3pPr>
            <a:lvl4pPr>
              <a:defRPr lang="en-US" smtClean="0">
                <a:latin typeface="+mj-lt"/>
                <a:ea typeface="+mj-ea"/>
                <a:cs typeface="+mj-cs"/>
              </a:defRPr>
            </a:lvl4pPr>
            <a:lvl5pPr>
              <a:defRPr lang="en-US">
                <a:latin typeface="+mj-lt"/>
                <a:ea typeface="+mj-ea"/>
                <a:cs typeface="+mj-cs"/>
              </a:defRPr>
            </a:lvl5pPr>
          </a:lstStyle>
          <a:p>
            <a:pPr marL="0" lvl="0"/>
            <a:r>
              <a:rPr lang="en-US" dirty="0"/>
              <a:t>Click to edit Master text styles</a:t>
            </a:r>
          </a:p>
        </p:txBody>
      </p:sp>
      <p:sp>
        <p:nvSpPr>
          <p:cNvPr id="21" name="Footer Placeholder 3"/>
          <p:cNvSpPr>
            <a:spLocks noGrp="1"/>
          </p:cNvSpPr>
          <p:nvPr>
            <p:ph type="ftr" sz="quarter" idx="11"/>
          </p:nvPr>
        </p:nvSpPr>
        <p:spPr>
          <a:xfrm>
            <a:off x="1087794" y="6356350"/>
            <a:ext cx="5029200" cy="365125"/>
          </a:xfrm>
        </p:spPr>
        <p:txBody>
          <a:bodyPr/>
          <a:lstStyle>
            <a:lvl1pPr algn="l">
              <a:defRPr>
                <a:latin typeface="+mj-lt"/>
              </a:defRPr>
            </a:lvl1pPr>
          </a:lstStyle>
          <a:p>
            <a:r>
              <a:rPr lang="en-US"/>
              <a:t>PowerPoint SmartArt Graphics - The complete ready-to-use collection</a:t>
            </a:r>
          </a:p>
        </p:txBody>
      </p:sp>
    </p:spTree>
    <p:extLst>
      <p:ext uri="{BB962C8B-B14F-4D97-AF65-F5344CB8AC3E}">
        <p14:creationId xmlns:p14="http://schemas.microsoft.com/office/powerpoint/2010/main" val="152569332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Title Slide 2">
    <p:spTree>
      <p:nvGrpSpPr>
        <p:cNvPr id="1" name=""/>
        <p:cNvGrpSpPr/>
        <p:nvPr/>
      </p:nvGrpSpPr>
      <p:grpSpPr>
        <a:xfrm>
          <a:off x="0" y="0"/>
          <a:ext cx="0" cy="0"/>
          <a:chOff x="0" y="0"/>
          <a:chExt cx="0" cy="0"/>
        </a:xfrm>
      </p:grpSpPr>
      <p:sp>
        <p:nvSpPr>
          <p:cNvPr id="38" name="Title 1"/>
          <p:cNvSpPr>
            <a:spLocks noGrp="1"/>
          </p:cNvSpPr>
          <p:nvPr>
            <p:ph type="ctrTitle"/>
          </p:nvPr>
        </p:nvSpPr>
        <p:spPr>
          <a:xfrm>
            <a:off x="4757682" y="4074661"/>
            <a:ext cx="6964465" cy="1067644"/>
          </a:xfrm>
          <a:prstGeom prst="rect">
            <a:avLst/>
          </a:prstGeom>
        </p:spPr>
        <p:txBody>
          <a:bodyPr lIns="274320" rIns="0" anchor="b">
            <a:noAutofit/>
          </a:bodyPr>
          <a:lstStyle>
            <a:lvl1pPr algn="l">
              <a:defRPr sz="3200" b="1" cap="all" baseline="0">
                <a:solidFill>
                  <a:schemeClr val="accent2"/>
                </a:solidFill>
                <a:latin typeface="+mn-lt"/>
              </a:defRPr>
            </a:lvl1pPr>
          </a:lstStyle>
          <a:p>
            <a:r>
              <a:rPr lang="en-US"/>
              <a:t>Click to edit Master title style</a:t>
            </a:r>
          </a:p>
        </p:txBody>
      </p:sp>
      <p:sp>
        <p:nvSpPr>
          <p:cNvPr id="39" name="Subtitle 2"/>
          <p:cNvSpPr>
            <a:spLocks noGrp="1"/>
          </p:cNvSpPr>
          <p:nvPr>
            <p:ph type="subTitle" idx="1"/>
          </p:nvPr>
        </p:nvSpPr>
        <p:spPr>
          <a:xfrm>
            <a:off x="4757682" y="5172813"/>
            <a:ext cx="6964465" cy="407890"/>
          </a:xfrm>
          <a:prstGeom prst="rect">
            <a:avLst/>
          </a:prstGeom>
        </p:spPr>
        <p:txBody>
          <a:bodyPr lIns="274320" rIns="0"/>
          <a:lstStyle>
            <a:lvl1pPr marL="0" indent="0" algn="l">
              <a:buNone/>
              <a:defRPr sz="2400">
                <a:solidFill>
                  <a:schemeClr val="accent3"/>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1" name="Freeform: Shape 30"/>
          <p:cNvSpPr/>
          <p:nvPr userDrawn="1"/>
        </p:nvSpPr>
        <p:spPr>
          <a:xfrm rot="5400000">
            <a:off x="-487322" y="3075509"/>
            <a:ext cx="4269815" cy="3295170"/>
          </a:xfrm>
          <a:custGeom>
            <a:avLst/>
            <a:gdLst>
              <a:gd name="connsiteX0" fmla="*/ 0 w 4269815"/>
              <a:gd name="connsiteY0" fmla="*/ 3295170 h 3295170"/>
              <a:gd name="connsiteX1" fmla="*/ 2383562 w 4269815"/>
              <a:gd name="connsiteY1" fmla="*/ 0 h 3295170"/>
              <a:gd name="connsiteX2" fmla="*/ 4269815 w 4269815"/>
              <a:gd name="connsiteY2" fmla="*/ 2529419 h 3295170"/>
              <a:gd name="connsiteX3" fmla="*/ 4269815 w 4269815"/>
              <a:gd name="connsiteY3" fmla="*/ 3295170 h 3295170"/>
            </a:gdLst>
            <a:ahLst/>
            <a:cxnLst>
              <a:cxn ang="0">
                <a:pos x="connsiteX0" y="connsiteY0"/>
              </a:cxn>
              <a:cxn ang="0">
                <a:pos x="connsiteX1" y="connsiteY1"/>
              </a:cxn>
              <a:cxn ang="0">
                <a:pos x="connsiteX2" y="connsiteY2"/>
              </a:cxn>
              <a:cxn ang="0">
                <a:pos x="connsiteX3" y="connsiteY3"/>
              </a:cxn>
            </a:cxnLst>
            <a:rect l="l" t="t" r="r" b="b"/>
            <a:pathLst>
              <a:path w="4269815" h="3295170">
                <a:moveTo>
                  <a:pt x="0" y="3295170"/>
                </a:moveTo>
                <a:lnTo>
                  <a:pt x="2383562" y="0"/>
                </a:lnTo>
                <a:lnTo>
                  <a:pt x="4269815" y="2529419"/>
                </a:lnTo>
                <a:lnTo>
                  <a:pt x="4269815" y="329517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5" name="Picture Placeholder 24"/>
          <p:cNvSpPr>
            <a:spLocks noGrp="1"/>
          </p:cNvSpPr>
          <p:nvPr>
            <p:ph type="pic" sz="quarter" idx="13"/>
          </p:nvPr>
        </p:nvSpPr>
        <p:spPr>
          <a:xfrm>
            <a:off x="0" y="0"/>
            <a:ext cx="9962166" cy="4723331"/>
          </a:xfrm>
          <a:custGeom>
            <a:avLst/>
            <a:gdLst>
              <a:gd name="connsiteX0" fmla="*/ 0 w 9962166"/>
              <a:gd name="connsiteY0" fmla="*/ 0 h 4723331"/>
              <a:gd name="connsiteX1" fmla="*/ 9962166 w 9962166"/>
              <a:gd name="connsiteY1" fmla="*/ 0 h 4723331"/>
              <a:gd name="connsiteX2" fmla="*/ 3628293 w 9962166"/>
              <a:gd name="connsiteY2" fmla="*/ 4723331 h 4723331"/>
              <a:gd name="connsiteX3" fmla="*/ 0 w 9962166"/>
              <a:gd name="connsiteY3" fmla="*/ 2098805 h 4723331"/>
            </a:gdLst>
            <a:ahLst/>
            <a:cxnLst>
              <a:cxn ang="0">
                <a:pos x="connsiteX0" y="connsiteY0"/>
              </a:cxn>
              <a:cxn ang="0">
                <a:pos x="connsiteX1" y="connsiteY1"/>
              </a:cxn>
              <a:cxn ang="0">
                <a:pos x="connsiteX2" y="connsiteY2"/>
              </a:cxn>
              <a:cxn ang="0">
                <a:pos x="connsiteX3" y="connsiteY3"/>
              </a:cxn>
            </a:cxnLst>
            <a:rect l="l" t="t" r="r" b="b"/>
            <a:pathLst>
              <a:path w="9962166" h="4723331">
                <a:moveTo>
                  <a:pt x="0" y="0"/>
                </a:moveTo>
                <a:lnTo>
                  <a:pt x="9962166" y="0"/>
                </a:lnTo>
                <a:lnTo>
                  <a:pt x="3628293" y="4723331"/>
                </a:lnTo>
                <a:lnTo>
                  <a:pt x="0" y="2098805"/>
                </a:lnTo>
                <a:close/>
              </a:path>
            </a:pathLst>
          </a:custGeom>
        </p:spPr>
        <p:txBody>
          <a:bodyPr wrap="square">
            <a:noAutofit/>
          </a:bodyPr>
          <a:lstStyle/>
          <a:p>
            <a:endParaRPr lang="en-US"/>
          </a:p>
        </p:txBody>
      </p:sp>
      <p:sp>
        <p:nvSpPr>
          <p:cNvPr id="35" name="Freeform: Shape 34"/>
          <p:cNvSpPr/>
          <p:nvPr userDrawn="1"/>
        </p:nvSpPr>
        <p:spPr>
          <a:xfrm rot="10800000" flipV="1">
            <a:off x="1423477" y="5213253"/>
            <a:ext cx="4479354" cy="1644747"/>
          </a:xfrm>
          <a:custGeom>
            <a:avLst/>
            <a:gdLst>
              <a:gd name="connsiteX0" fmla="*/ 2273790 w 4479354"/>
              <a:gd name="connsiteY0" fmla="*/ 0 h 1644747"/>
              <a:gd name="connsiteX1" fmla="*/ 0 w 4479354"/>
              <a:gd name="connsiteY1" fmla="*/ 1644747 h 1644747"/>
              <a:gd name="connsiteX2" fmla="*/ 4479354 w 4479354"/>
              <a:gd name="connsiteY2" fmla="*/ 1644747 h 1644747"/>
            </a:gdLst>
            <a:ahLst/>
            <a:cxnLst>
              <a:cxn ang="0">
                <a:pos x="connsiteX0" y="connsiteY0"/>
              </a:cxn>
              <a:cxn ang="0">
                <a:pos x="connsiteX1" y="connsiteY1"/>
              </a:cxn>
              <a:cxn ang="0">
                <a:pos x="connsiteX2" y="connsiteY2"/>
              </a:cxn>
            </a:cxnLst>
            <a:rect l="l" t="t" r="r" b="b"/>
            <a:pathLst>
              <a:path w="4479354" h="1644747">
                <a:moveTo>
                  <a:pt x="2273790" y="0"/>
                </a:moveTo>
                <a:lnTo>
                  <a:pt x="0" y="1644747"/>
                </a:lnTo>
                <a:lnTo>
                  <a:pt x="4479354" y="1644747"/>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0" name="Date Placeholder 3"/>
          <p:cNvSpPr>
            <a:spLocks noGrp="1"/>
          </p:cNvSpPr>
          <p:nvPr>
            <p:ph type="dt" sz="half" idx="11"/>
          </p:nvPr>
        </p:nvSpPr>
        <p:spPr>
          <a:xfrm>
            <a:off x="2825806" y="6356349"/>
            <a:ext cx="1931877" cy="365125"/>
          </a:xfrm>
          <a:prstGeom prst="rect">
            <a:avLst/>
          </a:prstGeom>
        </p:spPr>
        <p:txBody>
          <a:bodyPr lIns="0" rIns="0"/>
          <a:lstStyle>
            <a:lvl1pPr algn="ctr">
              <a:defRPr>
                <a:solidFill>
                  <a:schemeClr val="bg2">
                    <a:lumMod val="75000"/>
                  </a:schemeClr>
                </a:solidFill>
              </a:defRPr>
            </a:lvl1pPr>
          </a:lstStyle>
          <a:p>
            <a:r>
              <a:rPr lang="en-US">
                <a:solidFill>
                  <a:srgbClr val="E9E5DC">
                    <a:lumMod val="75000"/>
                  </a:srgbClr>
                </a:solidFill>
              </a:rPr>
              <a:t>Your Date Here</a:t>
            </a:r>
          </a:p>
        </p:txBody>
      </p:sp>
      <p:sp>
        <p:nvSpPr>
          <p:cNvPr id="41" name="Footer Placeholder 4"/>
          <p:cNvSpPr>
            <a:spLocks noGrp="1"/>
          </p:cNvSpPr>
          <p:nvPr>
            <p:ph type="ftr" sz="quarter" idx="12"/>
          </p:nvPr>
        </p:nvSpPr>
        <p:spPr>
          <a:xfrm>
            <a:off x="6074434" y="6356350"/>
            <a:ext cx="5647713" cy="365125"/>
          </a:xfrm>
          <a:prstGeom prst="rect">
            <a:avLst/>
          </a:prstGeom>
        </p:spPr>
        <p:txBody>
          <a:bodyPr/>
          <a:lstStyle>
            <a:lvl1pPr algn="l">
              <a:defRPr cap="none" baseline="0">
                <a:solidFill>
                  <a:schemeClr val="bg2">
                    <a:lumMod val="75000"/>
                  </a:schemeClr>
                </a:solidFill>
              </a:defRPr>
            </a:lvl1pPr>
          </a:lstStyle>
          <a:p>
            <a:r>
              <a:rPr lang="en-US">
                <a:solidFill>
                  <a:srgbClr val="E9E5DC">
                    <a:lumMod val="75000"/>
                  </a:srgbClr>
                </a:solidFill>
              </a:rPr>
              <a:t>Your Footer Here</a:t>
            </a:r>
          </a:p>
        </p:txBody>
      </p:sp>
    </p:spTree>
    <p:extLst>
      <p:ext uri="{BB962C8B-B14F-4D97-AF65-F5344CB8AC3E}">
        <p14:creationId xmlns:p14="http://schemas.microsoft.com/office/powerpoint/2010/main" val="386401716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B19459A9-BF71-4869-8140-0A694E4B773B}" type="datetime1">
              <a:rPr lang="en-US" smtClean="0"/>
              <a:t>8/6/2020</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a:t>
            </a:fld>
            <a:endParaRPr/>
          </a:p>
        </p:txBody>
      </p:sp>
    </p:spTree>
    <p:extLst>
      <p:ext uri="{BB962C8B-B14F-4D97-AF65-F5344CB8AC3E}">
        <p14:creationId xmlns:p14="http://schemas.microsoft.com/office/powerpoint/2010/main" val="3996492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ransition Slide 2">
    <p:spTree>
      <p:nvGrpSpPr>
        <p:cNvPr id="1" name=""/>
        <p:cNvGrpSpPr/>
        <p:nvPr/>
      </p:nvGrpSpPr>
      <p:grpSpPr>
        <a:xfrm>
          <a:off x="0" y="0"/>
          <a:ext cx="0" cy="0"/>
          <a:chOff x="0" y="0"/>
          <a:chExt cx="0" cy="0"/>
        </a:xfrm>
      </p:grpSpPr>
      <p:sp>
        <p:nvSpPr>
          <p:cNvPr id="37" name="Freeform: Shape 36"/>
          <p:cNvSpPr/>
          <p:nvPr userDrawn="1"/>
        </p:nvSpPr>
        <p:spPr>
          <a:xfrm>
            <a:off x="4064000" y="3200400"/>
            <a:ext cx="8128000" cy="3657600"/>
          </a:xfrm>
          <a:custGeom>
            <a:avLst/>
            <a:gdLst>
              <a:gd name="connsiteX0" fmla="*/ 0 w 8128000"/>
              <a:gd name="connsiteY0" fmla="*/ 0 h 1828800"/>
              <a:gd name="connsiteX1" fmla="*/ 4064000 w 8128000"/>
              <a:gd name="connsiteY1" fmla="*/ 0 h 1828800"/>
              <a:gd name="connsiteX2" fmla="*/ 8128000 w 8128000"/>
              <a:gd name="connsiteY2" fmla="*/ 0 h 1828800"/>
              <a:gd name="connsiteX3" fmla="*/ 8128000 w 8128000"/>
              <a:gd name="connsiteY3" fmla="*/ 1828800 h 1828800"/>
              <a:gd name="connsiteX4" fmla="*/ 4064000 w 8128000"/>
              <a:gd name="connsiteY4" fmla="*/ 1828800 h 1828800"/>
              <a:gd name="connsiteX5" fmla="*/ 0 w 8128000"/>
              <a:gd name="connsiteY5" fmla="*/ 1828800 h 182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28000" h="1828800">
                <a:moveTo>
                  <a:pt x="0" y="0"/>
                </a:moveTo>
                <a:lnTo>
                  <a:pt x="4064000" y="0"/>
                </a:lnTo>
                <a:lnTo>
                  <a:pt x="8128000" y="0"/>
                </a:lnTo>
                <a:lnTo>
                  <a:pt x="8128000" y="1828800"/>
                </a:lnTo>
                <a:lnTo>
                  <a:pt x="4064000" y="1828800"/>
                </a:lnTo>
                <a:lnTo>
                  <a:pt x="0" y="18288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6" name="Picture Placeholder 35"/>
          <p:cNvSpPr>
            <a:spLocks noGrp="1"/>
          </p:cNvSpPr>
          <p:nvPr>
            <p:ph type="pic" sz="quarter" idx="13"/>
          </p:nvPr>
        </p:nvSpPr>
        <p:spPr>
          <a:xfrm>
            <a:off x="0" y="1371600"/>
            <a:ext cx="8129016" cy="3657600"/>
          </a:xfrm>
          <a:custGeom>
            <a:avLst/>
            <a:gdLst>
              <a:gd name="connsiteX0" fmla="*/ 0 w 8129016"/>
              <a:gd name="connsiteY0" fmla="*/ 0 h 3657600"/>
              <a:gd name="connsiteX1" fmla="*/ 8129016 w 8129016"/>
              <a:gd name="connsiteY1" fmla="*/ 0 h 3657600"/>
              <a:gd name="connsiteX2" fmla="*/ 8129016 w 8129016"/>
              <a:gd name="connsiteY2" fmla="*/ 1828800 h 3657600"/>
              <a:gd name="connsiteX3" fmla="*/ 8128000 w 8129016"/>
              <a:gd name="connsiteY3" fmla="*/ 1828800 h 3657600"/>
              <a:gd name="connsiteX4" fmla="*/ 4064000 w 8129016"/>
              <a:gd name="connsiteY4" fmla="*/ 1828800 h 3657600"/>
              <a:gd name="connsiteX5" fmla="*/ 4064000 w 8129016"/>
              <a:gd name="connsiteY5" fmla="*/ 3657600 h 3657600"/>
              <a:gd name="connsiteX6" fmla="*/ 0 w 8129016"/>
              <a:gd name="connsiteY6" fmla="*/ 3657600 h 365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29016" h="3657600">
                <a:moveTo>
                  <a:pt x="0" y="0"/>
                </a:moveTo>
                <a:lnTo>
                  <a:pt x="8129016" y="0"/>
                </a:lnTo>
                <a:lnTo>
                  <a:pt x="8129016" y="1828800"/>
                </a:lnTo>
                <a:lnTo>
                  <a:pt x="8128000" y="1828800"/>
                </a:lnTo>
                <a:lnTo>
                  <a:pt x="4064000" y="1828800"/>
                </a:lnTo>
                <a:lnTo>
                  <a:pt x="4064000" y="3657600"/>
                </a:lnTo>
                <a:lnTo>
                  <a:pt x="0" y="3657600"/>
                </a:lnTo>
                <a:close/>
              </a:path>
            </a:pathLst>
          </a:custGeom>
          <a:solidFill>
            <a:schemeClr val="bg1">
              <a:lumMod val="50000"/>
            </a:schemeClr>
          </a:solidFill>
        </p:spPr>
        <p:txBody>
          <a:bodyPr wrap="square">
            <a:noAutofit/>
          </a:bodyPr>
          <a:lstStyle/>
          <a:p>
            <a:endParaRPr lang="en-US"/>
          </a:p>
        </p:txBody>
      </p:sp>
      <p:sp>
        <p:nvSpPr>
          <p:cNvPr id="9" name="Rectangle 8"/>
          <p:cNvSpPr/>
          <p:nvPr userDrawn="1"/>
        </p:nvSpPr>
        <p:spPr>
          <a:xfrm>
            <a:off x="8128000" y="1371600"/>
            <a:ext cx="4064000" cy="1828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ctrTitle"/>
          </p:nvPr>
        </p:nvSpPr>
        <p:spPr>
          <a:xfrm>
            <a:off x="4064000" y="3975732"/>
            <a:ext cx="8128000" cy="1067644"/>
          </a:xfrm>
          <a:prstGeom prst="rect">
            <a:avLst/>
          </a:prstGeom>
        </p:spPr>
        <p:txBody>
          <a:bodyPr lIns="274320" rIns="274320" anchor="b">
            <a:noAutofit/>
          </a:bodyPr>
          <a:lstStyle>
            <a:lvl1pPr algn="ctr">
              <a:defRPr sz="4400" b="1" cap="all" baseline="0">
                <a:solidFill>
                  <a:schemeClr val="bg1"/>
                </a:solidFill>
                <a:latin typeface="+mn-lt"/>
              </a:defRPr>
            </a:lvl1pPr>
          </a:lstStyle>
          <a:p>
            <a:r>
              <a:rPr lang="en-US"/>
              <a:t>Click to edit Master title style</a:t>
            </a:r>
          </a:p>
        </p:txBody>
      </p:sp>
      <p:sp>
        <p:nvSpPr>
          <p:cNvPr id="4" name="Date Placeholder 3"/>
          <p:cNvSpPr>
            <a:spLocks noGrp="1"/>
          </p:cNvSpPr>
          <p:nvPr>
            <p:ph type="dt" sz="half" idx="10"/>
          </p:nvPr>
        </p:nvSpPr>
        <p:spPr>
          <a:xfrm>
            <a:off x="8128000" y="6356349"/>
            <a:ext cx="4064000" cy="365125"/>
          </a:xfrm>
          <a:prstGeom prst="rect">
            <a:avLst/>
          </a:prstGeom>
        </p:spPr>
        <p:txBody>
          <a:bodyPr rIns="457200"/>
          <a:lstStyle>
            <a:lvl1pPr algn="r">
              <a:defRPr>
                <a:solidFill>
                  <a:schemeClr val="accent1">
                    <a:lumMod val="75000"/>
                  </a:schemeClr>
                </a:solidFill>
              </a:defRPr>
            </a:lvl1pPr>
          </a:lstStyle>
          <a:p>
            <a:r>
              <a:rPr lang="en-US">
                <a:solidFill>
                  <a:srgbClr val="D34817">
                    <a:lumMod val="75000"/>
                  </a:srgbClr>
                </a:solidFill>
              </a:rPr>
              <a:t>Your Date Here</a:t>
            </a:r>
          </a:p>
        </p:txBody>
      </p:sp>
      <p:sp>
        <p:nvSpPr>
          <p:cNvPr id="5" name="Footer Placeholder 4"/>
          <p:cNvSpPr>
            <a:spLocks noGrp="1"/>
          </p:cNvSpPr>
          <p:nvPr>
            <p:ph type="ftr" sz="quarter" idx="11"/>
          </p:nvPr>
        </p:nvSpPr>
        <p:spPr>
          <a:xfrm>
            <a:off x="0" y="6356350"/>
            <a:ext cx="4064000" cy="365125"/>
          </a:xfrm>
          <a:prstGeom prst="rect">
            <a:avLst/>
          </a:prstGeom>
        </p:spPr>
        <p:txBody>
          <a:bodyPr/>
          <a:lstStyle>
            <a:lvl1pPr>
              <a:defRPr cap="none" baseline="0">
                <a:solidFill>
                  <a:schemeClr val="bg2">
                    <a:lumMod val="75000"/>
                  </a:schemeClr>
                </a:solidFill>
              </a:defRPr>
            </a:lvl1pPr>
          </a:lstStyle>
          <a:p>
            <a:r>
              <a:rPr lang="en-US">
                <a:solidFill>
                  <a:srgbClr val="E9E5DC">
                    <a:lumMod val="75000"/>
                  </a:srgbClr>
                </a:solidFill>
              </a:rPr>
              <a:t>Your Footer Here</a:t>
            </a:r>
          </a:p>
        </p:txBody>
      </p:sp>
      <p:sp>
        <p:nvSpPr>
          <p:cNvPr id="6" name="Slide Number Placeholder 5"/>
          <p:cNvSpPr>
            <a:spLocks noGrp="1"/>
          </p:cNvSpPr>
          <p:nvPr>
            <p:ph type="sldNum" sz="quarter" idx="12"/>
          </p:nvPr>
        </p:nvSpPr>
        <p:spPr>
          <a:xfrm>
            <a:off x="4064000" y="6356350"/>
            <a:ext cx="4064000" cy="365125"/>
          </a:xfrm>
          <a:prstGeom prst="rect">
            <a:avLst/>
          </a:prstGeom>
        </p:spPr>
        <p:txBody>
          <a:bodyPr/>
          <a:lstStyle>
            <a:lvl1pPr algn="ctr">
              <a:defRPr>
                <a:solidFill>
                  <a:schemeClr val="accent1">
                    <a:lumMod val="75000"/>
                  </a:schemeClr>
                </a:solidFill>
              </a:defRPr>
            </a:lvl1pPr>
          </a:lstStyle>
          <a:p>
            <a:fld id="{FC1CF07D-8B3F-4D32-B059-0039CEA46DB1}" type="slidenum">
              <a:rPr lang="en-US" smtClean="0">
                <a:solidFill>
                  <a:srgbClr val="D34817">
                    <a:lumMod val="75000"/>
                  </a:srgbClr>
                </a:solidFill>
              </a:rPr>
              <a:pPr/>
              <a:t>‹N°›</a:t>
            </a:fld>
            <a:endParaRPr lang="en-US">
              <a:solidFill>
                <a:srgbClr val="D34817">
                  <a:lumMod val="75000"/>
                </a:srgbClr>
              </a:solidFill>
            </a:endParaRPr>
          </a:p>
        </p:txBody>
      </p:sp>
      <p:sp>
        <p:nvSpPr>
          <p:cNvPr id="3" name="Subtitle 2"/>
          <p:cNvSpPr>
            <a:spLocks noGrp="1"/>
          </p:cNvSpPr>
          <p:nvPr>
            <p:ph type="subTitle" idx="1"/>
          </p:nvPr>
        </p:nvSpPr>
        <p:spPr>
          <a:xfrm>
            <a:off x="4064000" y="5296049"/>
            <a:ext cx="8128000" cy="480131"/>
          </a:xfrm>
          <a:prstGeom prst="rect">
            <a:avLst/>
          </a:prstGeom>
        </p:spPr>
        <p:txBody>
          <a:bodyPr lIns="274320" rIns="274320">
            <a:spAutoFit/>
          </a:bodyPr>
          <a:lstStyle>
            <a:lvl1pPr marL="0" indent="0" algn="ctr">
              <a:buNone/>
              <a:defRPr sz="2800">
                <a:solidFill>
                  <a:schemeClr val="accent6">
                    <a:lumMod val="40000"/>
                    <a:lumOff val="6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 Placeholder 7"/>
          <p:cNvSpPr>
            <a:spLocks noGrp="1"/>
          </p:cNvSpPr>
          <p:nvPr>
            <p:ph type="body" sz="quarter" idx="14" hasCustomPrompt="1"/>
          </p:nvPr>
        </p:nvSpPr>
        <p:spPr>
          <a:xfrm>
            <a:off x="8396312" y="1673729"/>
            <a:ext cx="3528392" cy="1223963"/>
          </a:xfrm>
          <a:prstGeom prst="rect">
            <a:avLst/>
          </a:prstGeom>
        </p:spPr>
        <p:txBody>
          <a:bodyPr anchor="ctr">
            <a:noAutofit/>
          </a:bodyPr>
          <a:lstStyle>
            <a:lvl1pPr marL="0" indent="0" algn="ctr">
              <a:buNone/>
              <a:defRPr sz="8800" cap="all" baseline="0">
                <a:solidFill>
                  <a:schemeClr val="bg1">
                    <a:lumMod val="95000"/>
                  </a:schemeClr>
                </a:solidFill>
              </a:defRPr>
            </a:lvl1pPr>
          </a:lstStyle>
          <a:p>
            <a:pPr lvl="0"/>
            <a:r>
              <a:rPr lang="en-US"/>
              <a:t>#00</a:t>
            </a:r>
          </a:p>
        </p:txBody>
      </p:sp>
    </p:spTree>
    <p:extLst>
      <p:ext uri="{BB962C8B-B14F-4D97-AF65-F5344CB8AC3E}">
        <p14:creationId xmlns:p14="http://schemas.microsoft.com/office/powerpoint/2010/main" val="283849995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0" name="Rectangle 9"/>
          <p:cNvSpPr/>
          <p:nvPr/>
        </p:nvSpPr>
        <p:spPr>
          <a:xfrm>
            <a:off x="0" y="0"/>
            <a:ext cx="12192000" cy="457200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5"/>
          <p:cNvSpPr/>
          <p:nvPr/>
        </p:nvSpPr>
        <p:spPr>
          <a:xfrm>
            <a:off x="-1" y="0"/>
            <a:ext cx="12192000" cy="4572001"/>
          </a:xfrm>
          <a:custGeom>
            <a:avLst/>
            <a:gdLst/>
            <a:ahLst/>
            <a:cxnLst/>
            <a:rect l="l" t="t" r="r" b="b"/>
            <a:pathLst>
              <a:path w="12192000" h="4572001">
                <a:moveTo>
                  <a:pt x="12192000" y="4387986"/>
                </a:moveTo>
                <a:lnTo>
                  <a:pt x="12192000" y="4572001"/>
                </a:lnTo>
                <a:lnTo>
                  <a:pt x="12013927" y="4572001"/>
                </a:lnTo>
                <a:cubicBezTo>
                  <a:pt x="12084901" y="4522707"/>
                  <a:pt x="12145198" y="4460004"/>
                  <a:pt x="12192000" y="4387986"/>
                </a:cubicBezTo>
                <a:close/>
                <a:moveTo>
                  <a:pt x="12192000" y="4041440"/>
                </a:moveTo>
                <a:lnTo>
                  <a:pt x="12192000" y="4174488"/>
                </a:lnTo>
                <a:cubicBezTo>
                  <a:pt x="12005469" y="4244657"/>
                  <a:pt x="11857227" y="4389538"/>
                  <a:pt x="11786673" y="4572001"/>
                </a:cubicBezTo>
                <a:lnTo>
                  <a:pt x="11649784" y="4572001"/>
                </a:lnTo>
                <a:cubicBezTo>
                  <a:pt x="11730542" y="4320085"/>
                  <a:pt x="11933879" y="4121396"/>
                  <a:pt x="12192000" y="4041440"/>
                </a:cubicBezTo>
                <a:close/>
                <a:moveTo>
                  <a:pt x="10767111" y="3999419"/>
                </a:moveTo>
                <a:lnTo>
                  <a:pt x="10784198" y="4001042"/>
                </a:lnTo>
                <a:cubicBezTo>
                  <a:pt x="10816584" y="4001569"/>
                  <a:pt x="10848477" y="4004550"/>
                  <a:pt x="10879660" y="4010107"/>
                </a:cubicBezTo>
                <a:cubicBezTo>
                  <a:pt x="10885236" y="4009688"/>
                  <a:pt x="10890564" y="4010636"/>
                  <a:pt x="10895873" y="4011646"/>
                </a:cubicBezTo>
                <a:lnTo>
                  <a:pt x="10895990" y="4012794"/>
                </a:lnTo>
                <a:cubicBezTo>
                  <a:pt x="11208069" y="4064450"/>
                  <a:pt x="11461298" y="4283539"/>
                  <a:pt x="11554662" y="4572001"/>
                </a:cubicBezTo>
                <a:lnTo>
                  <a:pt x="11417114" y="4572001"/>
                </a:lnTo>
                <a:cubicBezTo>
                  <a:pt x="11333731" y="4357380"/>
                  <a:pt x="11143362" y="4194541"/>
                  <a:pt x="10909360" y="4144250"/>
                </a:cubicBezTo>
                <a:cubicBezTo>
                  <a:pt x="10943854" y="4319651"/>
                  <a:pt x="11046077" y="4471530"/>
                  <a:pt x="11189175" y="4572001"/>
                </a:cubicBezTo>
                <a:lnTo>
                  <a:pt x="10994934" y="4572001"/>
                </a:lnTo>
                <a:cubicBezTo>
                  <a:pt x="10878802" y="4452596"/>
                  <a:pt x="10800240" y="4298519"/>
                  <a:pt x="10775875" y="4127511"/>
                </a:cubicBezTo>
                <a:cubicBezTo>
                  <a:pt x="10775707" y="4127458"/>
                  <a:pt x="10775539" y="4127453"/>
                  <a:pt x="10775369" y="4127448"/>
                </a:cubicBezTo>
                <a:lnTo>
                  <a:pt x="10774831" y="4120772"/>
                </a:lnTo>
                <a:cubicBezTo>
                  <a:pt x="10769772" y="4090522"/>
                  <a:pt x="10767321" y="4059631"/>
                  <a:pt x="10767364" y="4028296"/>
                </a:cubicBezTo>
                <a:cubicBezTo>
                  <a:pt x="10766052" y="4022668"/>
                  <a:pt x="10765993" y="4017001"/>
                  <a:pt x="10765993" y="4011320"/>
                </a:cubicBezTo>
                <a:lnTo>
                  <a:pt x="10766587" y="3999880"/>
                </a:lnTo>
                <a:lnTo>
                  <a:pt x="10767085" y="3999913"/>
                </a:lnTo>
                <a:close/>
                <a:moveTo>
                  <a:pt x="10744358" y="3999419"/>
                </a:moveTo>
                <a:lnTo>
                  <a:pt x="10744384" y="3999913"/>
                </a:lnTo>
                <a:lnTo>
                  <a:pt x="10744882" y="3999880"/>
                </a:lnTo>
                <a:lnTo>
                  <a:pt x="10745476" y="4011320"/>
                </a:lnTo>
                <a:cubicBezTo>
                  <a:pt x="10745476" y="4017001"/>
                  <a:pt x="10745417" y="4022668"/>
                  <a:pt x="10744105" y="4028296"/>
                </a:cubicBezTo>
                <a:cubicBezTo>
                  <a:pt x="10744148" y="4059631"/>
                  <a:pt x="10741697" y="4090522"/>
                  <a:pt x="10736638" y="4120772"/>
                </a:cubicBezTo>
                <a:lnTo>
                  <a:pt x="10736100" y="4127448"/>
                </a:lnTo>
                <a:cubicBezTo>
                  <a:pt x="10735930" y="4127453"/>
                  <a:pt x="10735762" y="4127458"/>
                  <a:pt x="10735594" y="4127511"/>
                </a:cubicBezTo>
                <a:cubicBezTo>
                  <a:pt x="10711229" y="4298519"/>
                  <a:pt x="10632667" y="4452596"/>
                  <a:pt x="10516535" y="4572001"/>
                </a:cubicBezTo>
                <a:lnTo>
                  <a:pt x="10322294" y="4572001"/>
                </a:lnTo>
                <a:cubicBezTo>
                  <a:pt x="10465392" y="4471530"/>
                  <a:pt x="10567615" y="4319650"/>
                  <a:pt x="10602109" y="4144250"/>
                </a:cubicBezTo>
                <a:cubicBezTo>
                  <a:pt x="10368107" y="4194541"/>
                  <a:pt x="10177738" y="4357380"/>
                  <a:pt x="10094355" y="4572001"/>
                </a:cubicBezTo>
                <a:lnTo>
                  <a:pt x="9956808" y="4572001"/>
                </a:lnTo>
                <a:cubicBezTo>
                  <a:pt x="10050171" y="4283539"/>
                  <a:pt x="10303400" y="4064450"/>
                  <a:pt x="10615479" y="4012794"/>
                </a:cubicBezTo>
                <a:lnTo>
                  <a:pt x="10615596" y="4011646"/>
                </a:lnTo>
                <a:cubicBezTo>
                  <a:pt x="10620905" y="4010636"/>
                  <a:pt x="10626233" y="4009688"/>
                  <a:pt x="10631809" y="4010107"/>
                </a:cubicBezTo>
                <a:cubicBezTo>
                  <a:pt x="10662992" y="4004550"/>
                  <a:pt x="10694885" y="4001569"/>
                  <a:pt x="10727271" y="4001042"/>
                </a:cubicBezTo>
                <a:close/>
                <a:moveTo>
                  <a:pt x="9074958" y="3999419"/>
                </a:moveTo>
                <a:lnTo>
                  <a:pt x="9092045" y="4001042"/>
                </a:lnTo>
                <a:cubicBezTo>
                  <a:pt x="9124431" y="4001569"/>
                  <a:pt x="9156324" y="4004550"/>
                  <a:pt x="9187507" y="4010107"/>
                </a:cubicBezTo>
                <a:cubicBezTo>
                  <a:pt x="9193083" y="4009688"/>
                  <a:pt x="9198411" y="4010636"/>
                  <a:pt x="9203720" y="4011646"/>
                </a:cubicBezTo>
                <a:lnTo>
                  <a:pt x="9203837" y="4012794"/>
                </a:lnTo>
                <a:cubicBezTo>
                  <a:pt x="9515916" y="4064450"/>
                  <a:pt x="9769145" y="4283539"/>
                  <a:pt x="9862508" y="4572001"/>
                </a:cubicBezTo>
                <a:lnTo>
                  <a:pt x="9724961" y="4572001"/>
                </a:lnTo>
                <a:cubicBezTo>
                  <a:pt x="9641578" y="4357380"/>
                  <a:pt x="9451209" y="4194541"/>
                  <a:pt x="9217207" y="4144250"/>
                </a:cubicBezTo>
                <a:cubicBezTo>
                  <a:pt x="9251701" y="4319651"/>
                  <a:pt x="9353924" y="4471530"/>
                  <a:pt x="9497022" y="4572001"/>
                </a:cubicBezTo>
                <a:lnTo>
                  <a:pt x="9302781" y="4572001"/>
                </a:lnTo>
                <a:cubicBezTo>
                  <a:pt x="9186649" y="4452596"/>
                  <a:pt x="9108087" y="4298519"/>
                  <a:pt x="9083722" y="4127511"/>
                </a:cubicBezTo>
                <a:cubicBezTo>
                  <a:pt x="9083554" y="4127458"/>
                  <a:pt x="9083386" y="4127453"/>
                  <a:pt x="9083216" y="4127448"/>
                </a:cubicBezTo>
                <a:lnTo>
                  <a:pt x="9082678" y="4120772"/>
                </a:lnTo>
                <a:cubicBezTo>
                  <a:pt x="9077619" y="4090522"/>
                  <a:pt x="9075168" y="4059631"/>
                  <a:pt x="9075211" y="4028296"/>
                </a:cubicBezTo>
                <a:cubicBezTo>
                  <a:pt x="9073899" y="4022668"/>
                  <a:pt x="9073840" y="4017001"/>
                  <a:pt x="9073840" y="4011320"/>
                </a:cubicBezTo>
                <a:lnTo>
                  <a:pt x="9074434" y="3999880"/>
                </a:lnTo>
                <a:lnTo>
                  <a:pt x="9074932" y="3999913"/>
                </a:lnTo>
                <a:close/>
                <a:moveTo>
                  <a:pt x="9052207" y="3999419"/>
                </a:moveTo>
                <a:lnTo>
                  <a:pt x="9052233" y="3999913"/>
                </a:lnTo>
                <a:lnTo>
                  <a:pt x="9052731" y="3999880"/>
                </a:lnTo>
                <a:lnTo>
                  <a:pt x="9053325" y="4011320"/>
                </a:lnTo>
                <a:cubicBezTo>
                  <a:pt x="9053325" y="4017001"/>
                  <a:pt x="9053266" y="4022668"/>
                  <a:pt x="9051954" y="4028296"/>
                </a:cubicBezTo>
                <a:cubicBezTo>
                  <a:pt x="9051997" y="4059631"/>
                  <a:pt x="9049546" y="4090522"/>
                  <a:pt x="9044487" y="4120772"/>
                </a:cubicBezTo>
                <a:lnTo>
                  <a:pt x="9043949" y="4127448"/>
                </a:lnTo>
                <a:cubicBezTo>
                  <a:pt x="9043779" y="4127453"/>
                  <a:pt x="9043611" y="4127458"/>
                  <a:pt x="9043443" y="4127511"/>
                </a:cubicBezTo>
                <a:cubicBezTo>
                  <a:pt x="9019078" y="4298519"/>
                  <a:pt x="8940516" y="4452596"/>
                  <a:pt x="8824384" y="4572001"/>
                </a:cubicBezTo>
                <a:lnTo>
                  <a:pt x="8630143" y="4572001"/>
                </a:lnTo>
                <a:cubicBezTo>
                  <a:pt x="8773241" y="4471530"/>
                  <a:pt x="8875464" y="4319651"/>
                  <a:pt x="8909958" y="4144250"/>
                </a:cubicBezTo>
                <a:cubicBezTo>
                  <a:pt x="8675956" y="4194541"/>
                  <a:pt x="8485587" y="4357380"/>
                  <a:pt x="8402204" y="4572001"/>
                </a:cubicBezTo>
                <a:lnTo>
                  <a:pt x="8264656" y="4572001"/>
                </a:lnTo>
                <a:cubicBezTo>
                  <a:pt x="8358019" y="4283539"/>
                  <a:pt x="8611249" y="4064450"/>
                  <a:pt x="8923328" y="4012794"/>
                </a:cubicBezTo>
                <a:lnTo>
                  <a:pt x="8923445" y="4011646"/>
                </a:lnTo>
                <a:cubicBezTo>
                  <a:pt x="8928754" y="4010636"/>
                  <a:pt x="8934082" y="4009688"/>
                  <a:pt x="8939658" y="4010107"/>
                </a:cubicBezTo>
                <a:cubicBezTo>
                  <a:pt x="8970841" y="4004550"/>
                  <a:pt x="9002734" y="4001569"/>
                  <a:pt x="9035120" y="4001042"/>
                </a:cubicBezTo>
                <a:close/>
                <a:moveTo>
                  <a:pt x="7382807" y="3999419"/>
                </a:moveTo>
                <a:lnTo>
                  <a:pt x="7399895" y="4001042"/>
                </a:lnTo>
                <a:cubicBezTo>
                  <a:pt x="7432280" y="4001569"/>
                  <a:pt x="7464173" y="4004550"/>
                  <a:pt x="7495356" y="4010107"/>
                </a:cubicBezTo>
                <a:cubicBezTo>
                  <a:pt x="7500932" y="4009688"/>
                  <a:pt x="7506260" y="4010636"/>
                  <a:pt x="7511569" y="4011646"/>
                </a:cubicBezTo>
                <a:lnTo>
                  <a:pt x="7511686" y="4012794"/>
                </a:lnTo>
                <a:cubicBezTo>
                  <a:pt x="7823765" y="4064450"/>
                  <a:pt x="8076994" y="4283539"/>
                  <a:pt x="8170358" y="4572001"/>
                </a:cubicBezTo>
                <a:lnTo>
                  <a:pt x="8032809" y="4572001"/>
                </a:lnTo>
                <a:cubicBezTo>
                  <a:pt x="7949426" y="4357380"/>
                  <a:pt x="7759058" y="4194541"/>
                  <a:pt x="7525056" y="4144250"/>
                </a:cubicBezTo>
                <a:cubicBezTo>
                  <a:pt x="7559550" y="4319650"/>
                  <a:pt x="7661773" y="4471530"/>
                  <a:pt x="7804870" y="4572001"/>
                </a:cubicBezTo>
                <a:lnTo>
                  <a:pt x="7610630" y="4572001"/>
                </a:lnTo>
                <a:cubicBezTo>
                  <a:pt x="7494498" y="4452596"/>
                  <a:pt x="7415935" y="4298519"/>
                  <a:pt x="7391571" y="4127511"/>
                </a:cubicBezTo>
                <a:cubicBezTo>
                  <a:pt x="7391403" y="4127458"/>
                  <a:pt x="7391235" y="4127453"/>
                  <a:pt x="7391065" y="4127448"/>
                </a:cubicBezTo>
                <a:lnTo>
                  <a:pt x="7390527" y="4120772"/>
                </a:lnTo>
                <a:cubicBezTo>
                  <a:pt x="7385468" y="4090522"/>
                  <a:pt x="7383018" y="4059631"/>
                  <a:pt x="7383060" y="4028296"/>
                </a:cubicBezTo>
                <a:cubicBezTo>
                  <a:pt x="7381748" y="4022668"/>
                  <a:pt x="7381689" y="4017001"/>
                  <a:pt x="7381689" y="4011320"/>
                </a:cubicBezTo>
                <a:lnTo>
                  <a:pt x="7382283" y="3999880"/>
                </a:lnTo>
                <a:lnTo>
                  <a:pt x="7382781" y="3999913"/>
                </a:lnTo>
                <a:close/>
                <a:moveTo>
                  <a:pt x="7360056" y="3999419"/>
                </a:moveTo>
                <a:lnTo>
                  <a:pt x="7360082" y="3999913"/>
                </a:lnTo>
                <a:lnTo>
                  <a:pt x="7360580" y="3999880"/>
                </a:lnTo>
                <a:lnTo>
                  <a:pt x="7361174" y="4011320"/>
                </a:lnTo>
                <a:cubicBezTo>
                  <a:pt x="7361174" y="4017001"/>
                  <a:pt x="7361115" y="4022668"/>
                  <a:pt x="7359803" y="4028296"/>
                </a:cubicBezTo>
                <a:cubicBezTo>
                  <a:pt x="7359845" y="4059631"/>
                  <a:pt x="7357395" y="4090522"/>
                  <a:pt x="7352336" y="4120772"/>
                </a:cubicBezTo>
                <a:lnTo>
                  <a:pt x="7351798" y="4127448"/>
                </a:lnTo>
                <a:cubicBezTo>
                  <a:pt x="7351628" y="4127453"/>
                  <a:pt x="7351460" y="4127458"/>
                  <a:pt x="7351292" y="4127511"/>
                </a:cubicBezTo>
                <a:cubicBezTo>
                  <a:pt x="7326927" y="4298519"/>
                  <a:pt x="7248364" y="4452596"/>
                  <a:pt x="7132233" y="4572001"/>
                </a:cubicBezTo>
                <a:lnTo>
                  <a:pt x="6937992" y="4572001"/>
                </a:lnTo>
                <a:cubicBezTo>
                  <a:pt x="7081090" y="4471530"/>
                  <a:pt x="7183313" y="4319650"/>
                  <a:pt x="7217807" y="4144250"/>
                </a:cubicBezTo>
                <a:cubicBezTo>
                  <a:pt x="6983804" y="4194541"/>
                  <a:pt x="6793436" y="4357380"/>
                  <a:pt x="6710053" y="4572001"/>
                </a:cubicBezTo>
                <a:lnTo>
                  <a:pt x="6572505" y="4572001"/>
                </a:lnTo>
                <a:cubicBezTo>
                  <a:pt x="6665868" y="4283539"/>
                  <a:pt x="6919098" y="4064450"/>
                  <a:pt x="7231177" y="4012794"/>
                </a:cubicBezTo>
                <a:lnTo>
                  <a:pt x="7231294" y="4011646"/>
                </a:lnTo>
                <a:cubicBezTo>
                  <a:pt x="7236603" y="4010636"/>
                  <a:pt x="7241931" y="4009688"/>
                  <a:pt x="7247507" y="4010107"/>
                </a:cubicBezTo>
                <a:cubicBezTo>
                  <a:pt x="7278690" y="4004550"/>
                  <a:pt x="7310583" y="4001569"/>
                  <a:pt x="7342968" y="4001042"/>
                </a:cubicBezTo>
                <a:close/>
                <a:moveTo>
                  <a:pt x="5690656" y="3999419"/>
                </a:moveTo>
                <a:lnTo>
                  <a:pt x="5707743" y="4001042"/>
                </a:lnTo>
                <a:cubicBezTo>
                  <a:pt x="5740129" y="4001569"/>
                  <a:pt x="5772021" y="4004550"/>
                  <a:pt x="5803205" y="4010107"/>
                </a:cubicBezTo>
                <a:cubicBezTo>
                  <a:pt x="5808781" y="4009688"/>
                  <a:pt x="5814109" y="4010636"/>
                  <a:pt x="5819417" y="4011646"/>
                </a:cubicBezTo>
                <a:lnTo>
                  <a:pt x="5819534" y="4012794"/>
                </a:lnTo>
                <a:cubicBezTo>
                  <a:pt x="6131614" y="4064450"/>
                  <a:pt x="6384843" y="4283539"/>
                  <a:pt x="6478206" y="4572001"/>
                </a:cubicBezTo>
                <a:lnTo>
                  <a:pt x="6340658" y="4572001"/>
                </a:lnTo>
                <a:cubicBezTo>
                  <a:pt x="6257275" y="4357380"/>
                  <a:pt x="6066907" y="4194541"/>
                  <a:pt x="5832905" y="4144250"/>
                </a:cubicBezTo>
                <a:cubicBezTo>
                  <a:pt x="5867399" y="4319651"/>
                  <a:pt x="5969622" y="4471530"/>
                  <a:pt x="6112719" y="4572001"/>
                </a:cubicBezTo>
                <a:lnTo>
                  <a:pt x="5918478" y="4572001"/>
                </a:lnTo>
                <a:cubicBezTo>
                  <a:pt x="5802347" y="4452596"/>
                  <a:pt x="5723784" y="4298519"/>
                  <a:pt x="5699419" y="4127511"/>
                </a:cubicBezTo>
                <a:cubicBezTo>
                  <a:pt x="5699252" y="4127458"/>
                  <a:pt x="5699083" y="4127453"/>
                  <a:pt x="5698914" y="4127448"/>
                </a:cubicBezTo>
                <a:lnTo>
                  <a:pt x="5698375" y="4120772"/>
                </a:lnTo>
                <a:cubicBezTo>
                  <a:pt x="5693317" y="4090522"/>
                  <a:pt x="5690866" y="4059631"/>
                  <a:pt x="5690908" y="4028296"/>
                </a:cubicBezTo>
                <a:cubicBezTo>
                  <a:pt x="5689596" y="4022668"/>
                  <a:pt x="5689538" y="4017001"/>
                  <a:pt x="5689538" y="4011320"/>
                </a:cubicBezTo>
                <a:lnTo>
                  <a:pt x="5690132" y="3999880"/>
                </a:lnTo>
                <a:lnTo>
                  <a:pt x="5690630" y="3999913"/>
                </a:lnTo>
                <a:close/>
                <a:moveTo>
                  <a:pt x="5667905" y="3999419"/>
                </a:moveTo>
                <a:lnTo>
                  <a:pt x="5667931" y="3999913"/>
                </a:lnTo>
                <a:lnTo>
                  <a:pt x="5668429" y="3999880"/>
                </a:lnTo>
                <a:lnTo>
                  <a:pt x="5669023" y="4011320"/>
                </a:lnTo>
                <a:cubicBezTo>
                  <a:pt x="5669023" y="4017001"/>
                  <a:pt x="5668964" y="4022668"/>
                  <a:pt x="5667652" y="4028296"/>
                </a:cubicBezTo>
                <a:cubicBezTo>
                  <a:pt x="5667694" y="4059631"/>
                  <a:pt x="5665244" y="4090522"/>
                  <a:pt x="5660185" y="4120772"/>
                </a:cubicBezTo>
                <a:lnTo>
                  <a:pt x="5659647" y="4127448"/>
                </a:lnTo>
                <a:cubicBezTo>
                  <a:pt x="5659477" y="4127453"/>
                  <a:pt x="5659309" y="4127458"/>
                  <a:pt x="5659141" y="4127511"/>
                </a:cubicBezTo>
                <a:cubicBezTo>
                  <a:pt x="5634776" y="4298519"/>
                  <a:pt x="5556213" y="4452596"/>
                  <a:pt x="5440082" y="4572001"/>
                </a:cubicBezTo>
                <a:lnTo>
                  <a:pt x="5245841" y="4572001"/>
                </a:lnTo>
                <a:cubicBezTo>
                  <a:pt x="5388939" y="4471530"/>
                  <a:pt x="5491162" y="4319651"/>
                  <a:pt x="5525656" y="4144250"/>
                </a:cubicBezTo>
                <a:cubicBezTo>
                  <a:pt x="5291653" y="4194541"/>
                  <a:pt x="5101285" y="4357380"/>
                  <a:pt x="5017902" y="4572001"/>
                </a:cubicBezTo>
                <a:lnTo>
                  <a:pt x="4880354" y="4572001"/>
                </a:lnTo>
                <a:cubicBezTo>
                  <a:pt x="4973717" y="4283539"/>
                  <a:pt x="5226947" y="4064450"/>
                  <a:pt x="5539026" y="4012794"/>
                </a:cubicBezTo>
                <a:lnTo>
                  <a:pt x="5539143" y="4011646"/>
                </a:lnTo>
                <a:cubicBezTo>
                  <a:pt x="5544452" y="4010636"/>
                  <a:pt x="5549780" y="4009688"/>
                  <a:pt x="5555356" y="4010107"/>
                </a:cubicBezTo>
                <a:cubicBezTo>
                  <a:pt x="5586539" y="4004550"/>
                  <a:pt x="5618432" y="4001569"/>
                  <a:pt x="5650817" y="4001042"/>
                </a:cubicBezTo>
                <a:close/>
                <a:moveTo>
                  <a:pt x="3998505" y="3999419"/>
                </a:moveTo>
                <a:lnTo>
                  <a:pt x="4015592" y="4001042"/>
                </a:lnTo>
                <a:cubicBezTo>
                  <a:pt x="4047978" y="4001569"/>
                  <a:pt x="4079870" y="4004550"/>
                  <a:pt x="4111054" y="4010107"/>
                </a:cubicBezTo>
                <a:cubicBezTo>
                  <a:pt x="4116630" y="4009688"/>
                  <a:pt x="4121958" y="4010636"/>
                  <a:pt x="4127266" y="4011646"/>
                </a:cubicBezTo>
                <a:lnTo>
                  <a:pt x="4127384" y="4012794"/>
                </a:lnTo>
                <a:cubicBezTo>
                  <a:pt x="4439463" y="4064450"/>
                  <a:pt x="4692692" y="4283539"/>
                  <a:pt x="4786055" y="4572001"/>
                </a:cubicBezTo>
                <a:lnTo>
                  <a:pt x="4648508" y="4572001"/>
                </a:lnTo>
                <a:cubicBezTo>
                  <a:pt x="4565124" y="4357380"/>
                  <a:pt x="4374756" y="4194541"/>
                  <a:pt x="4140754" y="4144250"/>
                </a:cubicBezTo>
                <a:cubicBezTo>
                  <a:pt x="4175248" y="4319650"/>
                  <a:pt x="4277471" y="4471530"/>
                  <a:pt x="4420568" y="4572001"/>
                </a:cubicBezTo>
                <a:lnTo>
                  <a:pt x="4226327" y="4572001"/>
                </a:lnTo>
                <a:cubicBezTo>
                  <a:pt x="4110196" y="4452596"/>
                  <a:pt x="4031633" y="4298519"/>
                  <a:pt x="4007268" y="4127511"/>
                </a:cubicBezTo>
                <a:cubicBezTo>
                  <a:pt x="4007101" y="4127458"/>
                  <a:pt x="4006932" y="4127453"/>
                  <a:pt x="4006763" y="4127448"/>
                </a:cubicBezTo>
                <a:lnTo>
                  <a:pt x="4006225" y="4120772"/>
                </a:lnTo>
                <a:cubicBezTo>
                  <a:pt x="4001166" y="4090522"/>
                  <a:pt x="3998715" y="4059631"/>
                  <a:pt x="3998757" y="4028296"/>
                </a:cubicBezTo>
                <a:cubicBezTo>
                  <a:pt x="3997445" y="4022668"/>
                  <a:pt x="3997387" y="4017001"/>
                  <a:pt x="3997387" y="4011320"/>
                </a:cubicBezTo>
                <a:lnTo>
                  <a:pt x="3997981" y="3999880"/>
                </a:lnTo>
                <a:lnTo>
                  <a:pt x="3998479" y="3999913"/>
                </a:lnTo>
                <a:close/>
                <a:moveTo>
                  <a:pt x="3975754" y="3999419"/>
                </a:moveTo>
                <a:lnTo>
                  <a:pt x="3975780" y="3999913"/>
                </a:lnTo>
                <a:lnTo>
                  <a:pt x="3976278" y="3999880"/>
                </a:lnTo>
                <a:lnTo>
                  <a:pt x="3976872" y="4011320"/>
                </a:lnTo>
                <a:cubicBezTo>
                  <a:pt x="3976872" y="4017001"/>
                  <a:pt x="3976813" y="4022668"/>
                  <a:pt x="3975501" y="4028296"/>
                </a:cubicBezTo>
                <a:cubicBezTo>
                  <a:pt x="3975543" y="4059631"/>
                  <a:pt x="3973093" y="4090522"/>
                  <a:pt x="3968034" y="4120772"/>
                </a:cubicBezTo>
                <a:lnTo>
                  <a:pt x="3967496" y="4127448"/>
                </a:lnTo>
                <a:cubicBezTo>
                  <a:pt x="3967326" y="4127453"/>
                  <a:pt x="3967158" y="4127458"/>
                  <a:pt x="3966990" y="4127511"/>
                </a:cubicBezTo>
                <a:cubicBezTo>
                  <a:pt x="3942625" y="4298519"/>
                  <a:pt x="3864063" y="4452596"/>
                  <a:pt x="3747931" y="4572001"/>
                </a:cubicBezTo>
                <a:lnTo>
                  <a:pt x="3553690" y="4572001"/>
                </a:lnTo>
                <a:cubicBezTo>
                  <a:pt x="3696788" y="4471530"/>
                  <a:pt x="3799011" y="4319651"/>
                  <a:pt x="3833505" y="4144250"/>
                </a:cubicBezTo>
                <a:cubicBezTo>
                  <a:pt x="3599503" y="4194541"/>
                  <a:pt x="3409134" y="4357380"/>
                  <a:pt x="3325751" y="4572001"/>
                </a:cubicBezTo>
                <a:lnTo>
                  <a:pt x="3188203" y="4572001"/>
                </a:lnTo>
                <a:cubicBezTo>
                  <a:pt x="3281566" y="4283539"/>
                  <a:pt x="3534796" y="4064450"/>
                  <a:pt x="3846875" y="4012794"/>
                </a:cubicBezTo>
                <a:lnTo>
                  <a:pt x="3846992" y="4011646"/>
                </a:lnTo>
                <a:cubicBezTo>
                  <a:pt x="3852301" y="4010636"/>
                  <a:pt x="3857629" y="4009688"/>
                  <a:pt x="3863205" y="4010107"/>
                </a:cubicBezTo>
                <a:cubicBezTo>
                  <a:pt x="3894388" y="4004550"/>
                  <a:pt x="3926281" y="4001569"/>
                  <a:pt x="3958666" y="4001042"/>
                </a:cubicBezTo>
                <a:close/>
                <a:moveTo>
                  <a:pt x="2306354" y="3999419"/>
                </a:moveTo>
                <a:lnTo>
                  <a:pt x="2323441" y="4001042"/>
                </a:lnTo>
                <a:cubicBezTo>
                  <a:pt x="2355827" y="4001569"/>
                  <a:pt x="2387719" y="4004550"/>
                  <a:pt x="2418903" y="4010107"/>
                </a:cubicBezTo>
                <a:cubicBezTo>
                  <a:pt x="2424479" y="4009688"/>
                  <a:pt x="2429807" y="4010636"/>
                  <a:pt x="2435115" y="4011646"/>
                </a:cubicBezTo>
                <a:lnTo>
                  <a:pt x="2435233" y="4012794"/>
                </a:lnTo>
                <a:cubicBezTo>
                  <a:pt x="2747312" y="4064450"/>
                  <a:pt x="3000542" y="4283539"/>
                  <a:pt x="3093904" y="4572001"/>
                </a:cubicBezTo>
                <a:lnTo>
                  <a:pt x="2956357" y="4572001"/>
                </a:lnTo>
                <a:cubicBezTo>
                  <a:pt x="2872974" y="4357380"/>
                  <a:pt x="2682605" y="4194541"/>
                  <a:pt x="2448603" y="4144250"/>
                </a:cubicBezTo>
                <a:cubicBezTo>
                  <a:pt x="2483097" y="4319651"/>
                  <a:pt x="2585320" y="4471530"/>
                  <a:pt x="2728418" y="4572001"/>
                </a:cubicBezTo>
                <a:lnTo>
                  <a:pt x="2534177" y="4572001"/>
                </a:lnTo>
                <a:cubicBezTo>
                  <a:pt x="2418045" y="4452596"/>
                  <a:pt x="2339482" y="4298519"/>
                  <a:pt x="2315117" y="4127511"/>
                </a:cubicBezTo>
                <a:cubicBezTo>
                  <a:pt x="2314950" y="4127458"/>
                  <a:pt x="2314781" y="4127453"/>
                  <a:pt x="2314612" y="4127448"/>
                </a:cubicBezTo>
                <a:lnTo>
                  <a:pt x="2314074" y="4120772"/>
                </a:lnTo>
                <a:cubicBezTo>
                  <a:pt x="2309015" y="4090522"/>
                  <a:pt x="2306564" y="4059631"/>
                  <a:pt x="2306606" y="4028296"/>
                </a:cubicBezTo>
                <a:cubicBezTo>
                  <a:pt x="2305294" y="4022668"/>
                  <a:pt x="2305236" y="4017001"/>
                  <a:pt x="2305236" y="4011320"/>
                </a:cubicBezTo>
                <a:lnTo>
                  <a:pt x="2305830" y="3999880"/>
                </a:lnTo>
                <a:lnTo>
                  <a:pt x="2306328" y="3999913"/>
                </a:lnTo>
                <a:close/>
                <a:moveTo>
                  <a:pt x="2283603" y="3999419"/>
                </a:moveTo>
                <a:lnTo>
                  <a:pt x="2283629" y="3999913"/>
                </a:lnTo>
                <a:lnTo>
                  <a:pt x="2284127" y="3999880"/>
                </a:lnTo>
                <a:lnTo>
                  <a:pt x="2284721" y="4011320"/>
                </a:lnTo>
                <a:cubicBezTo>
                  <a:pt x="2284721" y="4017001"/>
                  <a:pt x="2284662" y="4022668"/>
                  <a:pt x="2283350" y="4028296"/>
                </a:cubicBezTo>
                <a:cubicBezTo>
                  <a:pt x="2283392" y="4059631"/>
                  <a:pt x="2280942" y="4090522"/>
                  <a:pt x="2275883" y="4120772"/>
                </a:cubicBezTo>
                <a:lnTo>
                  <a:pt x="2275345" y="4127448"/>
                </a:lnTo>
                <a:cubicBezTo>
                  <a:pt x="2275175" y="4127453"/>
                  <a:pt x="2275007" y="4127458"/>
                  <a:pt x="2274839" y="4127511"/>
                </a:cubicBezTo>
                <a:cubicBezTo>
                  <a:pt x="2250474" y="4298519"/>
                  <a:pt x="2171912" y="4452596"/>
                  <a:pt x="2055780" y="4572001"/>
                </a:cubicBezTo>
                <a:lnTo>
                  <a:pt x="1861539" y="4572001"/>
                </a:lnTo>
                <a:cubicBezTo>
                  <a:pt x="2004637" y="4471530"/>
                  <a:pt x="2106860" y="4319650"/>
                  <a:pt x="2141354" y="4144250"/>
                </a:cubicBezTo>
                <a:cubicBezTo>
                  <a:pt x="1907352" y="4194541"/>
                  <a:pt x="1716983" y="4357380"/>
                  <a:pt x="1633600" y="4572001"/>
                </a:cubicBezTo>
                <a:lnTo>
                  <a:pt x="1496052" y="4572001"/>
                </a:lnTo>
                <a:cubicBezTo>
                  <a:pt x="1589416" y="4283539"/>
                  <a:pt x="1842645" y="4064450"/>
                  <a:pt x="2154724" y="4012794"/>
                </a:cubicBezTo>
                <a:lnTo>
                  <a:pt x="2154841" y="4011646"/>
                </a:lnTo>
                <a:cubicBezTo>
                  <a:pt x="2160150" y="4010636"/>
                  <a:pt x="2165478" y="4009688"/>
                  <a:pt x="2171054" y="4010107"/>
                </a:cubicBezTo>
                <a:cubicBezTo>
                  <a:pt x="2202237" y="4004550"/>
                  <a:pt x="2234130" y="4001569"/>
                  <a:pt x="2266515" y="4001042"/>
                </a:cubicBezTo>
                <a:close/>
                <a:moveTo>
                  <a:pt x="614203" y="3999419"/>
                </a:moveTo>
                <a:lnTo>
                  <a:pt x="631290" y="4001042"/>
                </a:lnTo>
                <a:cubicBezTo>
                  <a:pt x="663676" y="4001569"/>
                  <a:pt x="695568" y="4004550"/>
                  <a:pt x="726752" y="4010107"/>
                </a:cubicBezTo>
                <a:cubicBezTo>
                  <a:pt x="732328" y="4009688"/>
                  <a:pt x="737656" y="4010636"/>
                  <a:pt x="742964" y="4011646"/>
                </a:cubicBezTo>
                <a:lnTo>
                  <a:pt x="743081" y="4012794"/>
                </a:lnTo>
                <a:cubicBezTo>
                  <a:pt x="1055161" y="4064450"/>
                  <a:pt x="1308390" y="4283539"/>
                  <a:pt x="1401754" y="4572001"/>
                </a:cubicBezTo>
                <a:lnTo>
                  <a:pt x="1264205" y="4572001"/>
                </a:lnTo>
                <a:cubicBezTo>
                  <a:pt x="1180823" y="4357380"/>
                  <a:pt x="990454" y="4194541"/>
                  <a:pt x="756452" y="4144250"/>
                </a:cubicBezTo>
                <a:cubicBezTo>
                  <a:pt x="790946" y="4319651"/>
                  <a:pt x="893169" y="4471530"/>
                  <a:pt x="1036266" y="4572001"/>
                </a:cubicBezTo>
                <a:lnTo>
                  <a:pt x="842026" y="4572001"/>
                </a:lnTo>
                <a:cubicBezTo>
                  <a:pt x="725894" y="4452596"/>
                  <a:pt x="647331" y="4298519"/>
                  <a:pt x="622966" y="4127511"/>
                </a:cubicBezTo>
                <a:cubicBezTo>
                  <a:pt x="622799" y="4127458"/>
                  <a:pt x="622630" y="4127453"/>
                  <a:pt x="622461" y="4127448"/>
                </a:cubicBezTo>
                <a:lnTo>
                  <a:pt x="621923" y="4120772"/>
                </a:lnTo>
                <a:cubicBezTo>
                  <a:pt x="616864" y="4090522"/>
                  <a:pt x="614413" y="4059631"/>
                  <a:pt x="614455" y="4028296"/>
                </a:cubicBezTo>
                <a:cubicBezTo>
                  <a:pt x="613143" y="4022668"/>
                  <a:pt x="613085" y="4017001"/>
                  <a:pt x="613085" y="4011320"/>
                </a:cubicBezTo>
                <a:lnTo>
                  <a:pt x="613679" y="3999880"/>
                </a:lnTo>
                <a:lnTo>
                  <a:pt x="614177" y="3999913"/>
                </a:lnTo>
                <a:close/>
                <a:moveTo>
                  <a:pt x="591452" y="3999419"/>
                </a:moveTo>
                <a:lnTo>
                  <a:pt x="591478" y="3999913"/>
                </a:lnTo>
                <a:lnTo>
                  <a:pt x="591976" y="3999880"/>
                </a:lnTo>
                <a:lnTo>
                  <a:pt x="592570" y="4011320"/>
                </a:lnTo>
                <a:cubicBezTo>
                  <a:pt x="592570" y="4017001"/>
                  <a:pt x="592511" y="4022668"/>
                  <a:pt x="591199" y="4028296"/>
                </a:cubicBezTo>
                <a:cubicBezTo>
                  <a:pt x="591242" y="4059631"/>
                  <a:pt x="588791" y="4090522"/>
                  <a:pt x="583732" y="4120772"/>
                </a:cubicBezTo>
                <a:lnTo>
                  <a:pt x="583194" y="4127448"/>
                </a:lnTo>
                <a:cubicBezTo>
                  <a:pt x="583024" y="4127453"/>
                  <a:pt x="582856" y="4127458"/>
                  <a:pt x="582689" y="4127511"/>
                </a:cubicBezTo>
                <a:cubicBezTo>
                  <a:pt x="558275" y="4298863"/>
                  <a:pt x="479445" y="4453216"/>
                  <a:pt x="362360" y="4572001"/>
                </a:cubicBezTo>
                <a:lnTo>
                  <a:pt x="169811" y="4572001"/>
                </a:lnTo>
                <a:cubicBezTo>
                  <a:pt x="312603" y="4471357"/>
                  <a:pt x="414729" y="4319551"/>
                  <a:pt x="449203" y="4144250"/>
                </a:cubicBezTo>
                <a:cubicBezTo>
                  <a:pt x="258971" y="4185134"/>
                  <a:pt x="97576" y="4300399"/>
                  <a:pt x="0" y="4458139"/>
                </a:cubicBezTo>
                <a:lnTo>
                  <a:pt x="0" y="4251345"/>
                </a:lnTo>
                <a:cubicBezTo>
                  <a:pt x="121484" y="4128438"/>
                  <a:pt x="282199" y="4042650"/>
                  <a:pt x="462573" y="4012794"/>
                </a:cubicBezTo>
                <a:lnTo>
                  <a:pt x="462690" y="4011646"/>
                </a:lnTo>
                <a:cubicBezTo>
                  <a:pt x="467999" y="4010636"/>
                  <a:pt x="473327" y="4009688"/>
                  <a:pt x="478903" y="4010107"/>
                </a:cubicBezTo>
                <a:cubicBezTo>
                  <a:pt x="510086" y="4004550"/>
                  <a:pt x="541979" y="4001569"/>
                  <a:pt x="574365" y="4001042"/>
                </a:cubicBezTo>
                <a:close/>
                <a:moveTo>
                  <a:pt x="11452667" y="3304913"/>
                </a:moveTo>
                <a:cubicBezTo>
                  <a:pt x="11177477" y="3363591"/>
                  <a:pt x="10962633" y="3576701"/>
                  <a:pt x="10909358" y="3845480"/>
                </a:cubicBezTo>
                <a:cubicBezTo>
                  <a:pt x="11184548" y="3786801"/>
                  <a:pt x="11399391" y="3573691"/>
                  <a:pt x="11452667" y="3304913"/>
                </a:cubicBezTo>
                <a:close/>
                <a:moveTo>
                  <a:pt x="10058800" y="3304913"/>
                </a:moveTo>
                <a:cubicBezTo>
                  <a:pt x="10112076" y="3573691"/>
                  <a:pt x="10326919" y="3786801"/>
                  <a:pt x="10602109" y="3845480"/>
                </a:cubicBezTo>
                <a:cubicBezTo>
                  <a:pt x="10548834" y="3576701"/>
                  <a:pt x="10333990" y="3363591"/>
                  <a:pt x="10058800" y="3304913"/>
                </a:cubicBezTo>
                <a:close/>
                <a:moveTo>
                  <a:pt x="9760514" y="3304913"/>
                </a:moveTo>
                <a:cubicBezTo>
                  <a:pt x="9485324" y="3363591"/>
                  <a:pt x="9270480" y="3576701"/>
                  <a:pt x="9217205" y="3845480"/>
                </a:cubicBezTo>
                <a:cubicBezTo>
                  <a:pt x="9492395" y="3786801"/>
                  <a:pt x="9707238" y="3573691"/>
                  <a:pt x="9760514" y="3304913"/>
                </a:cubicBezTo>
                <a:close/>
                <a:moveTo>
                  <a:pt x="8366649" y="3304913"/>
                </a:moveTo>
                <a:cubicBezTo>
                  <a:pt x="8419925" y="3573691"/>
                  <a:pt x="8634768" y="3786801"/>
                  <a:pt x="8909958" y="3845480"/>
                </a:cubicBezTo>
                <a:cubicBezTo>
                  <a:pt x="8856683" y="3576701"/>
                  <a:pt x="8641839" y="3363591"/>
                  <a:pt x="8366649" y="3304913"/>
                </a:cubicBezTo>
                <a:close/>
                <a:moveTo>
                  <a:pt x="8068363" y="3304913"/>
                </a:moveTo>
                <a:cubicBezTo>
                  <a:pt x="7793173" y="3363591"/>
                  <a:pt x="7578329" y="3576701"/>
                  <a:pt x="7525054" y="3845480"/>
                </a:cubicBezTo>
                <a:cubicBezTo>
                  <a:pt x="7800244" y="3786801"/>
                  <a:pt x="8015087" y="3573691"/>
                  <a:pt x="8068363" y="3304913"/>
                </a:cubicBezTo>
                <a:close/>
                <a:moveTo>
                  <a:pt x="6674498" y="3304913"/>
                </a:moveTo>
                <a:cubicBezTo>
                  <a:pt x="6727774" y="3573691"/>
                  <a:pt x="6942617" y="3786801"/>
                  <a:pt x="7217807" y="3845480"/>
                </a:cubicBezTo>
                <a:cubicBezTo>
                  <a:pt x="7164532" y="3576701"/>
                  <a:pt x="6949688" y="3363591"/>
                  <a:pt x="6674498" y="3304913"/>
                </a:cubicBezTo>
                <a:close/>
                <a:moveTo>
                  <a:pt x="6376212" y="3304913"/>
                </a:moveTo>
                <a:cubicBezTo>
                  <a:pt x="6101022" y="3363591"/>
                  <a:pt x="5886178" y="3576701"/>
                  <a:pt x="5832903" y="3845480"/>
                </a:cubicBezTo>
                <a:cubicBezTo>
                  <a:pt x="6108093" y="3786801"/>
                  <a:pt x="6322936" y="3573691"/>
                  <a:pt x="6376212" y="3304913"/>
                </a:cubicBezTo>
                <a:close/>
                <a:moveTo>
                  <a:pt x="4982347" y="3304913"/>
                </a:moveTo>
                <a:cubicBezTo>
                  <a:pt x="5035623" y="3573691"/>
                  <a:pt x="5250466" y="3786801"/>
                  <a:pt x="5525656" y="3845480"/>
                </a:cubicBezTo>
                <a:cubicBezTo>
                  <a:pt x="5472381" y="3576701"/>
                  <a:pt x="5257537" y="3363591"/>
                  <a:pt x="4982347" y="3304913"/>
                </a:cubicBezTo>
                <a:close/>
                <a:moveTo>
                  <a:pt x="4684061" y="3304913"/>
                </a:moveTo>
                <a:cubicBezTo>
                  <a:pt x="4408871" y="3363591"/>
                  <a:pt x="4194027" y="3576701"/>
                  <a:pt x="4140752" y="3845480"/>
                </a:cubicBezTo>
                <a:cubicBezTo>
                  <a:pt x="4415942" y="3786801"/>
                  <a:pt x="4630785" y="3573691"/>
                  <a:pt x="4684061" y="3304913"/>
                </a:cubicBezTo>
                <a:close/>
                <a:moveTo>
                  <a:pt x="3290196" y="3304913"/>
                </a:moveTo>
                <a:cubicBezTo>
                  <a:pt x="3343472" y="3573691"/>
                  <a:pt x="3558315" y="3786801"/>
                  <a:pt x="3833505" y="3845480"/>
                </a:cubicBezTo>
                <a:cubicBezTo>
                  <a:pt x="3780230" y="3576701"/>
                  <a:pt x="3565386" y="3363591"/>
                  <a:pt x="3290196" y="3304913"/>
                </a:cubicBezTo>
                <a:close/>
                <a:moveTo>
                  <a:pt x="2991910" y="3304913"/>
                </a:moveTo>
                <a:cubicBezTo>
                  <a:pt x="2716720" y="3363591"/>
                  <a:pt x="2501876" y="3576701"/>
                  <a:pt x="2448601" y="3845480"/>
                </a:cubicBezTo>
                <a:cubicBezTo>
                  <a:pt x="2723791" y="3786801"/>
                  <a:pt x="2938634" y="3573691"/>
                  <a:pt x="2991910" y="3304913"/>
                </a:cubicBezTo>
                <a:close/>
                <a:moveTo>
                  <a:pt x="1598045" y="3304913"/>
                </a:moveTo>
                <a:cubicBezTo>
                  <a:pt x="1651321" y="3573691"/>
                  <a:pt x="1866164" y="3786801"/>
                  <a:pt x="2141354" y="3845480"/>
                </a:cubicBezTo>
                <a:cubicBezTo>
                  <a:pt x="2088079" y="3576701"/>
                  <a:pt x="1873235" y="3363591"/>
                  <a:pt x="1598045" y="3304913"/>
                </a:cubicBezTo>
                <a:close/>
                <a:moveTo>
                  <a:pt x="1299759" y="3304913"/>
                </a:moveTo>
                <a:cubicBezTo>
                  <a:pt x="1024569" y="3363591"/>
                  <a:pt x="809725" y="3576701"/>
                  <a:pt x="756450" y="3845480"/>
                </a:cubicBezTo>
                <a:cubicBezTo>
                  <a:pt x="1031640" y="3786801"/>
                  <a:pt x="1246483" y="3573691"/>
                  <a:pt x="1299759" y="3304913"/>
                </a:cubicBezTo>
                <a:close/>
                <a:moveTo>
                  <a:pt x="0" y="3200906"/>
                </a:moveTo>
                <a:cubicBezTo>
                  <a:pt x="306658" y="3291386"/>
                  <a:pt x="537576" y="3547942"/>
                  <a:pt x="582690" y="3862087"/>
                </a:cubicBezTo>
                <a:cubicBezTo>
                  <a:pt x="582857" y="3862140"/>
                  <a:pt x="583026" y="3862145"/>
                  <a:pt x="583195" y="3862150"/>
                </a:cubicBezTo>
                <a:lnTo>
                  <a:pt x="583735" y="3868787"/>
                </a:lnTo>
                <a:cubicBezTo>
                  <a:pt x="588792" y="3898794"/>
                  <a:pt x="591242" y="3929436"/>
                  <a:pt x="591199" y="3960518"/>
                </a:cubicBezTo>
                <a:cubicBezTo>
                  <a:pt x="592511" y="3966104"/>
                  <a:pt x="592570" y="3971728"/>
                  <a:pt x="592570" y="3977366"/>
                </a:cubicBezTo>
                <a:cubicBezTo>
                  <a:pt x="592570" y="3981158"/>
                  <a:pt x="592543" y="3984944"/>
                  <a:pt x="591977" y="3988716"/>
                </a:cubicBezTo>
                <a:lnTo>
                  <a:pt x="591478" y="3988683"/>
                </a:lnTo>
                <a:lnTo>
                  <a:pt x="591452" y="3989174"/>
                </a:lnTo>
                <a:lnTo>
                  <a:pt x="574334" y="3987561"/>
                </a:lnTo>
                <a:cubicBezTo>
                  <a:pt x="541959" y="3987038"/>
                  <a:pt x="510079" y="3984080"/>
                  <a:pt x="478907" y="3978570"/>
                </a:cubicBezTo>
                <a:cubicBezTo>
                  <a:pt x="473330" y="3978986"/>
                  <a:pt x="468001" y="3978045"/>
                  <a:pt x="462690" y="3977042"/>
                </a:cubicBezTo>
                <a:lnTo>
                  <a:pt x="462574" y="3975903"/>
                </a:lnTo>
                <a:cubicBezTo>
                  <a:pt x="282200" y="3946281"/>
                  <a:pt x="121485" y="3861168"/>
                  <a:pt x="0" y="3739225"/>
                </a:cubicBezTo>
                <a:lnTo>
                  <a:pt x="0" y="3534056"/>
                </a:lnTo>
                <a:cubicBezTo>
                  <a:pt x="97584" y="3690562"/>
                  <a:pt x="258975" y="3804918"/>
                  <a:pt x="449203" y="3845480"/>
                </a:cubicBezTo>
                <a:cubicBezTo>
                  <a:pt x="402182" y="3608252"/>
                  <a:pt x="229297" y="3414390"/>
                  <a:pt x="0" y="3332205"/>
                </a:cubicBezTo>
                <a:close/>
                <a:moveTo>
                  <a:pt x="11608704" y="3161219"/>
                </a:moveTo>
                <a:lnTo>
                  <a:pt x="11625791" y="3162829"/>
                </a:lnTo>
                <a:cubicBezTo>
                  <a:pt x="11658177" y="3163352"/>
                  <a:pt x="11690070" y="3166310"/>
                  <a:pt x="11721253" y="3171823"/>
                </a:cubicBezTo>
                <a:cubicBezTo>
                  <a:pt x="11726829" y="3171407"/>
                  <a:pt x="11732157" y="3172348"/>
                  <a:pt x="11737466" y="3173350"/>
                </a:cubicBezTo>
                <a:lnTo>
                  <a:pt x="11737583" y="3174489"/>
                </a:lnTo>
                <a:cubicBezTo>
                  <a:pt x="11914088" y="3203476"/>
                  <a:pt x="12071767" y="3285599"/>
                  <a:pt x="12192000" y="3403667"/>
                </a:cubicBezTo>
                <a:lnTo>
                  <a:pt x="12192000" y="3603658"/>
                </a:lnTo>
                <a:cubicBezTo>
                  <a:pt x="12093732" y="3453636"/>
                  <a:pt x="11935983" y="3344367"/>
                  <a:pt x="11750953" y="3304913"/>
                </a:cubicBezTo>
                <a:cubicBezTo>
                  <a:pt x="11797422" y="3539349"/>
                  <a:pt x="11966808" y="3731433"/>
                  <a:pt x="12192000" y="3815480"/>
                </a:cubicBezTo>
                <a:lnTo>
                  <a:pt x="12192000" y="3947482"/>
                </a:lnTo>
                <a:cubicBezTo>
                  <a:pt x="11889465" y="3854506"/>
                  <a:pt x="11662185" y="3599697"/>
                  <a:pt x="11617468" y="3288305"/>
                </a:cubicBezTo>
                <a:cubicBezTo>
                  <a:pt x="11617300" y="3288253"/>
                  <a:pt x="11617132" y="3288248"/>
                  <a:pt x="11616962" y="3288243"/>
                </a:cubicBezTo>
                <a:lnTo>
                  <a:pt x="11616424" y="3281619"/>
                </a:lnTo>
                <a:cubicBezTo>
                  <a:pt x="11611365" y="3251607"/>
                  <a:pt x="11608914" y="3220958"/>
                  <a:pt x="11608957" y="3189869"/>
                </a:cubicBezTo>
                <a:cubicBezTo>
                  <a:pt x="11607645" y="3184286"/>
                  <a:pt x="11607586" y="3178663"/>
                  <a:pt x="11607586" y="3173027"/>
                </a:cubicBezTo>
                <a:lnTo>
                  <a:pt x="11608180" y="3161677"/>
                </a:lnTo>
                <a:lnTo>
                  <a:pt x="11608678" y="3161709"/>
                </a:lnTo>
                <a:close/>
                <a:moveTo>
                  <a:pt x="11594916" y="3161219"/>
                </a:moveTo>
                <a:lnTo>
                  <a:pt x="11594942" y="3161709"/>
                </a:lnTo>
                <a:lnTo>
                  <a:pt x="11595440" y="3161677"/>
                </a:lnTo>
                <a:lnTo>
                  <a:pt x="11596034" y="3173027"/>
                </a:lnTo>
                <a:cubicBezTo>
                  <a:pt x="11596034" y="3178663"/>
                  <a:pt x="11595975" y="3184286"/>
                  <a:pt x="11594663" y="3189869"/>
                </a:cubicBezTo>
                <a:cubicBezTo>
                  <a:pt x="11594706" y="3220958"/>
                  <a:pt x="11592255" y="3251607"/>
                  <a:pt x="11587196" y="3281619"/>
                </a:cubicBezTo>
                <a:lnTo>
                  <a:pt x="11586658" y="3288243"/>
                </a:lnTo>
                <a:cubicBezTo>
                  <a:pt x="11586488" y="3288248"/>
                  <a:pt x="11586320" y="3288253"/>
                  <a:pt x="11586152" y="3288305"/>
                </a:cubicBezTo>
                <a:cubicBezTo>
                  <a:pt x="11535877" y="3638399"/>
                  <a:pt x="11254838" y="3916971"/>
                  <a:pt x="10895987" y="3975903"/>
                </a:cubicBezTo>
                <a:lnTo>
                  <a:pt x="10895871" y="3977042"/>
                </a:lnTo>
                <a:cubicBezTo>
                  <a:pt x="10890560" y="3978045"/>
                  <a:pt x="10885231" y="3978986"/>
                  <a:pt x="10879654" y="3978570"/>
                </a:cubicBezTo>
                <a:cubicBezTo>
                  <a:pt x="10848482" y="3984080"/>
                  <a:pt x="10816602" y="3987038"/>
                  <a:pt x="10784227" y="3987561"/>
                </a:cubicBezTo>
                <a:lnTo>
                  <a:pt x="10767109" y="3989174"/>
                </a:lnTo>
                <a:lnTo>
                  <a:pt x="10767083" y="3988683"/>
                </a:lnTo>
                <a:lnTo>
                  <a:pt x="10766584" y="3988716"/>
                </a:lnTo>
                <a:cubicBezTo>
                  <a:pt x="10766018" y="3984944"/>
                  <a:pt x="10765991" y="3981158"/>
                  <a:pt x="10765991" y="3977366"/>
                </a:cubicBezTo>
                <a:cubicBezTo>
                  <a:pt x="10765991" y="3971728"/>
                  <a:pt x="10766050" y="3966104"/>
                  <a:pt x="10767362" y="3960518"/>
                </a:cubicBezTo>
                <a:cubicBezTo>
                  <a:pt x="10767319" y="3929436"/>
                  <a:pt x="10769769" y="3898794"/>
                  <a:pt x="10774826" y="3868787"/>
                </a:cubicBezTo>
                <a:lnTo>
                  <a:pt x="10775366" y="3862150"/>
                </a:lnTo>
                <a:cubicBezTo>
                  <a:pt x="10775535" y="3862145"/>
                  <a:pt x="10775704" y="3862140"/>
                  <a:pt x="10775872" y="3862087"/>
                </a:cubicBezTo>
                <a:cubicBezTo>
                  <a:pt x="10826148" y="3511992"/>
                  <a:pt x="11107187" y="3233421"/>
                  <a:pt x="11466037" y="3174489"/>
                </a:cubicBezTo>
                <a:lnTo>
                  <a:pt x="11466154" y="3173350"/>
                </a:lnTo>
                <a:cubicBezTo>
                  <a:pt x="11471463" y="3172348"/>
                  <a:pt x="11476791" y="3171407"/>
                  <a:pt x="11482367" y="3171823"/>
                </a:cubicBezTo>
                <a:cubicBezTo>
                  <a:pt x="11513550" y="3166310"/>
                  <a:pt x="11545443" y="3163352"/>
                  <a:pt x="11577829" y="3162829"/>
                </a:cubicBezTo>
                <a:close/>
                <a:moveTo>
                  <a:pt x="9916551" y="3161219"/>
                </a:moveTo>
                <a:lnTo>
                  <a:pt x="9933638" y="3162829"/>
                </a:lnTo>
                <a:cubicBezTo>
                  <a:pt x="9966024" y="3163352"/>
                  <a:pt x="9997917" y="3166310"/>
                  <a:pt x="10029100" y="3171823"/>
                </a:cubicBezTo>
                <a:cubicBezTo>
                  <a:pt x="10034676" y="3171407"/>
                  <a:pt x="10040004" y="3172348"/>
                  <a:pt x="10045313" y="3173350"/>
                </a:cubicBezTo>
                <a:lnTo>
                  <a:pt x="10045430" y="3174489"/>
                </a:lnTo>
                <a:cubicBezTo>
                  <a:pt x="10404280" y="3233421"/>
                  <a:pt x="10685319" y="3511992"/>
                  <a:pt x="10735596" y="3862087"/>
                </a:cubicBezTo>
                <a:cubicBezTo>
                  <a:pt x="10735763" y="3862140"/>
                  <a:pt x="10735932" y="3862145"/>
                  <a:pt x="10736101" y="3862150"/>
                </a:cubicBezTo>
                <a:lnTo>
                  <a:pt x="10736641" y="3868787"/>
                </a:lnTo>
                <a:cubicBezTo>
                  <a:pt x="10741698" y="3898794"/>
                  <a:pt x="10744148" y="3929436"/>
                  <a:pt x="10744105" y="3960518"/>
                </a:cubicBezTo>
                <a:cubicBezTo>
                  <a:pt x="10745417" y="3966104"/>
                  <a:pt x="10745476" y="3971728"/>
                  <a:pt x="10745476" y="3977366"/>
                </a:cubicBezTo>
                <a:cubicBezTo>
                  <a:pt x="10745476" y="3981158"/>
                  <a:pt x="10745449" y="3984944"/>
                  <a:pt x="10744883" y="3988716"/>
                </a:cubicBezTo>
                <a:lnTo>
                  <a:pt x="10744384" y="3988683"/>
                </a:lnTo>
                <a:lnTo>
                  <a:pt x="10744358" y="3989174"/>
                </a:lnTo>
                <a:lnTo>
                  <a:pt x="10727240" y="3987561"/>
                </a:lnTo>
                <a:cubicBezTo>
                  <a:pt x="10694865" y="3987038"/>
                  <a:pt x="10662985" y="3984080"/>
                  <a:pt x="10631813" y="3978570"/>
                </a:cubicBezTo>
                <a:cubicBezTo>
                  <a:pt x="10626236" y="3978986"/>
                  <a:pt x="10620907" y="3978045"/>
                  <a:pt x="10615596" y="3977042"/>
                </a:cubicBezTo>
                <a:lnTo>
                  <a:pt x="10615480" y="3975903"/>
                </a:lnTo>
                <a:cubicBezTo>
                  <a:pt x="10256629" y="3916971"/>
                  <a:pt x="9975590" y="3638399"/>
                  <a:pt x="9925315" y="3288305"/>
                </a:cubicBezTo>
                <a:cubicBezTo>
                  <a:pt x="9925147" y="3288253"/>
                  <a:pt x="9924979" y="3288248"/>
                  <a:pt x="9924809" y="3288243"/>
                </a:cubicBezTo>
                <a:lnTo>
                  <a:pt x="9924271" y="3281619"/>
                </a:lnTo>
                <a:cubicBezTo>
                  <a:pt x="9919212" y="3251607"/>
                  <a:pt x="9916761" y="3220958"/>
                  <a:pt x="9916804" y="3189869"/>
                </a:cubicBezTo>
                <a:cubicBezTo>
                  <a:pt x="9915492" y="3184286"/>
                  <a:pt x="9915433" y="3178663"/>
                  <a:pt x="9915433" y="3173027"/>
                </a:cubicBezTo>
                <a:lnTo>
                  <a:pt x="9916027" y="3161677"/>
                </a:lnTo>
                <a:lnTo>
                  <a:pt x="9916525" y="3161709"/>
                </a:lnTo>
                <a:close/>
                <a:moveTo>
                  <a:pt x="9902763" y="3161219"/>
                </a:moveTo>
                <a:lnTo>
                  <a:pt x="9902789" y="3161709"/>
                </a:lnTo>
                <a:lnTo>
                  <a:pt x="9903287" y="3161677"/>
                </a:lnTo>
                <a:lnTo>
                  <a:pt x="9903881" y="3173027"/>
                </a:lnTo>
                <a:cubicBezTo>
                  <a:pt x="9903881" y="3178663"/>
                  <a:pt x="9903822" y="3184286"/>
                  <a:pt x="9902510" y="3189869"/>
                </a:cubicBezTo>
                <a:cubicBezTo>
                  <a:pt x="9902553" y="3220958"/>
                  <a:pt x="9900102" y="3251607"/>
                  <a:pt x="9895043" y="3281619"/>
                </a:cubicBezTo>
                <a:lnTo>
                  <a:pt x="9894505" y="3288243"/>
                </a:lnTo>
                <a:cubicBezTo>
                  <a:pt x="9894335" y="3288248"/>
                  <a:pt x="9894167" y="3288253"/>
                  <a:pt x="9893999" y="3288305"/>
                </a:cubicBezTo>
                <a:cubicBezTo>
                  <a:pt x="9843724" y="3638399"/>
                  <a:pt x="9562685" y="3916971"/>
                  <a:pt x="9203834" y="3975903"/>
                </a:cubicBezTo>
                <a:lnTo>
                  <a:pt x="9203718" y="3977042"/>
                </a:lnTo>
                <a:cubicBezTo>
                  <a:pt x="9198407" y="3978045"/>
                  <a:pt x="9193078" y="3978986"/>
                  <a:pt x="9187501" y="3978570"/>
                </a:cubicBezTo>
                <a:cubicBezTo>
                  <a:pt x="9156329" y="3984080"/>
                  <a:pt x="9124449" y="3987038"/>
                  <a:pt x="9092074" y="3987561"/>
                </a:cubicBezTo>
                <a:lnTo>
                  <a:pt x="9074956" y="3989174"/>
                </a:lnTo>
                <a:lnTo>
                  <a:pt x="9074930" y="3988683"/>
                </a:lnTo>
                <a:lnTo>
                  <a:pt x="9074431" y="3988716"/>
                </a:lnTo>
                <a:cubicBezTo>
                  <a:pt x="9073865" y="3984944"/>
                  <a:pt x="9073838" y="3981158"/>
                  <a:pt x="9073838" y="3977366"/>
                </a:cubicBezTo>
                <a:cubicBezTo>
                  <a:pt x="9073838" y="3971728"/>
                  <a:pt x="9073897" y="3966104"/>
                  <a:pt x="9075209" y="3960518"/>
                </a:cubicBezTo>
                <a:cubicBezTo>
                  <a:pt x="9075166" y="3929436"/>
                  <a:pt x="9077616" y="3898794"/>
                  <a:pt x="9082673" y="3868787"/>
                </a:cubicBezTo>
                <a:lnTo>
                  <a:pt x="9083213" y="3862150"/>
                </a:lnTo>
                <a:cubicBezTo>
                  <a:pt x="9083382" y="3862145"/>
                  <a:pt x="9083551" y="3862140"/>
                  <a:pt x="9083718" y="3862087"/>
                </a:cubicBezTo>
                <a:cubicBezTo>
                  <a:pt x="9133995" y="3511992"/>
                  <a:pt x="9415034" y="3233421"/>
                  <a:pt x="9773884" y="3174489"/>
                </a:cubicBezTo>
                <a:lnTo>
                  <a:pt x="9774001" y="3173350"/>
                </a:lnTo>
                <a:cubicBezTo>
                  <a:pt x="9779310" y="3172348"/>
                  <a:pt x="9784638" y="3171407"/>
                  <a:pt x="9790214" y="3171823"/>
                </a:cubicBezTo>
                <a:cubicBezTo>
                  <a:pt x="9821397" y="3166310"/>
                  <a:pt x="9853290" y="3163352"/>
                  <a:pt x="9885676" y="3162829"/>
                </a:cubicBezTo>
                <a:close/>
                <a:moveTo>
                  <a:pt x="8224400" y="3161219"/>
                </a:moveTo>
                <a:lnTo>
                  <a:pt x="8241488" y="3162829"/>
                </a:lnTo>
                <a:cubicBezTo>
                  <a:pt x="8273873" y="3163352"/>
                  <a:pt x="8305766" y="3166310"/>
                  <a:pt x="8336949" y="3171823"/>
                </a:cubicBezTo>
                <a:cubicBezTo>
                  <a:pt x="8342525" y="3171407"/>
                  <a:pt x="8347853" y="3172348"/>
                  <a:pt x="8353162" y="3173350"/>
                </a:cubicBezTo>
                <a:lnTo>
                  <a:pt x="8353279" y="3174489"/>
                </a:lnTo>
                <a:cubicBezTo>
                  <a:pt x="8712129" y="3233421"/>
                  <a:pt x="8993168" y="3511992"/>
                  <a:pt x="9043444" y="3862087"/>
                </a:cubicBezTo>
                <a:cubicBezTo>
                  <a:pt x="9043612" y="3862140"/>
                  <a:pt x="9043781" y="3862145"/>
                  <a:pt x="9043950" y="3862150"/>
                </a:cubicBezTo>
                <a:lnTo>
                  <a:pt x="9044490" y="3868787"/>
                </a:lnTo>
                <a:cubicBezTo>
                  <a:pt x="9049547" y="3898794"/>
                  <a:pt x="9051997" y="3929436"/>
                  <a:pt x="9051954" y="3960518"/>
                </a:cubicBezTo>
                <a:cubicBezTo>
                  <a:pt x="9053266" y="3966104"/>
                  <a:pt x="9053325" y="3971728"/>
                  <a:pt x="9053325" y="3977366"/>
                </a:cubicBezTo>
                <a:cubicBezTo>
                  <a:pt x="9053325" y="3981158"/>
                  <a:pt x="9053298" y="3984944"/>
                  <a:pt x="9052732" y="3988716"/>
                </a:cubicBezTo>
                <a:lnTo>
                  <a:pt x="9052233" y="3988683"/>
                </a:lnTo>
                <a:lnTo>
                  <a:pt x="9052207" y="3989174"/>
                </a:lnTo>
                <a:lnTo>
                  <a:pt x="9035089" y="3987561"/>
                </a:lnTo>
                <a:cubicBezTo>
                  <a:pt x="9002714" y="3987038"/>
                  <a:pt x="8970834" y="3984080"/>
                  <a:pt x="8939662" y="3978570"/>
                </a:cubicBezTo>
                <a:cubicBezTo>
                  <a:pt x="8934085" y="3978986"/>
                  <a:pt x="8928756" y="3978045"/>
                  <a:pt x="8923445" y="3977042"/>
                </a:cubicBezTo>
                <a:lnTo>
                  <a:pt x="8923329" y="3975903"/>
                </a:lnTo>
                <a:cubicBezTo>
                  <a:pt x="8564478" y="3916971"/>
                  <a:pt x="8283439" y="3638399"/>
                  <a:pt x="8233164" y="3288305"/>
                </a:cubicBezTo>
                <a:cubicBezTo>
                  <a:pt x="8232996" y="3288253"/>
                  <a:pt x="8232828" y="3288248"/>
                  <a:pt x="8232658" y="3288243"/>
                </a:cubicBezTo>
                <a:lnTo>
                  <a:pt x="8232120" y="3281619"/>
                </a:lnTo>
                <a:cubicBezTo>
                  <a:pt x="8227061" y="3251607"/>
                  <a:pt x="8224611" y="3220958"/>
                  <a:pt x="8224653" y="3189869"/>
                </a:cubicBezTo>
                <a:cubicBezTo>
                  <a:pt x="8223341" y="3184286"/>
                  <a:pt x="8223282" y="3178663"/>
                  <a:pt x="8223282" y="3173027"/>
                </a:cubicBezTo>
                <a:lnTo>
                  <a:pt x="8223876" y="3161677"/>
                </a:lnTo>
                <a:lnTo>
                  <a:pt x="8224374" y="3161709"/>
                </a:lnTo>
                <a:close/>
                <a:moveTo>
                  <a:pt x="8210612" y="3161219"/>
                </a:moveTo>
                <a:lnTo>
                  <a:pt x="8210638" y="3161709"/>
                </a:lnTo>
                <a:lnTo>
                  <a:pt x="8211136" y="3161677"/>
                </a:lnTo>
                <a:lnTo>
                  <a:pt x="8211730" y="3173027"/>
                </a:lnTo>
                <a:cubicBezTo>
                  <a:pt x="8211730" y="3178663"/>
                  <a:pt x="8211672" y="3184286"/>
                  <a:pt x="8210360" y="3189869"/>
                </a:cubicBezTo>
                <a:cubicBezTo>
                  <a:pt x="8210402" y="3220958"/>
                  <a:pt x="8207951" y="3251607"/>
                  <a:pt x="8202893" y="3281619"/>
                </a:cubicBezTo>
                <a:lnTo>
                  <a:pt x="8202354" y="3288243"/>
                </a:lnTo>
                <a:cubicBezTo>
                  <a:pt x="8202185" y="3288248"/>
                  <a:pt x="8202016" y="3288253"/>
                  <a:pt x="8201849" y="3288305"/>
                </a:cubicBezTo>
                <a:cubicBezTo>
                  <a:pt x="8151573" y="3638399"/>
                  <a:pt x="7870534" y="3916971"/>
                  <a:pt x="7511683" y="3975903"/>
                </a:cubicBezTo>
                <a:lnTo>
                  <a:pt x="7511567" y="3977042"/>
                </a:lnTo>
                <a:cubicBezTo>
                  <a:pt x="7506256" y="3978045"/>
                  <a:pt x="7500927" y="3978986"/>
                  <a:pt x="7495350" y="3978570"/>
                </a:cubicBezTo>
                <a:cubicBezTo>
                  <a:pt x="7464178" y="3984080"/>
                  <a:pt x="7432298" y="3987038"/>
                  <a:pt x="7399924" y="3987561"/>
                </a:cubicBezTo>
                <a:lnTo>
                  <a:pt x="7382805" y="3989174"/>
                </a:lnTo>
                <a:lnTo>
                  <a:pt x="7382779" y="3988683"/>
                </a:lnTo>
                <a:lnTo>
                  <a:pt x="7382280" y="3988716"/>
                </a:lnTo>
                <a:cubicBezTo>
                  <a:pt x="7381714" y="3984944"/>
                  <a:pt x="7381687" y="3981158"/>
                  <a:pt x="7381687" y="3977366"/>
                </a:cubicBezTo>
                <a:cubicBezTo>
                  <a:pt x="7381687" y="3971728"/>
                  <a:pt x="7381746" y="3966104"/>
                  <a:pt x="7383058" y="3960518"/>
                </a:cubicBezTo>
                <a:cubicBezTo>
                  <a:pt x="7383016" y="3929436"/>
                  <a:pt x="7385465" y="3898794"/>
                  <a:pt x="7390522" y="3868787"/>
                </a:cubicBezTo>
                <a:lnTo>
                  <a:pt x="7391062" y="3862150"/>
                </a:lnTo>
                <a:cubicBezTo>
                  <a:pt x="7391231" y="3862145"/>
                  <a:pt x="7391400" y="3862140"/>
                  <a:pt x="7391568" y="3862087"/>
                </a:cubicBezTo>
                <a:cubicBezTo>
                  <a:pt x="7441844" y="3511992"/>
                  <a:pt x="7722883" y="3233421"/>
                  <a:pt x="8081734" y="3174489"/>
                </a:cubicBezTo>
                <a:lnTo>
                  <a:pt x="8081851" y="3173350"/>
                </a:lnTo>
                <a:cubicBezTo>
                  <a:pt x="8087159" y="3172348"/>
                  <a:pt x="8092487" y="3171407"/>
                  <a:pt x="8098063" y="3171823"/>
                </a:cubicBezTo>
                <a:cubicBezTo>
                  <a:pt x="8129247" y="3166310"/>
                  <a:pt x="8161139" y="3163352"/>
                  <a:pt x="8193525" y="3162829"/>
                </a:cubicBezTo>
                <a:close/>
                <a:moveTo>
                  <a:pt x="6532249" y="3161219"/>
                </a:moveTo>
                <a:lnTo>
                  <a:pt x="6549337" y="3162829"/>
                </a:lnTo>
                <a:cubicBezTo>
                  <a:pt x="6581722" y="3163352"/>
                  <a:pt x="6613615" y="3166310"/>
                  <a:pt x="6644798" y="3171823"/>
                </a:cubicBezTo>
                <a:cubicBezTo>
                  <a:pt x="6650374" y="3171407"/>
                  <a:pt x="6655702" y="3172348"/>
                  <a:pt x="6661011" y="3173350"/>
                </a:cubicBezTo>
                <a:lnTo>
                  <a:pt x="6661128" y="3174489"/>
                </a:lnTo>
                <a:cubicBezTo>
                  <a:pt x="7019978" y="3233421"/>
                  <a:pt x="7301017" y="3511992"/>
                  <a:pt x="7351294" y="3862087"/>
                </a:cubicBezTo>
                <a:cubicBezTo>
                  <a:pt x="7351461" y="3862140"/>
                  <a:pt x="7351631" y="3862145"/>
                  <a:pt x="7351799" y="3862150"/>
                </a:cubicBezTo>
                <a:lnTo>
                  <a:pt x="7352340" y="3868787"/>
                </a:lnTo>
                <a:cubicBezTo>
                  <a:pt x="7357396" y="3898794"/>
                  <a:pt x="7359846" y="3929436"/>
                  <a:pt x="7359804" y="3960518"/>
                </a:cubicBezTo>
                <a:cubicBezTo>
                  <a:pt x="7361116" y="3966104"/>
                  <a:pt x="7361174" y="3971728"/>
                  <a:pt x="7361174" y="3977366"/>
                </a:cubicBezTo>
                <a:cubicBezTo>
                  <a:pt x="7361174" y="3981158"/>
                  <a:pt x="7361147" y="3984944"/>
                  <a:pt x="7360581" y="3988716"/>
                </a:cubicBezTo>
                <a:lnTo>
                  <a:pt x="7360082" y="3988683"/>
                </a:lnTo>
                <a:lnTo>
                  <a:pt x="7360056" y="3989174"/>
                </a:lnTo>
                <a:lnTo>
                  <a:pt x="7342938" y="3987561"/>
                </a:lnTo>
                <a:cubicBezTo>
                  <a:pt x="7310564" y="3987038"/>
                  <a:pt x="7278683" y="3984080"/>
                  <a:pt x="7247511" y="3978570"/>
                </a:cubicBezTo>
                <a:cubicBezTo>
                  <a:pt x="7241934" y="3978986"/>
                  <a:pt x="7236605" y="3978045"/>
                  <a:pt x="7231295" y="3977042"/>
                </a:cubicBezTo>
                <a:lnTo>
                  <a:pt x="7231179" y="3975903"/>
                </a:lnTo>
                <a:cubicBezTo>
                  <a:pt x="6872327" y="3916971"/>
                  <a:pt x="6591288" y="3638399"/>
                  <a:pt x="6541013" y="3288305"/>
                </a:cubicBezTo>
                <a:cubicBezTo>
                  <a:pt x="6540845" y="3288253"/>
                  <a:pt x="6540677" y="3288248"/>
                  <a:pt x="6540507" y="3288243"/>
                </a:cubicBezTo>
                <a:lnTo>
                  <a:pt x="6539969" y="3281619"/>
                </a:lnTo>
                <a:cubicBezTo>
                  <a:pt x="6534910" y="3251607"/>
                  <a:pt x="6532460" y="3220958"/>
                  <a:pt x="6532502" y="3189869"/>
                </a:cubicBezTo>
                <a:cubicBezTo>
                  <a:pt x="6531190" y="3184286"/>
                  <a:pt x="6531131" y="3178663"/>
                  <a:pt x="6531131" y="3173027"/>
                </a:cubicBezTo>
                <a:lnTo>
                  <a:pt x="6531725" y="3161677"/>
                </a:lnTo>
                <a:lnTo>
                  <a:pt x="6532223" y="3161709"/>
                </a:lnTo>
                <a:close/>
                <a:moveTo>
                  <a:pt x="6518461" y="3161219"/>
                </a:moveTo>
                <a:lnTo>
                  <a:pt x="6518487" y="3161709"/>
                </a:lnTo>
                <a:lnTo>
                  <a:pt x="6518985" y="3161677"/>
                </a:lnTo>
                <a:lnTo>
                  <a:pt x="6519579" y="3173027"/>
                </a:lnTo>
                <a:cubicBezTo>
                  <a:pt x="6519579" y="3178663"/>
                  <a:pt x="6519520" y="3184286"/>
                  <a:pt x="6518208" y="3189869"/>
                </a:cubicBezTo>
                <a:cubicBezTo>
                  <a:pt x="6518250" y="3220958"/>
                  <a:pt x="6515800" y="3251607"/>
                  <a:pt x="6510741" y="3281619"/>
                </a:cubicBezTo>
                <a:lnTo>
                  <a:pt x="6510203" y="3288243"/>
                </a:lnTo>
                <a:cubicBezTo>
                  <a:pt x="6510033" y="3288248"/>
                  <a:pt x="6509865" y="3288253"/>
                  <a:pt x="6509697" y="3288305"/>
                </a:cubicBezTo>
                <a:cubicBezTo>
                  <a:pt x="6459422" y="3638399"/>
                  <a:pt x="6178383" y="3916971"/>
                  <a:pt x="5819531" y="3975903"/>
                </a:cubicBezTo>
                <a:lnTo>
                  <a:pt x="5819415" y="3977042"/>
                </a:lnTo>
                <a:cubicBezTo>
                  <a:pt x="5814105" y="3978045"/>
                  <a:pt x="5808776" y="3978986"/>
                  <a:pt x="5803199" y="3978570"/>
                </a:cubicBezTo>
                <a:cubicBezTo>
                  <a:pt x="5772027" y="3984080"/>
                  <a:pt x="5740146" y="3987038"/>
                  <a:pt x="5707772" y="3987561"/>
                </a:cubicBezTo>
                <a:lnTo>
                  <a:pt x="5690654" y="3989174"/>
                </a:lnTo>
                <a:lnTo>
                  <a:pt x="5690628" y="3988683"/>
                </a:lnTo>
                <a:lnTo>
                  <a:pt x="5690129" y="3988716"/>
                </a:lnTo>
                <a:cubicBezTo>
                  <a:pt x="5689563" y="3984944"/>
                  <a:pt x="5689536" y="3981158"/>
                  <a:pt x="5689536" y="3977366"/>
                </a:cubicBezTo>
                <a:cubicBezTo>
                  <a:pt x="5689536" y="3971728"/>
                  <a:pt x="5689594" y="3966104"/>
                  <a:pt x="5690906" y="3960518"/>
                </a:cubicBezTo>
                <a:cubicBezTo>
                  <a:pt x="5690864" y="3929436"/>
                  <a:pt x="5693314" y="3898794"/>
                  <a:pt x="5698370" y="3868787"/>
                </a:cubicBezTo>
                <a:lnTo>
                  <a:pt x="5698911" y="3862150"/>
                </a:lnTo>
                <a:cubicBezTo>
                  <a:pt x="5699079" y="3862145"/>
                  <a:pt x="5699249" y="3862140"/>
                  <a:pt x="5699416" y="3862087"/>
                </a:cubicBezTo>
                <a:cubicBezTo>
                  <a:pt x="5749693" y="3511992"/>
                  <a:pt x="6030732" y="3233421"/>
                  <a:pt x="6389582" y="3174489"/>
                </a:cubicBezTo>
                <a:lnTo>
                  <a:pt x="6389699" y="3173350"/>
                </a:lnTo>
                <a:cubicBezTo>
                  <a:pt x="6395008" y="3172348"/>
                  <a:pt x="6400336" y="3171407"/>
                  <a:pt x="6405912" y="3171823"/>
                </a:cubicBezTo>
                <a:cubicBezTo>
                  <a:pt x="6437095" y="3166310"/>
                  <a:pt x="6468988" y="3163352"/>
                  <a:pt x="6501373" y="3162829"/>
                </a:cubicBezTo>
                <a:close/>
                <a:moveTo>
                  <a:pt x="4840098" y="3161219"/>
                </a:moveTo>
                <a:lnTo>
                  <a:pt x="4857185" y="3162829"/>
                </a:lnTo>
                <a:cubicBezTo>
                  <a:pt x="4889571" y="3163352"/>
                  <a:pt x="4921463" y="3166310"/>
                  <a:pt x="4952647" y="3171823"/>
                </a:cubicBezTo>
                <a:cubicBezTo>
                  <a:pt x="4958223" y="3171407"/>
                  <a:pt x="4963551" y="3172348"/>
                  <a:pt x="4968859" y="3173350"/>
                </a:cubicBezTo>
                <a:lnTo>
                  <a:pt x="4968976" y="3174489"/>
                </a:lnTo>
                <a:cubicBezTo>
                  <a:pt x="5327827" y="3233421"/>
                  <a:pt x="5608866" y="3511992"/>
                  <a:pt x="5659142" y="3862087"/>
                </a:cubicBezTo>
                <a:cubicBezTo>
                  <a:pt x="5659310" y="3862140"/>
                  <a:pt x="5659479" y="3862145"/>
                  <a:pt x="5659648" y="3862150"/>
                </a:cubicBezTo>
                <a:lnTo>
                  <a:pt x="5660188" y="3868787"/>
                </a:lnTo>
                <a:cubicBezTo>
                  <a:pt x="5665245" y="3898794"/>
                  <a:pt x="5667694" y="3929436"/>
                  <a:pt x="5667652" y="3960518"/>
                </a:cubicBezTo>
                <a:cubicBezTo>
                  <a:pt x="5668964" y="3966104"/>
                  <a:pt x="5669023" y="3971728"/>
                  <a:pt x="5669023" y="3977366"/>
                </a:cubicBezTo>
                <a:cubicBezTo>
                  <a:pt x="5669023" y="3981158"/>
                  <a:pt x="5668996" y="3984944"/>
                  <a:pt x="5668430" y="3988716"/>
                </a:cubicBezTo>
                <a:lnTo>
                  <a:pt x="5667931" y="3988683"/>
                </a:lnTo>
                <a:lnTo>
                  <a:pt x="5667905" y="3989174"/>
                </a:lnTo>
                <a:lnTo>
                  <a:pt x="5650786" y="3987561"/>
                </a:lnTo>
                <a:cubicBezTo>
                  <a:pt x="5618412" y="3987038"/>
                  <a:pt x="5586532" y="3984080"/>
                  <a:pt x="5555360" y="3978570"/>
                </a:cubicBezTo>
                <a:cubicBezTo>
                  <a:pt x="5549783" y="3978986"/>
                  <a:pt x="5544454" y="3978045"/>
                  <a:pt x="5539143" y="3977042"/>
                </a:cubicBezTo>
                <a:lnTo>
                  <a:pt x="5539027" y="3975903"/>
                </a:lnTo>
                <a:cubicBezTo>
                  <a:pt x="5180176" y="3916971"/>
                  <a:pt x="4899137" y="3638399"/>
                  <a:pt x="4848861" y="3288305"/>
                </a:cubicBezTo>
                <a:cubicBezTo>
                  <a:pt x="4848694" y="3288253"/>
                  <a:pt x="4848525" y="3288248"/>
                  <a:pt x="4848356" y="3288243"/>
                </a:cubicBezTo>
                <a:lnTo>
                  <a:pt x="4847817" y="3281619"/>
                </a:lnTo>
                <a:cubicBezTo>
                  <a:pt x="4842759" y="3251607"/>
                  <a:pt x="4840308" y="3220958"/>
                  <a:pt x="4840350" y="3189869"/>
                </a:cubicBezTo>
                <a:cubicBezTo>
                  <a:pt x="4839038" y="3184286"/>
                  <a:pt x="4838980" y="3178663"/>
                  <a:pt x="4838980" y="3173027"/>
                </a:cubicBezTo>
                <a:lnTo>
                  <a:pt x="4839574" y="3161677"/>
                </a:lnTo>
                <a:lnTo>
                  <a:pt x="4840072" y="3161709"/>
                </a:lnTo>
                <a:close/>
                <a:moveTo>
                  <a:pt x="4826310" y="3161219"/>
                </a:moveTo>
                <a:lnTo>
                  <a:pt x="4826336" y="3161709"/>
                </a:lnTo>
                <a:lnTo>
                  <a:pt x="4826834" y="3161677"/>
                </a:lnTo>
                <a:lnTo>
                  <a:pt x="4827428" y="3173027"/>
                </a:lnTo>
                <a:cubicBezTo>
                  <a:pt x="4827428" y="3178663"/>
                  <a:pt x="4827369" y="3184286"/>
                  <a:pt x="4826057" y="3189869"/>
                </a:cubicBezTo>
                <a:cubicBezTo>
                  <a:pt x="4826099" y="3220958"/>
                  <a:pt x="4823649" y="3251607"/>
                  <a:pt x="4818590" y="3281619"/>
                </a:cubicBezTo>
                <a:lnTo>
                  <a:pt x="4818052" y="3288243"/>
                </a:lnTo>
                <a:cubicBezTo>
                  <a:pt x="4817882" y="3288248"/>
                  <a:pt x="4817714" y="3288253"/>
                  <a:pt x="4817546" y="3288305"/>
                </a:cubicBezTo>
                <a:cubicBezTo>
                  <a:pt x="4767271" y="3638399"/>
                  <a:pt x="4486232" y="3916971"/>
                  <a:pt x="4127381" y="3975903"/>
                </a:cubicBezTo>
                <a:lnTo>
                  <a:pt x="4127264" y="3977042"/>
                </a:lnTo>
                <a:cubicBezTo>
                  <a:pt x="4121954" y="3978045"/>
                  <a:pt x="4116625" y="3978986"/>
                  <a:pt x="4111048" y="3978570"/>
                </a:cubicBezTo>
                <a:cubicBezTo>
                  <a:pt x="4079876" y="3984080"/>
                  <a:pt x="4047996" y="3987038"/>
                  <a:pt x="4015621" y="3987561"/>
                </a:cubicBezTo>
                <a:lnTo>
                  <a:pt x="3998503" y="3989174"/>
                </a:lnTo>
                <a:lnTo>
                  <a:pt x="3998477" y="3988683"/>
                </a:lnTo>
                <a:lnTo>
                  <a:pt x="3997978" y="3988716"/>
                </a:lnTo>
                <a:cubicBezTo>
                  <a:pt x="3997412" y="3984944"/>
                  <a:pt x="3997385" y="3981158"/>
                  <a:pt x="3997385" y="3977366"/>
                </a:cubicBezTo>
                <a:cubicBezTo>
                  <a:pt x="3997385" y="3971728"/>
                  <a:pt x="3997443" y="3966104"/>
                  <a:pt x="3998755" y="3960518"/>
                </a:cubicBezTo>
                <a:cubicBezTo>
                  <a:pt x="3998713" y="3929436"/>
                  <a:pt x="4001163" y="3898794"/>
                  <a:pt x="4006219" y="3868787"/>
                </a:cubicBezTo>
                <a:lnTo>
                  <a:pt x="4006760" y="3862150"/>
                </a:lnTo>
                <a:cubicBezTo>
                  <a:pt x="4006928" y="3862145"/>
                  <a:pt x="4007098" y="3862140"/>
                  <a:pt x="4007265" y="3862087"/>
                </a:cubicBezTo>
                <a:cubicBezTo>
                  <a:pt x="4057542" y="3511992"/>
                  <a:pt x="4338581" y="3233421"/>
                  <a:pt x="4697431" y="3174489"/>
                </a:cubicBezTo>
                <a:lnTo>
                  <a:pt x="4697548" y="3173350"/>
                </a:lnTo>
                <a:cubicBezTo>
                  <a:pt x="4702857" y="3172348"/>
                  <a:pt x="4708185" y="3171407"/>
                  <a:pt x="4713761" y="3171823"/>
                </a:cubicBezTo>
                <a:cubicBezTo>
                  <a:pt x="4744944" y="3166310"/>
                  <a:pt x="4776837" y="3163352"/>
                  <a:pt x="4809222" y="3162829"/>
                </a:cubicBezTo>
                <a:close/>
                <a:moveTo>
                  <a:pt x="3147947" y="3161219"/>
                </a:moveTo>
                <a:lnTo>
                  <a:pt x="3165034" y="3162829"/>
                </a:lnTo>
                <a:cubicBezTo>
                  <a:pt x="3197420" y="3163352"/>
                  <a:pt x="3229312" y="3166310"/>
                  <a:pt x="3260496" y="3171823"/>
                </a:cubicBezTo>
                <a:cubicBezTo>
                  <a:pt x="3266072" y="3171407"/>
                  <a:pt x="3271400" y="3172348"/>
                  <a:pt x="3276708" y="3173350"/>
                </a:cubicBezTo>
                <a:lnTo>
                  <a:pt x="3276826" y="3174489"/>
                </a:lnTo>
                <a:cubicBezTo>
                  <a:pt x="3635676" y="3233421"/>
                  <a:pt x="3916715" y="3511992"/>
                  <a:pt x="3966991" y="3862087"/>
                </a:cubicBezTo>
                <a:cubicBezTo>
                  <a:pt x="3967159" y="3862140"/>
                  <a:pt x="3967328" y="3862145"/>
                  <a:pt x="3967497" y="3862150"/>
                </a:cubicBezTo>
                <a:lnTo>
                  <a:pt x="3968037" y="3868787"/>
                </a:lnTo>
                <a:cubicBezTo>
                  <a:pt x="3973094" y="3898794"/>
                  <a:pt x="3975543" y="3929436"/>
                  <a:pt x="3975501" y="3960518"/>
                </a:cubicBezTo>
                <a:cubicBezTo>
                  <a:pt x="3976813" y="3966104"/>
                  <a:pt x="3976872" y="3971728"/>
                  <a:pt x="3976872" y="3977366"/>
                </a:cubicBezTo>
                <a:cubicBezTo>
                  <a:pt x="3976872" y="3981158"/>
                  <a:pt x="3976845" y="3984944"/>
                  <a:pt x="3976279" y="3988716"/>
                </a:cubicBezTo>
                <a:lnTo>
                  <a:pt x="3975780" y="3988683"/>
                </a:lnTo>
                <a:lnTo>
                  <a:pt x="3975754" y="3989174"/>
                </a:lnTo>
                <a:lnTo>
                  <a:pt x="3958635" y="3987561"/>
                </a:lnTo>
                <a:cubicBezTo>
                  <a:pt x="3926261" y="3987038"/>
                  <a:pt x="3894381" y="3984080"/>
                  <a:pt x="3863209" y="3978570"/>
                </a:cubicBezTo>
                <a:cubicBezTo>
                  <a:pt x="3857632" y="3978986"/>
                  <a:pt x="3852303" y="3978045"/>
                  <a:pt x="3846992" y="3977042"/>
                </a:cubicBezTo>
                <a:lnTo>
                  <a:pt x="3846876" y="3975903"/>
                </a:lnTo>
                <a:cubicBezTo>
                  <a:pt x="3488025" y="3916971"/>
                  <a:pt x="3206986" y="3638399"/>
                  <a:pt x="3156710" y="3288305"/>
                </a:cubicBezTo>
                <a:cubicBezTo>
                  <a:pt x="3156543" y="3288253"/>
                  <a:pt x="3156374" y="3288248"/>
                  <a:pt x="3156205" y="3288243"/>
                </a:cubicBezTo>
                <a:lnTo>
                  <a:pt x="3155667" y="3281619"/>
                </a:lnTo>
                <a:cubicBezTo>
                  <a:pt x="3150608" y="3251607"/>
                  <a:pt x="3148157" y="3220958"/>
                  <a:pt x="3148199" y="3189869"/>
                </a:cubicBezTo>
                <a:cubicBezTo>
                  <a:pt x="3146887" y="3184286"/>
                  <a:pt x="3146829" y="3178663"/>
                  <a:pt x="3146829" y="3173027"/>
                </a:cubicBezTo>
                <a:lnTo>
                  <a:pt x="3147423" y="3161677"/>
                </a:lnTo>
                <a:lnTo>
                  <a:pt x="3147921" y="3161709"/>
                </a:lnTo>
                <a:close/>
                <a:moveTo>
                  <a:pt x="3134159" y="3161219"/>
                </a:moveTo>
                <a:lnTo>
                  <a:pt x="3134185" y="3161709"/>
                </a:lnTo>
                <a:lnTo>
                  <a:pt x="3134683" y="3161677"/>
                </a:lnTo>
                <a:lnTo>
                  <a:pt x="3135277" y="3173027"/>
                </a:lnTo>
                <a:cubicBezTo>
                  <a:pt x="3135277" y="3178663"/>
                  <a:pt x="3135218" y="3184286"/>
                  <a:pt x="3133906" y="3189869"/>
                </a:cubicBezTo>
                <a:cubicBezTo>
                  <a:pt x="3133948" y="3220958"/>
                  <a:pt x="3131498" y="3251607"/>
                  <a:pt x="3126439" y="3281619"/>
                </a:cubicBezTo>
                <a:lnTo>
                  <a:pt x="3125901" y="3288243"/>
                </a:lnTo>
                <a:cubicBezTo>
                  <a:pt x="3125731" y="3288248"/>
                  <a:pt x="3125563" y="3288253"/>
                  <a:pt x="3125395" y="3288305"/>
                </a:cubicBezTo>
                <a:cubicBezTo>
                  <a:pt x="3075120" y="3638399"/>
                  <a:pt x="2794081" y="3916971"/>
                  <a:pt x="2435230" y="3975903"/>
                </a:cubicBezTo>
                <a:lnTo>
                  <a:pt x="2435113" y="3977042"/>
                </a:lnTo>
                <a:cubicBezTo>
                  <a:pt x="2429803" y="3978045"/>
                  <a:pt x="2424474" y="3978986"/>
                  <a:pt x="2418897" y="3978570"/>
                </a:cubicBezTo>
                <a:cubicBezTo>
                  <a:pt x="2387725" y="3984080"/>
                  <a:pt x="2355845" y="3987038"/>
                  <a:pt x="2323470" y="3987561"/>
                </a:cubicBezTo>
                <a:lnTo>
                  <a:pt x="2306352" y="3989174"/>
                </a:lnTo>
                <a:lnTo>
                  <a:pt x="2306326" y="3988683"/>
                </a:lnTo>
                <a:lnTo>
                  <a:pt x="2305827" y="3988716"/>
                </a:lnTo>
                <a:cubicBezTo>
                  <a:pt x="2305261" y="3984944"/>
                  <a:pt x="2305234" y="3981158"/>
                  <a:pt x="2305234" y="3977366"/>
                </a:cubicBezTo>
                <a:cubicBezTo>
                  <a:pt x="2305234" y="3971728"/>
                  <a:pt x="2305292" y="3966104"/>
                  <a:pt x="2306604" y="3960518"/>
                </a:cubicBezTo>
                <a:cubicBezTo>
                  <a:pt x="2306562" y="3929436"/>
                  <a:pt x="2309012" y="3898794"/>
                  <a:pt x="2314068" y="3868787"/>
                </a:cubicBezTo>
                <a:lnTo>
                  <a:pt x="2314609" y="3862150"/>
                </a:lnTo>
                <a:cubicBezTo>
                  <a:pt x="2314777" y="3862145"/>
                  <a:pt x="2314947" y="3862140"/>
                  <a:pt x="2315114" y="3862087"/>
                </a:cubicBezTo>
                <a:cubicBezTo>
                  <a:pt x="2365391" y="3511992"/>
                  <a:pt x="2646430" y="3233421"/>
                  <a:pt x="3005280" y="3174489"/>
                </a:cubicBezTo>
                <a:lnTo>
                  <a:pt x="3005397" y="3173350"/>
                </a:lnTo>
                <a:cubicBezTo>
                  <a:pt x="3010706" y="3172348"/>
                  <a:pt x="3016034" y="3171407"/>
                  <a:pt x="3021610" y="3171823"/>
                </a:cubicBezTo>
                <a:cubicBezTo>
                  <a:pt x="3052793" y="3166310"/>
                  <a:pt x="3084686" y="3163352"/>
                  <a:pt x="3117071" y="3162829"/>
                </a:cubicBezTo>
                <a:close/>
                <a:moveTo>
                  <a:pt x="1455796" y="3161219"/>
                </a:moveTo>
                <a:lnTo>
                  <a:pt x="1472883" y="3162829"/>
                </a:lnTo>
                <a:cubicBezTo>
                  <a:pt x="1505269" y="3163352"/>
                  <a:pt x="1537161" y="3166310"/>
                  <a:pt x="1568345" y="3171823"/>
                </a:cubicBezTo>
                <a:cubicBezTo>
                  <a:pt x="1573921" y="3171407"/>
                  <a:pt x="1579249" y="3172348"/>
                  <a:pt x="1584557" y="3173350"/>
                </a:cubicBezTo>
                <a:lnTo>
                  <a:pt x="1584675" y="3174489"/>
                </a:lnTo>
                <a:cubicBezTo>
                  <a:pt x="1943525" y="3233421"/>
                  <a:pt x="2224564" y="3511992"/>
                  <a:pt x="2274840" y="3862087"/>
                </a:cubicBezTo>
                <a:cubicBezTo>
                  <a:pt x="2275008" y="3862140"/>
                  <a:pt x="2275177" y="3862145"/>
                  <a:pt x="2275346" y="3862150"/>
                </a:cubicBezTo>
                <a:lnTo>
                  <a:pt x="2275886" y="3868787"/>
                </a:lnTo>
                <a:cubicBezTo>
                  <a:pt x="2280943" y="3898794"/>
                  <a:pt x="2283392" y="3929436"/>
                  <a:pt x="2283350" y="3960518"/>
                </a:cubicBezTo>
                <a:cubicBezTo>
                  <a:pt x="2284662" y="3966104"/>
                  <a:pt x="2284721" y="3971728"/>
                  <a:pt x="2284721" y="3977366"/>
                </a:cubicBezTo>
                <a:cubicBezTo>
                  <a:pt x="2284721" y="3981158"/>
                  <a:pt x="2284694" y="3984944"/>
                  <a:pt x="2284128" y="3988716"/>
                </a:cubicBezTo>
                <a:lnTo>
                  <a:pt x="2283629" y="3988683"/>
                </a:lnTo>
                <a:lnTo>
                  <a:pt x="2283603" y="3989174"/>
                </a:lnTo>
                <a:lnTo>
                  <a:pt x="2266484" y="3987561"/>
                </a:lnTo>
                <a:cubicBezTo>
                  <a:pt x="2234110" y="3987038"/>
                  <a:pt x="2202230" y="3984080"/>
                  <a:pt x="2171058" y="3978570"/>
                </a:cubicBezTo>
                <a:cubicBezTo>
                  <a:pt x="2165481" y="3978986"/>
                  <a:pt x="2160152" y="3978045"/>
                  <a:pt x="2154841" y="3977042"/>
                </a:cubicBezTo>
                <a:lnTo>
                  <a:pt x="2154725" y="3975903"/>
                </a:lnTo>
                <a:cubicBezTo>
                  <a:pt x="1795874" y="3916971"/>
                  <a:pt x="1514835" y="3638399"/>
                  <a:pt x="1464559" y="3288305"/>
                </a:cubicBezTo>
                <a:cubicBezTo>
                  <a:pt x="1464392" y="3288253"/>
                  <a:pt x="1464223" y="3288248"/>
                  <a:pt x="1464054" y="3288243"/>
                </a:cubicBezTo>
                <a:lnTo>
                  <a:pt x="1463515" y="3281619"/>
                </a:lnTo>
                <a:cubicBezTo>
                  <a:pt x="1458457" y="3251607"/>
                  <a:pt x="1456006" y="3220958"/>
                  <a:pt x="1456048" y="3189869"/>
                </a:cubicBezTo>
                <a:cubicBezTo>
                  <a:pt x="1454736" y="3184286"/>
                  <a:pt x="1454678" y="3178663"/>
                  <a:pt x="1454678" y="3173027"/>
                </a:cubicBezTo>
                <a:lnTo>
                  <a:pt x="1455272" y="3161677"/>
                </a:lnTo>
                <a:lnTo>
                  <a:pt x="1455770" y="3161709"/>
                </a:lnTo>
                <a:close/>
                <a:moveTo>
                  <a:pt x="1442008" y="3161219"/>
                </a:moveTo>
                <a:lnTo>
                  <a:pt x="1442034" y="3161709"/>
                </a:lnTo>
                <a:lnTo>
                  <a:pt x="1442532" y="3161677"/>
                </a:lnTo>
                <a:lnTo>
                  <a:pt x="1443126" y="3173027"/>
                </a:lnTo>
                <a:cubicBezTo>
                  <a:pt x="1443126" y="3178663"/>
                  <a:pt x="1443067" y="3184286"/>
                  <a:pt x="1441755" y="3189869"/>
                </a:cubicBezTo>
                <a:cubicBezTo>
                  <a:pt x="1441797" y="3220958"/>
                  <a:pt x="1439347" y="3251607"/>
                  <a:pt x="1434288" y="3281619"/>
                </a:cubicBezTo>
                <a:lnTo>
                  <a:pt x="1433750" y="3288243"/>
                </a:lnTo>
                <a:cubicBezTo>
                  <a:pt x="1433580" y="3288248"/>
                  <a:pt x="1433412" y="3288253"/>
                  <a:pt x="1433244" y="3288305"/>
                </a:cubicBezTo>
                <a:cubicBezTo>
                  <a:pt x="1382969" y="3638399"/>
                  <a:pt x="1101930" y="3916971"/>
                  <a:pt x="743079" y="3975903"/>
                </a:cubicBezTo>
                <a:lnTo>
                  <a:pt x="742962" y="3977042"/>
                </a:lnTo>
                <a:cubicBezTo>
                  <a:pt x="737652" y="3978045"/>
                  <a:pt x="732323" y="3978986"/>
                  <a:pt x="726746" y="3978570"/>
                </a:cubicBezTo>
                <a:cubicBezTo>
                  <a:pt x="695574" y="3984080"/>
                  <a:pt x="663693" y="3987038"/>
                  <a:pt x="631319" y="3987561"/>
                </a:cubicBezTo>
                <a:lnTo>
                  <a:pt x="614201" y="3989174"/>
                </a:lnTo>
                <a:lnTo>
                  <a:pt x="614175" y="3988683"/>
                </a:lnTo>
                <a:lnTo>
                  <a:pt x="613676" y="3988716"/>
                </a:lnTo>
                <a:cubicBezTo>
                  <a:pt x="613110" y="3984944"/>
                  <a:pt x="613083" y="3981158"/>
                  <a:pt x="613083" y="3977366"/>
                </a:cubicBezTo>
                <a:cubicBezTo>
                  <a:pt x="613083" y="3971728"/>
                  <a:pt x="613141" y="3966104"/>
                  <a:pt x="614453" y="3960518"/>
                </a:cubicBezTo>
                <a:cubicBezTo>
                  <a:pt x="614411" y="3929436"/>
                  <a:pt x="616861" y="3898794"/>
                  <a:pt x="621917" y="3868787"/>
                </a:cubicBezTo>
                <a:lnTo>
                  <a:pt x="622458" y="3862150"/>
                </a:lnTo>
                <a:cubicBezTo>
                  <a:pt x="622626" y="3862145"/>
                  <a:pt x="622796" y="3862140"/>
                  <a:pt x="622963" y="3862087"/>
                </a:cubicBezTo>
                <a:cubicBezTo>
                  <a:pt x="673240" y="3511992"/>
                  <a:pt x="954279" y="3233421"/>
                  <a:pt x="1313129" y="3174489"/>
                </a:cubicBezTo>
                <a:lnTo>
                  <a:pt x="1313246" y="3173350"/>
                </a:lnTo>
                <a:cubicBezTo>
                  <a:pt x="1318555" y="3172348"/>
                  <a:pt x="1323883" y="3171407"/>
                  <a:pt x="1329459" y="3171823"/>
                </a:cubicBezTo>
                <a:cubicBezTo>
                  <a:pt x="1360642" y="3166310"/>
                  <a:pt x="1392535" y="3163352"/>
                  <a:pt x="1424920" y="3162829"/>
                </a:cubicBezTo>
                <a:close/>
                <a:moveTo>
                  <a:pt x="10909360" y="2447425"/>
                </a:moveTo>
                <a:cubicBezTo>
                  <a:pt x="10962636" y="2718331"/>
                  <a:pt x="11177479" y="2933128"/>
                  <a:pt x="11452669" y="2992271"/>
                </a:cubicBezTo>
                <a:cubicBezTo>
                  <a:pt x="11399394" y="2721365"/>
                  <a:pt x="11184550" y="2506568"/>
                  <a:pt x="10909360" y="2447425"/>
                </a:cubicBezTo>
                <a:close/>
                <a:moveTo>
                  <a:pt x="10602109" y="2447425"/>
                </a:moveTo>
                <a:cubicBezTo>
                  <a:pt x="10326919" y="2506568"/>
                  <a:pt x="10112075" y="2721365"/>
                  <a:pt x="10058800" y="2992271"/>
                </a:cubicBezTo>
                <a:cubicBezTo>
                  <a:pt x="10333990" y="2933128"/>
                  <a:pt x="10548833" y="2718331"/>
                  <a:pt x="10602109" y="2447425"/>
                </a:cubicBezTo>
                <a:close/>
                <a:moveTo>
                  <a:pt x="9217207" y="2447425"/>
                </a:moveTo>
                <a:cubicBezTo>
                  <a:pt x="9270483" y="2718331"/>
                  <a:pt x="9485326" y="2933128"/>
                  <a:pt x="9760516" y="2992271"/>
                </a:cubicBezTo>
                <a:cubicBezTo>
                  <a:pt x="9707241" y="2721365"/>
                  <a:pt x="9492397" y="2506568"/>
                  <a:pt x="9217207" y="2447425"/>
                </a:cubicBezTo>
                <a:close/>
                <a:moveTo>
                  <a:pt x="8909958" y="2447425"/>
                </a:moveTo>
                <a:cubicBezTo>
                  <a:pt x="8634768" y="2506568"/>
                  <a:pt x="8419924" y="2721365"/>
                  <a:pt x="8366649" y="2992271"/>
                </a:cubicBezTo>
                <a:cubicBezTo>
                  <a:pt x="8641839" y="2933128"/>
                  <a:pt x="8856682" y="2718331"/>
                  <a:pt x="8909958" y="2447425"/>
                </a:cubicBezTo>
                <a:close/>
                <a:moveTo>
                  <a:pt x="7525056" y="2447425"/>
                </a:moveTo>
                <a:cubicBezTo>
                  <a:pt x="7578332" y="2718331"/>
                  <a:pt x="7793175" y="2933128"/>
                  <a:pt x="8068365" y="2992271"/>
                </a:cubicBezTo>
                <a:cubicBezTo>
                  <a:pt x="8015090" y="2721365"/>
                  <a:pt x="7800246" y="2506568"/>
                  <a:pt x="7525056" y="2447425"/>
                </a:cubicBezTo>
                <a:close/>
                <a:moveTo>
                  <a:pt x="7217807" y="2447425"/>
                </a:moveTo>
                <a:cubicBezTo>
                  <a:pt x="6942617" y="2506568"/>
                  <a:pt x="6727773" y="2721365"/>
                  <a:pt x="6674498" y="2992271"/>
                </a:cubicBezTo>
                <a:cubicBezTo>
                  <a:pt x="6949688" y="2933128"/>
                  <a:pt x="7164531" y="2718331"/>
                  <a:pt x="7217807" y="2447425"/>
                </a:cubicBezTo>
                <a:close/>
                <a:moveTo>
                  <a:pt x="5832905" y="2447425"/>
                </a:moveTo>
                <a:cubicBezTo>
                  <a:pt x="5886181" y="2718331"/>
                  <a:pt x="6101024" y="2933128"/>
                  <a:pt x="6376214" y="2992271"/>
                </a:cubicBezTo>
                <a:cubicBezTo>
                  <a:pt x="6322939" y="2721365"/>
                  <a:pt x="6108095" y="2506568"/>
                  <a:pt x="5832905" y="2447425"/>
                </a:cubicBezTo>
                <a:close/>
                <a:moveTo>
                  <a:pt x="5525656" y="2447425"/>
                </a:moveTo>
                <a:cubicBezTo>
                  <a:pt x="5250466" y="2506568"/>
                  <a:pt x="5035622" y="2721365"/>
                  <a:pt x="4982347" y="2992271"/>
                </a:cubicBezTo>
                <a:cubicBezTo>
                  <a:pt x="5257537" y="2933128"/>
                  <a:pt x="5472380" y="2718331"/>
                  <a:pt x="5525656" y="2447425"/>
                </a:cubicBezTo>
                <a:close/>
                <a:moveTo>
                  <a:pt x="4140754" y="2447425"/>
                </a:moveTo>
                <a:cubicBezTo>
                  <a:pt x="4194030" y="2718331"/>
                  <a:pt x="4408873" y="2933128"/>
                  <a:pt x="4684063" y="2992271"/>
                </a:cubicBezTo>
                <a:cubicBezTo>
                  <a:pt x="4630788" y="2721365"/>
                  <a:pt x="4415944" y="2506568"/>
                  <a:pt x="4140754" y="2447425"/>
                </a:cubicBezTo>
                <a:close/>
                <a:moveTo>
                  <a:pt x="3833505" y="2447425"/>
                </a:moveTo>
                <a:cubicBezTo>
                  <a:pt x="3558315" y="2506568"/>
                  <a:pt x="3343471" y="2721365"/>
                  <a:pt x="3290196" y="2992271"/>
                </a:cubicBezTo>
                <a:cubicBezTo>
                  <a:pt x="3565386" y="2933128"/>
                  <a:pt x="3780229" y="2718331"/>
                  <a:pt x="3833505" y="2447425"/>
                </a:cubicBezTo>
                <a:close/>
                <a:moveTo>
                  <a:pt x="2448603" y="2447425"/>
                </a:moveTo>
                <a:cubicBezTo>
                  <a:pt x="2501879" y="2718331"/>
                  <a:pt x="2716722" y="2933128"/>
                  <a:pt x="2991912" y="2992271"/>
                </a:cubicBezTo>
                <a:cubicBezTo>
                  <a:pt x="2938637" y="2721365"/>
                  <a:pt x="2723793" y="2506568"/>
                  <a:pt x="2448603" y="2447425"/>
                </a:cubicBezTo>
                <a:close/>
                <a:moveTo>
                  <a:pt x="2141354" y="2447425"/>
                </a:moveTo>
                <a:cubicBezTo>
                  <a:pt x="1866164" y="2506568"/>
                  <a:pt x="1651320" y="2721365"/>
                  <a:pt x="1598045" y="2992271"/>
                </a:cubicBezTo>
                <a:cubicBezTo>
                  <a:pt x="1873235" y="2933128"/>
                  <a:pt x="2088078" y="2718331"/>
                  <a:pt x="2141354" y="2447425"/>
                </a:cubicBezTo>
                <a:close/>
                <a:moveTo>
                  <a:pt x="756452" y="2447425"/>
                </a:moveTo>
                <a:cubicBezTo>
                  <a:pt x="809728" y="2718331"/>
                  <a:pt x="1024571" y="2933128"/>
                  <a:pt x="1299761" y="2992271"/>
                </a:cubicBezTo>
                <a:cubicBezTo>
                  <a:pt x="1246486" y="2721365"/>
                  <a:pt x="1031642" y="2506568"/>
                  <a:pt x="756452" y="2447425"/>
                </a:cubicBezTo>
                <a:close/>
                <a:moveTo>
                  <a:pt x="12192000" y="2344615"/>
                </a:moveTo>
                <a:lnTo>
                  <a:pt x="12192000" y="2477663"/>
                </a:lnTo>
                <a:cubicBezTo>
                  <a:pt x="11966807" y="2562375"/>
                  <a:pt x="11797421" y="2755980"/>
                  <a:pt x="11750953" y="2992271"/>
                </a:cubicBezTo>
                <a:cubicBezTo>
                  <a:pt x="11935988" y="2952504"/>
                  <a:pt x="12093739" y="2842365"/>
                  <a:pt x="12192000" y="2691161"/>
                </a:cubicBezTo>
                <a:lnTo>
                  <a:pt x="12192000" y="2892735"/>
                </a:lnTo>
                <a:cubicBezTo>
                  <a:pt x="12071770" y="3011736"/>
                  <a:pt x="11914089" y="3094511"/>
                  <a:pt x="11737582" y="3123727"/>
                </a:cubicBezTo>
                <a:lnTo>
                  <a:pt x="11737466" y="3124875"/>
                </a:lnTo>
                <a:cubicBezTo>
                  <a:pt x="11732155" y="3125886"/>
                  <a:pt x="11726826" y="3126834"/>
                  <a:pt x="11721249" y="3126415"/>
                </a:cubicBezTo>
                <a:cubicBezTo>
                  <a:pt x="11690077" y="3131969"/>
                  <a:pt x="11658197" y="3134950"/>
                  <a:pt x="11625822" y="3135477"/>
                </a:cubicBezTo>
                <a:lnTo>
                  <a:pt x="11608704" y="3137103"/>
                </a:lnTo>
                <a:lnTo>
                  <a:pt x="11608678" y="3136608"/>
                </a:lnTo>
                <a:lnTo>
                  <a:pt x="11608179" y="3136641"/>
                </a:lnTo>
                <a:cubicBezTo>
                  <a:pt x="11607613" y="3132839"/>
                  <a:pt x="11607586" y="3129023"/>
                  <a:pt x="11607586" y="3125201"/>
                </a:cubicBezTo>
                <a:cubicBezTo>
                  <a:pt x="11607586" y="3119519"/>
                  <a:pt x="11607645" y="3113850"/>
                  <a:pt x="11608957" y="3108220"/>
                </a:cubicBezTo>
                <a:cubicBezTo>
                  <a:pt x="11608914" y="3076892"/>
                  <a:pt x="11611364" y="3046007"/>
                  <a:pt x="11616421" y="3015763"/>
                </a:cubicBezTo>
                <a:lnTo>
                  <a:pt x="11616961" y="3009073"/>
                </a:lnTo>
                <a:cubicBezTo>
                  <a:pt x="11617130" y="3009068"/>
                  <a:pt x="11617299" y="3009063"/>
                  <a:pt x="11617466" y="3009010"/>
                </a:cubicBezTo>
                <a:cubicBezTo>
                  <a:pt x="11662185" y="2695154"/>
                  <a:pt x="11889463" y="2438329"/>
                  <a:pt x="12192000" y="2344615"/>
                </a:cubicBezTo>
                <a:close/>
                <a:moveTo>
                  <a:pt x="10767111" y="2302594"/>
                </a:moveTo>
                <a:lnTo>
                  <a:pt x="10784198" y="2304217"/>
                </a:lnTo>
                <a:cubicBezTo>
                  <a:pt x="10816584" y="2304744"/>
                  <a:pt x="10848477" y="2307725"/>
                  <a:pt x="10879660" y="2313282"/>
                </a:cubicBezTo>
                <a:cubicBezTo>
                  <a:pt x="10885236" y="2312863"/>
                  <a:pt x="10890564" y="2313811"/>
                  <a:pt x="10895873" y="2314821"/>
                </a:cubicBezTo>
                <a:lnTo>
                  <a:pt x="10895990" y="2315969"/>
                </a:lnTo>
                <a:cubicBezTo>
                  <a:pt x="11254840" y="2375367"/>
                  <a:pt x="11535879" y="2656144"/>
                  <a:pt x="11586156" y="3009010"/>
                </a:cubicBezTo>
                <a:cubicBezTo>
                  <a:pt x="11586323" y="3009063"/>
                  <a:pt x="11586492" y="3009068"/>
                  <a:pt x="11586661" y="3009073"/>
                </a:cubicBezTo>
                <a:lnTo>
                  <a:pt x="11587201" y="3015763"/>
                </a:lnTo>
                <a:cubicBezTo>
                  <a:pt x="11592258" y="3046007"/>
                  <a:pt x="11594708" y="3076892"/>
                  <a:pt x="11594665" y="3108220"/>
                </a:cubicBezTo>
                <a:cubicBezTo>
                  <a:pt x="11595977" y="3113850"/>
                  <a:pt x="11596036" y="3119519"/>
                  <a:pt x="11596036" y="3125201"/>
                </a:cubicBezTo>
                <a:cubicBezTo>
                  <a:pt x="11596036" y="3129023"/>
                  <a:pt x="11596009" y="3132839"/>
                  <a:pt x="11595443" y="3136641"/>
                </a:cubicBezTo>
                <a:lnTo>
                  <a:pt x="11594944" y="3136608"/>
                </a:lnTo>
                <a:lnTo>
                  <a:pt x="11594918" y="3137103"/>
                </a:lnTo>
                <a:lnTo>
                  <a:pt x="11577800" y="3135477"/>
                </a:lnTo>
                <a:cubicBezTo>
                  <a:pt x="11545425" y="3134950"/>
                  <a:pt x="11513545" y="3131969"/>
                  <a:pt x="11482373" y="3126415"/>
                </a:cubicBezTo>
                <a:cubicBezTo>
                  <a:pt x="11476796" y="3126834"/>
                  <a:pt x="11471467" y="3125886"/>
                  <a:pt x="11466156" y="3124875"/>
                </a:cubicBezTo>
                <a:lnTo>
                  <a:pt x="11466040" y="3123727"/>
                </a:lnTo>
                <a:cubicBezTo>
                  <a:pt x="11107189" y="3064328"/>
                  <a:pt x="10826150" y="2783551"/>
                  <a:pt x="10775875" y="2430686"/>
                </a:cubicBezTo>
                <a:cubicBezTo>
                  <a:pt x="10775707" y="2430633"/>
                  <a:pt x="10775539" y="2430628"/>
                  <a:pt x="10775369" y="2430623"/>
                </a:cubicBezTo>
                <a:lnTo>
                  <a:pt x="10774831" y="2423947"/>
                </a:lnTo>
                <a:cubicBezTo>
                  <a:pt x="10769772" y="2393697"/>
                  <a:pt x="10767321" y="2362806"/>
                  <a:pt x="10767364" y="2331471"/>
                </a:cubicBezTo>
                <a:cubicBezTo>
                  <a:pt x="10766052" y="2325843"/>
                  <a:pt x="10765993" y="2320176"/>
                  <a:pt x="10765993" y="2314495"/>
                </a:cubicBezTo>
                <a:lnTo>
                  <a:pt x="10766587" y="2303055"/>
                </a:lnTo>
                <a:lnTo>
                  <a:pt x="10767085" y="2303088"/>
                </a:lnTo>
                <a:close/>
                <a:moveTo>
                  <a:pt x="10744358" y="2302594"/>
                </a:moveTo>
                <a:lnTo>
                  <a:pt x="10744384" y="2303088"/>
                </a:lnTo>
                <a:lnTo>
                  <a:pt x="10744882" y="2303055"/>
                </a:lnTo>
                <a:lnTo>
                  <a:pt x="10745476" y="2314495"/>
                </a:lnTo>
                <a:cubicBezTo>
                  <a:pt x="10745476" y="2320176"/>
                  <a:pt x="10745417" y="2325843"/>
                  <a:pt x="10744105" y="2331471"/>
                </a:cubicBezTo>
                <a:cubicBezTo>
                  <a:pt x="10744148" y="2362806"/>
                  <a:pt x="10741697" y="2393697"/>
                  <a:pt x="10736638" y="2423947"/>
                </a:cubicBezTo>
                <a:lnTo>
                  <a:pt x="10736100" y="2430623"/>
                </a:lnTo>
                <a:cubicBezTo>
                  <a:pt x="10735930" y="2430628"/>
                  <a:pt x="10735762" y="2430633"/>
                  <a:pt x="10735594" y="2430686"/>
                </a:cubicBezTo>
                <a:cubicBezTo>
                  <a:pt x="10685319" y="2783551"/>
                  <a:pt x="10404280" y="3064328"/>
                  <a:pt x="10045429" y="3123727"/>
                </a:cubicBezTo>
                <a:lnTo>
                  <a:pt x="10045313" y="3124875"/>
                </a:lnTo>
                <a:cubicBezTo>
                  <a:pt x="10040002" y="3125886"/>
                  <a:pt x="10034673" y="3126834"/>
                  <a:pt x="10029096" y="3126415"/>
                </a:cubicBezTo>
                <a:cubicBezTo>
                  <a:pt x="9997924" y="3131969"/>
                  <a:pt x="9966044" y="3134950"/>
                  <a:pt x="9933669" y="3135477"/>
                </a:cubicBezTo>
                <a:lnTo>
                  <a:pt x="9916551" y="3137103"/>
                </a:lnTo>
                <a:lnTo>
                  <a:pt x="9916525" y="3136608"/>
                </a:lnTo>
                <a:lnTo>
                  <a:pt x="9916026" y="3136641"/>
                </a:lnTo>
                <a:cubicBezTo>
                  <a:pt x="9915460" y="3132839"/>
                  <a:pt x="9915433" y="3129023"/>
                  <a:pt x="9915433" y="3125201"/>
                </a:cubicBezTo>
                <a:cubicBezTo>
                  <a:pt x="9915433" y="3119519"/>
                  <a:pt x="9915492" y="3113850"/>
                  <a:pt x="9916804" y="3108220"/>
                </a:cubicBezTo>
                <a:cubicBezTo>
                  <a:pt x="9916761" y="3076892"/>
                  <a:pt x="9919211" y="3046007"/>
                  <a:pt x="9924268" y="3015763"/>
                </a:cubicBezTo>
                <a:lnTo>
                  <a:pt x="9924808" y="3009073"/>
                </a:lnTo>
                <a:cubicBezTo>
                  <a:pt x="9924977" y="3009068"/>
                  <a:pt x="9925146" y="3009063"/>
                  <a:pt x="9925314" y="3009010"/>
                </a:cubicBezTo>
                <a:cubicBezTo>
                  <a:pt x="9975590" y="2656144"/>
                  <a:pt x="10256629" y="2375367"/>
                  <a:pt x="10615479" y="2315969"/>
                </a:cubicBezTo>
                <a:lnTo>
                  <a:pt x="10615596" y="2314821"/>
                </a:lnTo>
                <a:cubicBezTo>
                  <a:pt x="10620905" y="2313811"/>
                  <a:pt x="10626233" y="2312863"/>
                  <a:pt x="10631809" y="2313282"/>
                </a:cubicBezTo>
                <a:cubicBezTo>
                  <a:pt x="10662992" y="2307725"/>
                  <a:pt x="10694885" y="2304744"/>
                  <a:pt x="10727271" y="2304217"/>
                </a:cubicBezTo>
                <a:close/>
                <a:moveTo>
                  <a:pt x="9074958" y="2302594"/>
                </a:moveTo>
                <a:lnTo>
                  <a:pt x="9092045" y="2304217"/>
                </a:lnTo>
                <a:cubicBezTo>
                  <a:pt x="9124431" y="2304744"/>
                  <a:pt x="9156324" y="2307725"/>
                  <a:pt x="9187507" y="2313282"/>
                </a:cubicBezTo>
                <a:cubicBezTo>
                  <a:pt x="9193083" y="2312863"/>
                  <a:pt x="9198411" y="2313811"/>
                  <a:pt x="9203720" y="2314821"/>
                </a:cubicBezTo>
                <a:lnTo>
                  <a:pt x="9203837" y="2315969"/>
                </a:lnTo>
                <a:cubicBezTo>
                  <a:pt x="9562687" y="2375367"/>
                  <a:pt x="9843726" y="2656144"/>
                  <a:pt x="9894002" y="3009010"/>
                </a:cubicBezTo>
                <a:cubicBezTo>
                  <a:pt x="9894170" y="3009063"/>
                  <a:pt x="9894339" y="3009068"/>
                  <a:pt x="9894508" y="3009073"/>
                </a:cubicBezTo>
                <a:lnTo>
                  <a:pt x="9895048" y="3015763"/>
                </a:lnTo>
                <a:cubicBezTo>
                  <a:pt x="9900105" y="3046007"/>
                  <a:pt x="9902555" y="3076892"/>
                  <a:pt x="9902512" y="3108220"/>
                </a:cubicBezTo>
                <a:cubicBezTo>
                  <a:pt x="9903824" y="3113850"/>
                  <a:pt x="9903883" y="3119519"/>
                  <a:pt x="9903883" y="3125201"/>
                </a:cubicBezTo>
                <a:cubicBezTo>
                  <a:pt x="9903883" y="3129023"/>
                  <a:pt x="9903856" y="3132839"/>
                  <a:pt x="9903290" y="3136641"/>
                </a:cubicBezTo>
                <a:lnTo>
                  <a:pt x="9902791" y="3136608"/>
                </a:lnTo>
                <a:lnTo>
                  <a:pt x="9902765" y="3137103"/>
                </a:lnTo>
                <a:lnTo>
                  <a:pt x="9885647" y="3135477"/>
                </a:lnTo>
                <a:cubicBezTo>
                  <a:pt x="9853272" y="3134950"/>
                  <a:pt x="9821392" y="3131969"/>
                  <a:pt x="9790220" y="3126415"/>
                </a:cubicBezTo>
                <a:cubicBezTo>
                  <a:pt x="9784643" y="3126834"/>
                  <a:pt x="9779314" y="3125886"/>
                  <a:pt x="9774003" y="3124875"/>
                </a:cubicBezTo>
                <a:lnTo>
                  <a:pt x="9773887" y="3123727"/>
                </a:lnTo>
                <a:cubicBezTo>
                  <a:pt x="9415036" y="3064328"/>
                  <a:pt x="9133997" y="2783551"/>
                  <a:pt x="9083722" y="2430686"/>
                </a:cubicBezTo>
                <a:cubicBezTo>
                  <a:pt x="9083554" y="2430633"/>
                  <a:pt x="9083386" y="2430628"/>
                  <a:pt x="9083216" y="2430623"/>
                </a:cubicBezTo>
                <a:lnTo>
                  <a:pt x="9082678" y="2423947"/>
                </a:lnTo>
                <a:cubicBezTo>
                  <a:pt x="9077619" y="2393697"/>
                  <a:pt x="9075168" y="2362806"/>
                  <a:pt x="9075211" y="2331471"/>
                </a:cubicBezTo>
                <a:cubicBezTo>
                  <a:pt x="9073899" y="2325843"/>
                  <a:pt x="9073840" y="2320176"/>
                  <a:pt x="9073840" y="2314495"/>
                </a:cubicBezTo>
                <a:lnTo>
                  <a:pt x="9074434" y="2303055"/>
                </a:lnTo>
                <a:lnTo>
                  <a:pt x="9074932" y="2303088"/>
                </a:lnTo>
                <a:close/>
                <a:moveTo>
                  <a:pt x="9052207" y="2302594"/>
                </a:moveTo>
                <a:lnTo>
                  <a:pt x="9052233" y="2303088"/>
                </a:lnTo>
                <a:lnTo>
                  <a:pt x="9052731" y="2303055"/>
                </a:lnTo>
                <a:lnTo>
                  <a:pt x="9053325" y="2314495"/>
                </a:lnTo>
                <a:cubicBezTo>
                  <a:pt x="9053325" y="2320176"/>
                  <a:pt x="9053266" y="2325843"/>
                  <a:pt x="9051954" y="2331471"/>
                </a:cubicBezTo>
                <a:cubicBezTo>
                  <a:pt x="9051997" y="2362806"/>
                  <a:pt x="9049546" y="2393697"/>
                  <a:pt x="9044487" y="2423947"/>
                </a:cubicBezTo>
                <a:lnTo>
                  <a:pt x="9043949" y="2430623"/>
                </a:lnTo>
                <a:cubicBezTo>
                  <a:pt x="9043779" y="2430628"/>
                  <a:pt x="9043611" y="2430633"/>
                  <a:pt x="9043443" y="2430686"/>
                </a:cubicBezTo>
                <a:cubicBezTo>
                  <a:pt x="8993168" y="2783551"/>
                  <a:pt x="8712129" y="3064328"/>
                  <a:pt x="8353278" y="3123727"/>
                </a:cubicBezTo>
                <a:lnTo>
                  <a:pt x="8353162" y="3124875"/>
                </a:lnTo>
                <a:cubicBezTo>
                  <a:pt x="8347851" y="3125886"/>
                  <a:pt x="8342522" y="3126834"/>
                  <a:pt x="8336945" y="3126415"/>
                </a:cubicBezTo>
                <a:cubicBezTo>
                  <a:pt x="8305773" y="3131969"/>
                  <a:pt x="8273893" y="3134950"/>
                  <a:pt x="8241519" y="3135477"/>
                </a:cubicBezTo>
                <a:lnTo>
                  <a:pt x="8224400" y="3137103"/>
                </a:lnTo>
                <a:lnTo>
                  <a:pt x="8224374" y="3136608"/>
                </a:lnTo>
                <a:lnTo>
                  <a:pt x="8223875" y="3136641"/>
                </a:lnTo>
                <a:cubicBezTo>
                  <a:pt x="8223309" y="3132839"/>
                  <a:pt x="8223282" y="3129023"/>
                  <a:pt x="8223282" y="3125201"/>
                </a:cubicBezTo>
                <a:cubicBezTo>
                  <a:pt x="8223282" y="3119519"/>
                  <a:pt x="8223341" y="3113850"/>
                  <a:pt x="8224653" y="3108220"/>
                </a:cubicBezTo>
                <a:cubicBezTo>
                  <a:pt x="8224611" y="3076892"/>
                  <a:pt x="8227060" y="3046007"/>
                  <a:pt x="8232117" y="3015763"/>
                </a:cubicBezTo>
                <a:lnTo>
                  <a:pt x="8232657" y="3009073"/>
                </a:lnTo>
                <a:cubicBezTo>
                  <a:pt x="8232826" y="3009068"/>
                  <a:pt x="8232995" y="3009063"/>
                  <a:pt x="8233163" y="3009010"/>
                </a:cubicBezTo>
                <a:cubicBezTo>
                  <a:pt x="8283439" y="2656144"/>
                  <a:pt x="8564478" y="2375367"/>
                  <a:pt x="8923328" y="2315969"/>
                </a:cubicBezTo>
                <a:lnTo>
                  <a:pt x="8923445" y="2314821"/>
                </a:lnTo>
                <a:cubicBezTo>
                  <a:pt x="8928754" y="2313811"/>
                  <a:pt x="8934082" y="2312863"/>
                  <a:pt x="8939658" y="2313282"/>
                </a:cubicBezTo>
                <a:cubicBezTo>
                  <a:pt x="8970841" y="2307725"/>
                  <a:pt x="9002734" y="2304744"/>
                  <a:pt x="9035120" y="2304217"/>
                </a:cubicBezTo>
                <a:close/>
                <a:moveTo>
                  <a:pt x="7382807" y="2302594"/>
                </a:moveTo>
                <a:lnTo>
                  <a:pt x="7399895" y="2304217"/>
                </a:lnTo>
                <a:cubicBezTo>
                  <a:pt x="7432280" y="2304744"/>
                  <a:pt x="7464173" y="2307725"/>
                  <a:pt x="7495356" y="2313282"/>
                </a:cubicBezTo>
                <a:cubicBezTo>
                  <a:pt x="7500932" y="2312863"/>
                  <a:pt x="7506260" y="2313811"/>
                  <a:pt x="7511569" y="2314821"/>
                </a:cubicBezTo>
                <a:lnTo>
                  <a:pt x="7511686" y="2315969"/>
                </a:lnTo>
                <a:cubicBezTo>
                  <a:pt x="7870536" y="2375367"/>
                  <a:pt x="8151575" y="2656144"/>
                  <a:pt x="8201852" y="3009010"/>
                </a:cubicBezTo>
                <a:cubicBezTo>
                  <a:pt x="8202019" y="3009063"/>
                  <a:pt x="8202189" y="3009068"/>
                  <a:pt x="8202357" y="3009073"/>
                </a:cubicBezTo>
                <a:lnTo>
                  <a:pt x="8202898" y="3015763"/>
                </a:lnTo>
                <a:cubicBezTo>
                  <a:pt x="8207954" y="3046007"/>
                  <a:pt x="8210404" y="3076892"/>
                  <a:pt x="8210362" y="3108220"/>
                </a:cubicBezTo>
                <a:cubicBezTo>
                  <a:pt x="8211674" y="3113850"/>
                  <a:pt x="8211732" y="3119519"/>
                  <a:pt x="8211732" y="3125201"/>
                </a:cubicBezTo>
                <a:cubicBezTo>
                  <a:pt x="8211732" y="3129023"/>
                  <a:pt x="8211705" y="3132839"/>
                  <a:pt x="8211139" y="3136641"/>
                </a:cubicBezTo>
                <a:lnTo>
                  <a:pt x="8210640" y="3136608"/>
                </a:lnTo>
                <a:lnTo>
                  <a:pt x="8210614" y="3137103"/>
                </a:lnTo>
                <a:lnTo>
                  <a:pt x="8193496" y="3135477"/>
                </a:lnTo>
                <a:cubicBezTo>
                  <a:pt x="8161122" y="3134950"/>
                  <a:pt x="8129241" y="3131969"/>
                  <a:pt x="8098069" y="3126415"/>
                </a:cubicBezTo>
                <a:cubicBezTo>
                  <a:pt x="8092492" y="3126834"/>
                  <a:pt x="8087163" y="3125886"/>
                  <a:pt x="8081853" y="3124875"/>
                </a:cubicBezTo>
                <a:lnTo>
                  <a:pt x="8081737" y="3123727"/>
                </a:lnTo>
                <a:cubicBezTo>
                  <a:pt x="7722885" y="3064328"/>
                  <a:pt x="7441846" y="2783551"/>
                  <a:pt x="7391571" y="2430686"/>
                </a:cubicBezTo>
                <a:cubicBezTo>
                  <a:pt x="7391403" y="2430633"/>
                  <a:pt x="7391235" y="2430628"/>
                  <a:pt x="7391065" y="2430623"/>
                </a:cubicBezTo>
                <a:lnTo>
                  <a:pt x="7390527" y="2423947"/>
                </a:lnTo>
                <a:cubicBezTo>
                  <a:pt x="7385468" y="2393697"/>
                  <a:pt x="7383018" y="2362806"/>
                  <a:pt x="7383060" y="2331471"/>
                </a:cubicBezTo>
                <a:cubicBezTo>
                  <a:pt x="7381748" y="2325843"/>
                  <a:pt x="7381689" y="2320176"/>
                  <a:pt x="7381689" y="2314495"/>
                </a:cubicBezTo>
                <a:lnTo>
                  <a:pt x="7382283" y="2303055"/>
                </a:lnTo>
                <a:lnTo>
                  <a:pt x="7382781" y="2303088"/>
                </a:lnTo>
                <a:close/>
                <a:moveTo>
                  <a:pt x="7360056" y="2302594"/>
                </a:moveTo>
                <a:lnTo>
                  <a:pt x="7360082" y="2303088"/>
                </a:lnTo>
                <a:lnTo>
                  <a:pt x="7360580" y="2303055"/>
                </a:lnTo>
                <a:lnTo>
                  <a:pt x="7361174" y="2314495"/>
                </a:lnTo>
                <a:cubicBezTo>
                  <a:pt x="7361174" y="2320176"/>
                  <a:pt x="7361116" y="2325843"/>
                  <a:pt x="7359804" y="2331471"/>
                </a:cubicBezTo>
                <a:cubicBezTo>
                  <a:pt x="7359846" y="2362806"/>
                  <a:pt x="7357395" y="2393697"/>
                  <a:pt x="7352337" y="2423947"/>
                </a:cubicBezTo>
                <a:lnTo>
                  <a:pt x="7351798" y="2430623"/>
                </a:lnTo>
                <a:cubicBezTo>
                  <a:pt x="7351629" y="2430628"/>
                  <a:pt x="7351460" y="2430633"/>
                  <a:pt x="7351293" y="2430686"/>
                </a:cubicBezTo>
                <a:cubicBezTo>
                  <a:pt x="7301017" y="2783551"/>
                  <a:pt x="7019978" y="3064328"/>
                  <a:pt x="6661127" y="3123727"/>
                </a:cubicBezTo>
                <a:lnTo>
                  <a:pt x="6661011" y="3124875"/>
                </a:lnTo>
                <a:cubicBezTo>
                  <a:pt x="6655700" y="3125886"/>
                  <a:pt x="6650371" y="3126834"/>
                  <a:pt x="6644794" y="3126415"/>
                </a:cubicBezTo>
                <a:cubicBezTo>
                  <a:pt x="6613622" y="3131969"/>
                  <a:pt x="6581742" y="3134950"/>
                  <a:pt x="6549368" y="3135477"/>
                </a:cubicBezTo>
                <a:lnTo>
                  <a:pt x="6532249" y="3137103"/>
                </a:lnTo>
                <a:lnTo>
                  <a:pt x="6532223" y="3136608"/>
                </a:lnTo>
                <a:lnTo>
                  <a:pt x="6531724" y="3136641"/>
                </a:lnTo>
                <a:cubicBezTo>
                  <a:pt x="6531158" y="3132839"/>
                  <a:pt x="6531131" y="3129023"/>
                  <a:pt x="6531131" y="3125201"/>
                </a:cubicBezTo>
                <a:cubicBezTo>
                  <a:pt x="6531131" y="3119519"/>
                  <a:pt x="6531190" y="3113850"/>
                  <a:pt x="6532502" y="3108220"/>
                </a:cubicBezTo>
                <a:cubicBezTo>
                  <a:pt x="6532460" y="3076892"/>
                  <a:pt x="6534909" y="3046007"/>
                  <a:pt x="6539966" y="3015763"/>
                </a:cubicBezTo>
                <a:lnTo>
                  <a:pt x="6540506" y="3009073"/>
                </a:lnTo>
                <a:cubicBezTo>
                  <a:pt x="6540675" y="3009068"/>
                  <a:pt x="6540844" y="3009063"/>
                  <a:pt x="6541012" y="3009010"/>
                </a:cubicBezTo>
                <a:cubicBezTo>
                  <a:pt x="6591288" y="2656144"/>
                  <a:pt x="6872327" y="2375367"/>
                  <a:pt x="7231178" y="2315969"/>
                </a:cubicBezTo>
                <a:lnTo>
                  <a:pt x="7231295" y="2314821"/>
                </a:lnTo>
                <a:cubicBezTo>
                  <a:pt x="7236603" y="2313811"/>
                  <a:pt x="7241931" y="2312863"/>
                  <a:pt x="7247507" y="2313282"/>
                </a:cubicBezTo>
                <a:cubicBezTo>
                  <a:pt x="7278691" y="2307725"/>
                  <a:pt x="7310583" y="2304744"/>
                  <a:pt x="7342969" y="2304217"/>
                </a:cubicBezTo>
                <a:close/>
                <a:moveTo>
                  <a:pt x="5690656" y="2302594"/>
                </a:moveTo>
                <a:lnTo>
                  <a:pt x="5707743" y="2304217"/>
                </a:lnTo>
                <a:cubicBezTo>
                  <a:pt x="5740129" y="2304744"/>
                  <a:pt x="5772021" y="2307725"/>
                  <a:pt x="5803205" y="2313282"/>
                </a:cubicBezTo>
                <a:cubicBezTo>
                  <a:pt x="5808781" y="2312863"/>
                  <a:pt x="5814109" y="2313811"/>
                  <a:pt x="5819417" y="2314821"/>
                </a:cubicBezTo>
                <a:lnTo>
                  <a:pt x="5819534" y="2315969"/>
                </a:lnTo>
                <a:cubicBezTo>
                  <a:pt x="6178385" y="2375367"/>
                  <a:pt x="6459424" y="2656144"/>
                  <a:pt x="6509700" y="3009010"/>
                </a:cubicBezTo>
                <a:cubicBezTo>
                  <a:pt x="6509868" y="3009063"/>
                  <a:pt x="6510037" y="3009068"/>
                  <a:pt x="6510206" y="3009073"/>
                </a:cubicBezTo>
                <a:lnTo>
                  <a:pt x="6510746" y="3015763"/>
                </a:lnTo>
                <a:cubicBezTo>
                  <a:pt x="6515803" y="3046007"/>
                  <a:pt x="6518252" y="3076892"/>
                  <a:pt x="6518210" y="3108220"/>
                </a:cubicBezTo>
                <a:cubicBezTo>
                  <a:pt x="6519522" y="3113850"/>
                  <a:pt x="6519581" y="3119519"/>
                  <a:pt x="6519581" y="3125201"/>
                </a:cubicBezTo>
                <a:cubicBezTo>
                  <a:pt x="6519581" y="3129023"/>
                  <a:pt x="6519554" y="3132839"/>
                  <a:pt x="6518988" y="3136641"/>
                </a:cubicBezTo>
                <a:lnTo>
                  <a:pt x="6518489" y="3136608"/>
                </a:lnTo>
                <a:lnTo>
                  <a:pt x="6518463" y="3137103"/>
                </a:lnTo>
                <a:lnTo>
                  <a:pt x="6501344" y="3135477"/>
                </a:lnTo>
                <a:cubicBezTo>
                  <a:pt x="6468970" y="3134950"/>
                  <a:pt x="6437090" y="3131969"/>
                  <a:pt x="6405918" y="3126415"/>
                </a:cubicBezTo>
                <a:cubicBezTo>
                  <a:pt x="6400341" y="3126834"/>
                  <a:pt x="6395012" y="3125886"/>
                  <a:pt x="6389701" y="3124875"/>
                </a:cubicBezTo>
                <a:lnTo>
                  <a:pt x="6389585" y="3123727"/>
                </a:lnTo>
                <a:cubicBezTo>
                  <a:pt x="6030734" y="3064328"/>
                  <a:pt x="5749695" y="2783551"/>
                  <a:pt x="5699419" y="2430686"/>
                </a:cubicBezTo>
                <a:cubicBezTo>
                  <a:pt x="5699252" y="2430633"/>
                  <a:pt x="5699083" y="2430628"/>
                  <a:pt x="5698914" y="2430623"/>
                </a:cubicBezTo>
                <a:lnTo>
                  <a:pt x="5698375" y="2423947"/>
                </a:lnTo>
                <a:cubicBezTo>
                  <a:pt x="5693317" y="2393697"/>
                  <a:pt x="5690866" y="2362806"/>
                  <a:pt x="5690908" y="2331471"/>
                </a:cubicBezTo>
                <a:cubicBezTo>
                  <a:pt x="5689596" y="2325843"/>
                  <a:pt x="5689538" y="2320176"/>
                  <a:pt x="5689538" y="2314495"/>
                </a:cubicBezTo>
                <a:lnTo>
                  <a:pt x="5690132" y="2303055"/>
                </a:lnTo>
                <a:lnTo>
                  <a:pt x="5690630" y="2303088"/>
                </a:lnTo>
                <a:close/>
                <a:moveTo>
                  <a:pt x="5667905" y="2302594"/>
                </a:moveTo>
                <a:lnTo>
                  <a:pt x="5667931" y="2303088"/>
                </a:lnTo>
                <a:lnTo>
                  <a:pt x="5668429" y="2303055"/>
                </a:lnTo>
                <a:lnTo>
                  <a:pt x="5669023" y="2314495"/>
                </a:lnTo>
                <a:cubicBezTo>
                  <a:pt x="5669023" y="2320176"/>
                  <a:pt x="5668964" y="2325843"/>
                  <a:pt x="5667652" y="2331471"/>
                </a:cubicBezTo>
                <a:cubicBezTo>
                  <a:pt x="5667694" y="2362806"/>
                  <a:pt x="5665244" y="2393697"/>
                  <a:pt x="5660185" y="2423947"/>
                </a:cubicBezTo>
                <a:lnTo>
                  <a:pt x="5659647" y="2430623"/>
                </a:lnTo>
                <a:cubicBezTo>
                  <a:pt x="5659477" y="2430628"/>
                  <a:pt x="5659309" y="2430633"/>
                  <a:pt x="5659141" y="2430686"/>
                </a:cubicBezTo>
                <a:cubicBezTo>
                  <a:pt x="5608866" y="2783551"/>
                  <a:pt x="5327827" y="3064328"/>
                  <a:pt x="4968975" y="3123727"/>
                </a:cubicBezTo>
                <a:lnTo>
                  <a:pt x="4968859" y="3124875"/>
                </a:lnTo>
                <a:cubicBezTo>
                  <a:pt x="4963549" y="3125886"/>
                  <a:pt x="4958220" y="3126834"/>
                  <a:pt x="4952643" y="3126415"/>
                </a:cubicBezTo>
                <a:cubicBezTo>
                  <a:pt x="4921471" y="3131969"/>
                  <a:pt x="4889590" y="3134950"/>
                  <a:pt x="4857216" y="3135477"/>
                </a:cubicBezTo>
                <a:lnTo>
                  <a:pt x="4840098" y="3137103"/>
                </a:lnTo>
                <a:lnTo>
                  <a:pt x="4840072" y="3136608"/>
                </a:lnTo>
                <a:lnTo>
                  <a:pt x="4839573" y="3136641"/>
                </a:lnTo>
                <a:cubicBezTo>
                  <a:pt x="4839007" y="3132839"/>
                  <a:pt x="4838980" y="3129023"/>
                  <a:pt x="4838980" y="3125201"/>
                </a:cubicBezTo>
                <a:cubicBezTo>
                  <a:pt x="4838980" y="3119519"/>
                  <a:pt x="4839038" y="3113850"/>
                  <a:pt x="4840350" y="3108220"/>
                </a:cubicBezTo>
                <a:cubicBezTo>
                  <a:pt x="4840308" y="3076892"/>
                  <a:pt x="4842758" y="3046007"/>
                  <a:pt x="4847814" y="3015763"/>
                </a:cubicBezTo>
                <a:lnTo>
                  <a:pt x="4848355" y="3009073"/>
                </a:lnTo>
                <a:cubicBezTo>
                  <a:pt x="4848523" y="3009068"/>
                  <a:pt x="4848693" y="3009063"/>
                  <a:pt x="4848860" y="3009010"/>
                </a:cubicBezTo>
                <a:cubicBezTo>
                  <a:pt x="4899137" y="2656144"/>
                  <a:pt x="5180176" y="2375367"/>
                  <a:pt x="5539026" y="2315969"/>
                </a:cubicBezTo>
                <a:lnTo>
                  <a:pt x="5539143" y="2314821"/>
                </a:lnTo>
                <a:cubicBezTo>
                  <a:pt x="5544452" y="2313811"/>
                  <a:pt x="5549780" y="2312863"/>
                  <a:pt x="5555356" y="2313282"/>
                </a:cubicBezTo>
                <a:cubicBezTo>
                  <a:pt x="5586539" y="2307725"/>
                  <a:pt x="5618432" y="2304744"/>
                  <a:pt x="5650817" y="2304217"/>
                </a:cubicBezTo>
                <a:close/>
                <a:moveTo>
                  <a:pt x="3998505" y="2302594"/>
                </a:moveTo>
                <a:lnTo>
                  <a:pt x="4015592" y="2304217"/>
                </a:lnTo>
                <a:cubicBezTo>
                  <a:pt x="4047978" y="2304744"/>
                  <a:pt x="4079870" y="2307725"/>
                  <a:pt x="4111054" y="2313282"/>
                </a:cubicBezTo>
                <a:cubicBezTo>
                  <a:pt x="4116630" y="2312863"/>
                  <a:pt x="4121958" y="2313811"/>
                  <a:pt x="4127266" y="2314821"/>
                </a:cubicBezTo>
                <a:lnTo>
                  <a:pt x="4127384" y="2315969"/>
                </a:lnTo>
                <a:cubicBezTo>
                  <a:pt x="4486234" y="2375367"/>
                  <a:pt x="4767273" y="2656144"/>
                  <a:pt x="4817549" y="3009010"/>
                </a:cubicBezTo>
                <a:cubicBezTo>
                  <a:pt x="4817717" y="3009063"/>
                  <a:pt x="4817886" y="3009068"/>
                  <a:pt x="4818055" y="3009073"/>
                </a:cubicBezTo>
                <a:lnTo>
                  <a:pt x="4818595" y="3015763"/>
                </a:lnTo>
                <a:cubicBezTo>
                  <a:pt x="4823652" y="3046007"/>
                  <a:pt x="4826101" y="3076892"/>
                  <a:pt x="4826059" y="3108220"/>
                </a:cubicBezTo>
                <a:cubicBezTo>
                  <a:pt x="4827371" y="3113850"/>
                  <a:pt x="4827430" y="3119519"/>
                  <a:pt x="4827430" y="3125201"/>
                </a:cubicBezTo>
                <a:cubicBezTo>
                  <a:pt x="4827430" y="3129023"/>
                  <a:pt x="4827403" y="3132839"/>
                  <a:pt x="4826837" y="3136641"/>
                </a:cubicBezTo>
                <a:lnTo>
                  <a:pt x="4826338" y="3136608"/>
                </a:lnTo>
                <a:lnTo>
                  <a:pt x="4826312" y="3137103"/>
                </a:lnTo>
                <a:lnTo>
                  <a:pt x="4809193" y="3135477"/>
                </a:lnTo>
                <a:cubicBezTo>
                  <a:pt x="4776819" y="3134950"/>
                  <a:pt x="4744939" y="3131969"/>
                  <a:pt x="4713767" y="3126415"/>
                </a:cubicBezTo>
                <a:cubicBezTo>
                  <a:pt x="4708190" y="3126834"/>
                  <a:pt x="4702861" y="3125886"/>
                  <a:pt x="4697550" y="3124875"/>
                </a:cubicBezTo>
                <a:lnTo>
                  <a:pt x="4697434" y="3123727"/>
                </a:lnTo>
                <a:cubicBezTo>
                  <a:pt x="4338583" y="3064328"/>
                  <a:pt x="4057544" y="2783551"/>
                  <a:pt x="4007268" y="2430686"/>
                </a:cubicBezTo>
                <a:cubicBezTo>
                  <a:pt x="4007101" y="2430633"/>
                  <a:pt x="4006932" y="2430628"/>
                  <a:pt x="4006763" y="2430623"/>
                </a:cubicBezTo>
                <a:lnTo>
                  <a:pt x="4006225" y="2423947"/>
                </a:lnTo>
                <a:cubicBezTo>
                  <a:pt x="4001166" y="2393697"/>
                  <a:pt x="3998715" y="2362806"/>
                  <a:pt x="3998757" y="2331471"/>
                </a:cubicBezTo>
                <a:cubicBezTo>
                  <a:pt x="3997445" y="2325843"/>
                  <a:pt x="3997387" y="2320176"/>
                  <a:pt x="3997387" y="2314495"/>
                </a:cubicBezTo>
                <a:lnTo>
                  <a:pt x="3997981" y="2303055"/>
                </a:lnTo>
                <a:lnTo>
                  <a:pt x="3998479" y="2303088"/>
                </a:lnTo>
                <a:close/>
                <a:moveTo>
                  <a:pt x="3975754" y="2302594"/>
                </a:moveTo>
                <a:lnTo>
                  <a:pt x="3975780" y="2303088"/>
                </a:lnTo>
                <a:lnTo>
                  <a:pt x="3976278" y="2303055"/>
                </a:lnTo>
                <a:lnTo>
                  <a:pt x="3976872" y="2314495"/>
                </a:lnTo>
                <a:cubicBezTo>
                  <a:pt x="3976872" y="2320176"/>
                  <a:pt x="3976813" y="2325843"/>
                  <a:pt x="3975501" y="2331471"/>
                </a:cubicBezTo>
                <a:cubicBezTo>
                  <a:pt x="3975543" y="2362806"/>
                  <a:pt x="3973093" y="2393697"/>
                  <a:pt x="3968034" y="2423947"/>
                </a:cubicBezTo>
                <a:lnTo>
                  <a:pt x="3967496" y="2430623"/>
                </a:lnTo>
                <a:cubicBezTo>
                  <a:pt x="3967326" y="2430628"/>
                  <a:pt x="3967158" y="2430633"/>
                  <a:pt x="3966990" y="2430686"/>
                </a:cubicBezTo>
                <a:cubicBezTo>
                  <a:pt x="3916715" y="2783551"/>
                  <a:pt x="3635676" y="3064328"/>
                  <a:pt x="3276825" y="3123727"/>
                </a:cubicBezTo>
                <a:lnTo>
                  <a:pt x="3276708" y="3124875"/>
                </a:lnTo>
                <a:cubicBezTo>
                  <a:pt x="3271398" y="3125886"/>
                  <a:pt x="3266069" y="3126834"/>
                  <a:pt x="3260492" y="3126415"/>
                </a:cubicBezTo>
                <a:cubicBezTo>
                  <a:pt x="3229320" y="3131969"/>
                  <a:pt x="3197440" y="3134950"/>
                  <a:pt x="3165065" y="3135477"/>
                </a:cubicBezTo>
                <a:lnTo>
                  <a:pt x="3147947" y="3137103"/>
                </a:lnTo>
                <a:lnTo>
                  <a:pt x="3147921" y="3136608"/>
                </a:lnTo>
                <a:lnTo>
                  <a:pt x="3147422" y="3136641"/>
                </a:lnTo>
                <a:cubicBezTo>
                  <a:pt x="3146856" y="3132839"/>
                  <a:pt x="3146829" y="3129023"/>
                  <a:pt x="3146829" y="3125201"/>
                </a:cubicBezTo>
                <a:cubicBezTo>
                  <a:pt x="3146829" y="3119519"/>
                  <a:pt x="3146887" y="3113850"/>
                  <a:pt x="3148199" y="3108220"/>
                </a:cubicBezTo>
                <a:cubicBezTo>
                  <a:pt x="3148157" y="3076892"/>
                  <a:pt x="3150607" y="3046007"/>
                  <a:pt x="3155663" y="3015763"/>
                </a:cubicBezTo>
                <a:lnTo>
                  <a:pt x="3156204" y="3009073"/>
                </a:lnTo>
                <a:cubicBezTo>
                  <a:pt x="3156372" y="3009068"/>
                  <a:pt x="3156542" y="3009063"/>
                  <a:pt x="3156709" y="3009010"/>
                </a:cubicBezTo>
                <a:cubicBezTo>
                  <a:pt x="3206986" y="2656144"/>
                  <a:pt x="3488025" y="2375367"/>
                  <a:pt x="3846875" y="2315969"/>
                </a:cubicBezTo>
                <a:lnTo>
                  <a:pt x="3846992" y="2314821"/>
                </a:lnTo>
                <a:cubicBezTo>
                  <a:pt x="3852301" y="2313811"/>
                  <a:pt x="3857629" y="2312863"/>
                  <a:pt x="3863205" y="2313282"/>
                </a:cubicBezTo>
                <a:cubicBezTo>
                  <a:pt x="3894388" y="2307725"/>
                  <a:pt x="3926281" y="2304744"/>
                  <a:pt x="3958666" y="2304217"/>
                </a:cubicBezTo>
                <a:close/>
                <a:moveTo>
                  <a:pt x="2306354" y="2302594"/>
                </a:moveTo>
                <a:lnTo>
                  <a:pt x="2323441" y="2304217"/>
                </a:lnTo>
                <a:cubicBezTo>
                  <a:pt x="2355827" y="2304744"/>
                  <a:pt x="2387719" y="2307725"/>
                  <a:pt x="2418903" y="2313282"/>
                </a:cubicBezTo>
                <a:cubicBezTo>
                  <a:pt x="2424479" y="2312863"/>
                  <a:pt x="2429807" y="2313811"/>
                  <a:pt x="2435115" y="2314821"/>
                </a:cubicBezTo>
                <a:lnTo>
                  <a:pt x="2435233" y="2315969"/>
                </a:lnTo>
                <a:cubicBezTo>
                  <a:pt x="2794083" y="2375367"/>
                  <a:pt x="3075122" y="2656144"/>
                  <a:pt x="3125398" y="3009010"/>
                </a:cubicBezTo>
                <a:cubicBezTo>
                  <a:pt x="3125566" y="3009063"/>
                  <a:pt x="3125735" y="3009068"/>
                  <a:pt x="3125904" y="3009073"/>
                </a:cubicBezTo>
                <a:lnTo>
                  <a:pt x="3126444" y="3015763"/>
                </a:lnTo>
                <a:cubicBezTo>
                  <a:pt x="3131501" y="3046007"/>
                  <a:pt x="3133950" y="3076892"/>
                  <a:pt x="3133908" y="3108220"/>
                </a:cubicBezTo>
                <a:cubicBezTo>
                  <a:pt x="3135220" y="3113850"/>
                  <a:pt x="3135279" y="3119519"/>
                  <a:pt x="3135279" y="3125201"/>
                </a:cubicBezTo>
                <a:cubicBezTo>
                  <a:pt x="3135279" y="3129023"/>
                  <a:pt x="3135252" y="3132839"/>
                  <a:pt x="3134686" y="3136641"/>
                </a:cubicBezTo>
                <a:lnTo>
                  <a:pt x="3134187" y="3136608"/>
                </a:lnTo>
                <a:lnTo>
                  <a:pt x="3134161" y="3137103"/>
                </a:lnTo>
                <a:lnTo>
                  <a:pt x="3117042" y="3135477"/>
                </a:lnTo>
                <a:cubicBezTo>
                  <a:pt x="3084668" y="3134950"/>
                  <a:pt x="3052788" y="3131969"/>
                  <a:pt x="3021616" y="3126415"/>
                </a:cubicBezTo>
                <a:cubicBezTo>
                  <a:pt x="3016039" y="3126834"/>
                  <a:pt x="3010710" y="3125886"/>
                  <a:pt x="3005399" y="3124875"/>
                </a:cubicBezTo>
                <a:lnTo>
                  <a:pt x="3005283" y="3123727"/>
                </a:lnTo>
                <a:cubicBezTo>
                  <a:pt x="2646432" y="3064328"/>
                  <a:pt x="2365393" y="2783551"/>
                  <a:pt x="2315117" y="2430686"/>
                </a:cubicBezTo>
                <a:cubicBezTo>
                  <a:pt x="2314950" y="2430633"/>
                  <a:pt x="2314781" y="2430628"/>
                  <a:pt x="2314612" y="2430623"/>
                </a:cubicBezTo>
                <a:lnTo>
                  <a:pt x="2314074" y="2423947"/>
                </a:lnTo>
                <a:cubicBezTo>
                  <a:pt x="2309015" y="2393697"/>
                  <a:pt x="2306564" y="2362806"/>
                  <a:pt x="2306606" y="2331471"/>
                </a:cubicBezTo>
                <a:cubicBezTo>
                  <a:pt x="2305294" y="2325843"/>
                  <a:pt x="2305236" y="2320176"/>
                  <a:pt x="2305236" y="2314495"/>
                </a:cubicBezTo>
                <a:lnTo>
                  <a:pt x="2305830" y="2303055"/>
                </a:lnTo>
                <a:lnTo>
                  <a:pt x="2306328" y="2303088"/>
                </a:lnTo>
                <a:close/>
                <a:moveTo>
                  <a:pt x="2283603" y="2302594"/>
                </a:moveTo>
                <a:lnTo>
                  <a:pt x="2283629" y="2303088"/>
                </a:lnTo>
                <a:lnTo>
                  <a:pt x="2284127" y="2303055"/>
                </a:lnTo>
                <a:lnTo>
                  <a:pt x="2284721" y="2314495"/>
                </a:lnTo>
                <a:cubicBezTo>
                  <a:pt x="2284721" y="2320176"/>
                  <a:pt x="2284662" y="2325843"/>
                  <a:pt x="2283350" y="2331471"/>
                </a:cubicBezTo>
                <a:cubicBezTo>
                  <a:pt x="2283392" y="2362806"/>
                  <a:pt x="2280942" y="2393697"/>
                  <a:pt x="2275883" y="2423947"/>
                </a:cubicBezTo>
                <a:lnTo>
                  <a:pt x="2275345" y="2430623"/>
                </a:lnTo>
                <a:cubicBezTo>
                  <a:pt x="2275175" y="2430628"/>
                  <a:pt x="2275007" y="2430633"/>
                  <a:pt x="2274839" y="2430686"/>
                </a:cubicBezTo>
                <a:cubicBezTo>
                  <a:pt x="2224564" y="2783551"/>
                  <a:pt x="1943525" y="3064328"/>
                  <a:pt x="1584673" y="3123727"/>
                </a:cubicBezTo>
                <a:lnTo>
                  <a:pt x="1584557" y="3124875"/>
                </a:lnTo>
                <a:cubicBezTo>
                  <a:pt x="1579247" y="3125886"/>
                  <a:pt x="1573918" y="3126834"/>
                  <a:pt x="1568341" y="3126415"/>
                </a:cubicBezTo>
                <a:cubicBezTo>
                  <a:pt x="1537169" y="3131969"/>
                  <a:pt x="1505289" y="3134950"/>
                  <a:pt x="1472914" y="3135477"/>
                </a:cubicBezTo>
                <a:lnTo>
                  <a:pt x="1455796" y="3137103"/>
                </a:lnTo>
                <a:lnTo>
                  <a:pt x="1455770" y="3136608"/>
                </a:lnTo>
                <a:lnTo>
                  <a:pt x="1455271" y="3136641"/>
                </a:lnTo>
                <a:cubicBezTo>
                  <a:pt x="1454705" y="3132839"/>
                  <a:pt x="1454678" y="3129023"/>
                  <a:pt x="1454678" y="3125201"/>
                </a:cubicBezTo>
                <a:cubicBezTo>
                  <a:pt x="1454678" y="3119519"/>
                  <a:pt x="1454736" y="3113850"/>
                  <a:pt x="1456048" y="3108220"/>
                </a:cubicBezTo>
                <a:cubicBezTo>
                  <a:pt x="1456006" y="3076892"/>
                  <a:pt x="1458456" y="3046007"/>
                  <a:pt x="1463513" y="3015763"/>
                </a:cubicBezTo>
                <a:lnTo>
                  <a:pt x="1464053" y="3009073"/>
                </a:lnTo>
                <a:cubicBezTo>
                  <a:pt x="1464221" y="3009068"/>
                  <a:pt x="1464391" y="3009063"/>
                  <a:pt x="1464558" y="3009010"/>
                </a:cubicBezTo>
                <a:cubicBezTo>
                  <a:pt x="1514835" y="2656144"/>
                  <a:pt x="1795874" y="2375367"/>
                  <a:pt x="2154724" y="2315969"/>
                </a:cubicBezTo>
                <a:lnTo>
                  <a:pt x="2154841" y="2314821"/>
                </a:lnTo>
                <a:cubicBezTo>
                  <a:pt x="2160150" y="2313811"/>
                  <a:pt x="2165478" y="2312863"/>
                  <a:pt x="2171054" y="2313282"/>
                </a:cubicBezTo>
                <a:cubicBezTo>
                  <a:pt x="2202237" y="2307725"/>
                  <a:pt x="2234130" y="2304744"/>
                  <a:pt x="2266515" y="2304217"/>
                </a:cubicBezTo>
                <a:close/>
                <a:moveTo>
                  <a:pt x="614203" y="2302594"/>
                </a:moveTo>
                <a:lnTo>
                  <a:pt x="631290" y="2304217"/>
                </a:lnTo>
                <a:cubicBezTo>
                  <a:pt x="663676" y="2304744"/>
                  <a:pt x="695568" y="2307725"/>
                  <a:pt x="726752" y="2313282"/>
                </a:cubicBezTo>
                <a:cubicBezTo>
                  <a:pt x="732328" y="2312863"/>
                  <a:pt x="737656" y="2313811"/>
                  <a:pt x="742964" y="2314821"/>
                </a:cubicBezTo>
                <a:lnTo>
                  <a:pt x="743081" y="2315969"/>
                </a:lnTo>
                <a:cubicBezTo>
                  <a:pt x="1101932" y="2375367"/>
                  <a:pt x="1382971" y="2656144"/>
                  <a:pt x="1433247" y="3009010"/>
                </a:cubicBezTo>
                <a:cubicBezTo>
                  <a:pt x="1433415" y="3009063"/>
                  <a:pt x="1433584" y="3009068"/>
                  <a:pt x="1433753" y="3009073"/>
                </a:cubicBezTo>
                <a:lnTo>
                  <a:pt x="1434293" y="3015763"/>
                </a:lnTo>
                <a:cubicBezTo>
                  <a:pt x="1439350" y="3046007"/>
                  <a:pt x="1441799" y="3076892"/>
                  <a:pt x="1441757" y="3108220"/>
                </a:cubicBezTo>
                <a:cubicBezTo>
                  <a:pt x="1443069" y="3113850"/>
                  <a:pt x="1443128" y="3119519"/>
                  <a:pt x="1443128" y="3125201"/>
                </a:cubicBezTo>
                <a:cubicBezTo>
                  <a:pt x="1443128" y="3129023"/>
                  <a:pt x="1443101" y="3132839"/>
                  <a:pt x="1442535" y="3136641"/>
                </a:cubicBezTo>
                <a:lnTo>
                  <a:pt x="1442036" y="3136608"/>
                </a:lnTo>
                <a:lnTo>
                  <a:pt x="1442010" y="3137103"/>
                </a:lnTo>
                <a:lnTo>
                  <a:pt x="1424891" y="3135477"/>
                </a:lnTo>
                <a:cubicBezTo>
                  <a:pt x="1392517" y="3134950"/>
                  <a:pt x="1360637" y="3131969"/>
                  <a:pt x="1329465" y="3126415"/>
                </a:cubicBezTo>
                <a:cubicBezTo>
                  <a:pt x="1323888" y="3126834"/>
                  <a:pt x="1318559" y="3125886"/>
                  <a:pt x="1313248" y="3124875"/>
                </a:cubicBezTo>
                <a:lnTo>
                  <a:pt x="1313132" y="3123727"/>
                </a:lnTo>
                <a:cubicBezTo>
                  <a:pt x="954281" y="3064328"/>
                  <a:pt x="673242" y="2783551"/>
                  <a:pt x="622966" y="2430686"/>
                </a:cubicBezTo>
                <a:cubicBezTo>
                  <a:pt x="622799" y="2430633"/>
                  <a:pt x="622630" y="2430628"/>
                  <a:pt x="622461" y="2430623"/>
                </a:cubicBezTo>
                <a:lnTo>
                  <a:pt x="621923" y="2423947"/>
                </a:lnTo>
                <a:cubicBezTo>
                  <a:pt x="616864" y="2393697"/>
                  <a:pt x="614413" y="2362806"/>
                  <a:pt x="614455" y="2331471"/>
                </a:cubicBezTo>
                <a:cubicBezTo>
                  <a:pt x="613143" y="2325843"/>
                  <a:pt x="613085" y="2320176"/>
                  <a:pt x="613085" y="2314495"/>
                </a:cubicBezTo>
                <a:lnTo>
                  <a:pt x="613679" y="2303055"/>
                </a:lnTo>
                <a:lnTo>
                  <a:pt x="614177" y="2303088"/>
                </a:lnTo>
                <a:close/>
                <a:moveTo>
                  <a:pt x="591452" y="2302594"/>
                </a:moveTo>
                <a:lnTo>
                  <a:pt x="591478" y="2303088"/>
                </a:lnTo>
                <a:lnTo>
                  <a:pt x="591976" y="2303055"/>
                </a:lnTo>
                <a:lnTo>
                  <a:pt x="592570" y="2314495"/>
                </a:lnTo>
                <a:cubicBezTo>
                  <a:pt x="592570" y="2320176"/>
                  <a:pt x="592511" y="2325843"/>
                  <a:pt x="591199" y="2331471"/>
                </a:cubicBezTo>
                <a:cubicBezTo>
                  <a:pt x="591242" y="2362806"/>
                  <a:pt x="588791" y="2393697"/>
                  <a:pt x="583732" y="2423947"/>
                </a:cubicBezTo>
                <a:lnTo>
                  <a:pt x="583194" y="2430623"/>
                </a:lnTo>
                <a:cubicBezTo>
                  <a:pt x="583024" y="2430628"/>
                  <a:pt x="582856" y="2430633"/>
                  <a:pt x="582689" y="2430686"/>
                </a:cubicBezTo>
                <a:cubicBezTo>
                  <a:pt x="537576" y="2747315"/>
                  <a:pt x="306662" y="3005901"/>
                  <a:pt x="0" y="3097101"/>
                </a:cubicBezTo>
                <a:lnTo>
                  <a:pt x="0" y="2964763"/>
                </a:lnTo>
                <a:cubicBezTo>
                  <a:pt x="229298" y="2881926"/>
                  <a:pt x="402181" y="2686530"/>
                  <a:pt x="449203" y="2447425"/>
                </a:cubicBezTo>
                <a:cubicBezTo>
                  <a:pt x="258971" y="2488309"/>
                  <a:pt x="97576" y="2603574"/>
                  <a:pt x="0" y="2761314"/>
                </a:cubicBezTo>
                <a:lnTo>
                  <a:pt x="0" y="2554520"/>
                </a:lnTo>
                <a:cubicBezTo>
                  <a:pt x="121484" y="2431613"/>
                  <a:pt x="282199" y="2345825"/>
                  <a:pt x="462573" y="2315969"/>
                </a:cubicBezTo>
                <a:lnTo>
                  <a:pt x="462690" y="2314821"/>
                </a:lnTo>
                <a:cubicBezTo>
                  <a:pt x="467999" y="2313811"/>
                  <a:pt x="473327" y="2312863"/>
                  <a:pt x="478903" y="2313282"/>
                </a:cubicBezTo>
                <a:cubicBezTo>
                  <a:pt x="510086" y="2307725"/>
                  <a:pt x="541979" y="2304744"/>
                  <a:pt x="574365" y="2304217"/>
                </a:cubicBezTo>
                <a:close/>
                <a:moveTo>
                  <a:pt x="11452667" y="1608087"/>
                </a:moveTo>
                <a:cubicBezTo>
                  <a:pt x="11177477" y="1666766"/>
                  <a:pt x="10962633" y="1879876"/>
                  <a:pt x="10909358" y="2148655"/>
                </a:cubicBezTo>
                <a:cubicBezTo>
                  <a:pt x="11184548" y="2089976"/>
                  <a:pt x="11399391" y="1876866"/>
                  <a:pt x="11452667" y="1608087"/>
                </a:cubicBezTo>
                <a:close/>
                <a:moveTo>
                  <a:pt x="10058800" y="1608087"/>
                </a:moveTo>
                <a:cubicBezTo>
                  <a:pt x="10112076" y="1876866"/>
                  <a:pt x="10326919" y="2089976"/>
                  <a:pt x="10602109" y="2148655"/>
                </a:cubicBezTo>
                <a:cubicBezTo>
                  <a:pt x="10548834" y="1879876"/>
                  <a:pt x="10333990" y="1666766"/>
                  <a:pt x="10058800" y="1608087"/>
                </a:cubicBezTo>
                <a:close/>
                <a:moveTo>
                  <a:pt x="9760514" y="1608087"/>
                </a:moveTo>
                <a:cubicBezTo>
                  <a:pt x="9485324" y="1666766"/>
                  <a:pt x="9270480" y="1879876"/>
                  <a:pt x="9217205" y="2148655"/>
                </a:cubicBezTo>
                <a:cubicBezTo>
                  <a:pt x="9492395" y="2089976"/>
                  <a:pt x="9707238" y="1876866"/>
                  <a:pt x="9760514" y="1608087"/>
                </a:cubicBezTo>
                <a:close/>
                <a:moveTo>
                  <a:pt x="8366649" y="1608087"/>
                </a:moveTo>
                <a:cubicBezTo>
                  <a:pt x="8419925" y="1876866"/>
                  <a:pt x="8634768" y="2089976"/>
                  <a:pt x="8909958" y="2148655"/>
                </a:cubicBezTo>
                <a:cubicBezTo>
                  <a:pt x="8856683" y="1879876"/>
                  <a:pt x="8641839" y="1666766"/>
                  <a:pt x="8366649" y="1608087"/>
                </a:cubicBezTo>
                <a:close/>
                <a:moveTo>
                  <a:pt x="8068363" y="1608087"/>
                </a:moveTo>
                <a:cubicBezTo>
                  <a:pt x="7793173" y="1666766"/>
                  <a:pt x="7578329" y="1879876"/>
                  <a:pt x="7525054" y="2148655"/>
                </a:cubicBezTo>
                <a:cubicBezTo>
                  <a:pt x="7800244" y="2089976"/>
                  <a:pt x="8015087" y="1876866"/>
                  <a:pt x="8068363" y="1608087"/>
                </a:cubicBezTo>
                <a:close/>
                <a:moveTo>
                  <a:pt x="6674498" y="1608087"/>
                </a:moveTo>
                <a:cubicBezTo>
                  <a:pt x="6727774" y="1876866"/>
                  <a:pt x="6942617" y="2089976"/>
                  <a:pt x="7217807" y="2148655"/>
                </a:cubicBezTo>
                <a:cubicBezTo>
                  <a:pt x="7164532" y="1879876"/>
                  <a:pt x="6949688" y="1666766"/>
                  <a:pt x="6674498" y="1608087"/>
                </a:cubicBezTo>
                <a:close/>
                <a:moveTo>
                  <a:pt x="6376212" y="1608087"/>
                </a:moveTo>
                <a:cubicBezTo>
                  <a:pt x="6101022" y="1666766"/>
                  <a:pt x="5886178" y="1879876"/>
                  <a:pt x="5832903" y="2148655"/>
                </a:cubicBezTo>
                <a:cubicBezTo>
                  <a:pt x="6108093" y="2089976"/>
                  <a:pt x="6322936" y="1876866"/>
                  <a:pt x="6376212" y="1608087"/>
                </a:cubicBezTo>
                <a:close/>
                <a:moveTo>
                  <a:pt x="4982347" y="1608087"/>
                </a:moveTo>
                <a:cubicBezTo>
                  <a:pt x="5035623" y="1876866"/>
                  <a:pt x="5250466" y="2089976"/>
                  <a:pt x="5525656" y="2148655"/>
                </a:cubicBezTo>
                <a:cubicBezTo>
                  <a:pt x="5472381" y="1879876"/>
                  <a:pt x="5257537" y="1666766"/>
                  <a:pt x="4982347" y="1608087"/>
                </a:cubicBezTo>
                <a:close/>
                <a:moveTo>
                  <a:pt x="4684061" y="1608087"/>
                </a:moveTo>
                <a:cubicBezTo>
                  <a:pt x="4408871" y="1666766"/>
                  <a:pt x="4194027" y="1879876"/>
                  <a:pt x="4140752" y="2148655"/>
                </a:cubicBezTo>
                <a:cubicBezTo>
                  <a:pt x="4415942" y="2089976"/>
                  <a:pt x="4630785" y="1876866"/>
                  <a:pt x="4684061" y="1608087"/>
                </a:cubicBezTo>
                <a:close/>
                <a:moveTo>
                  <a:pt x="3290196" y="1608087"/>
                </a:moveTo>
                <a:cubicBezTo>
                  <a:pt x="3343472" y="1876866"/>
                  <a:pt x="3558315" y="2089976"/>
                  <a:pt x="3833505" y="2148655"/>
                </a:cubicBezTo>
                <a:cubicBezTo>
                  <a:pt x="3780230" y="1879876"/>
                  <a:pt x="3565386" y="1666766"/>
                  <a:pt x="3290196" y="1608087"/>
                </a:cubicBezTo>
                <a:close/>
                <a:moveTo>
                  <a:pt x="2991910" y="1608087"/>
                </a:moveTo>
                <a:cubicBezTo>
                  <a:pt x="2716720" y="1666766"/>
                  <a:pt x="2501876" y="1879876"/>
                  <a:pt x="2448601" y="2148655"/>
                </a:cubicBezTo>
                <a:cubicBezTo>
                  <a:pt x="2723791" y="2089976"/>
                  <a:pt x="2938634" y="1876866"/>
                  <a:pt x="2991910" y="1608087"/>
                </a:cubicBezTo>
                <a:close/>
                <a:moveTo>
                  <a:pt x="1598045" y="1608087"/>
                </a:moveTo>
                <a:cubicBezTo>
                  <a:pt x="1651321" y="1876866"/>
                  <a:pt x="1866164" y="2089976"/>
                  <a:pt x="2141354" y="2148655"/>
                </a:cubicBezTo>
                <a:cubicBezTo>
                  <a:pt x="2088079" y="1879876"/>
                  <a:pt x="1873235" y="1666766"/>
                  <a:pt x="1598045" y="1608087"/>
                </a:cubicBezTo>
                <a:close/>
                <a:moveTo>
                  <a:pt x="1299759" y="1608087"/>
                </a:moveTo>
                <a:cubicBezTo>
                  <a:pt x="1024569" y="1666766"/>
                  <a:pt x="809725" y="1879876"/>
                  <a:pt x="756450" y="2148655"/>
                </a:cubicBezTo>
                <a:cubicBezTo>
                  <a:pt x="1031640" y="2089976"/>
                  <a:pt x="1246483" y="1876866"/>
                  <a:pt x="1299759" y="1608087"/>
                </a:cubicBezTo>
                <a:close/>
                <a:moveTo>
                  <a:pt x="0" y="1504081"/>
                </a:moveTo>
                <a:cubicBezTo>
                  <a:pt x="306658" y="1594561"/>
                  <a:pt x="537576" y="1851117"/>
                  <a:pt x="582690" y="2165262"/>
                </a:cubicBezTo>
                <a:cubicBezTo>
                  <a:pt x="582857" y="2165315"/>
                  <a:pt x="583026" y="2165320"/>
                  <a:pt x="583195" y="2165325"/>
                </a:cubicBezTo>
                <a:lnTo>
                  <a:pt x="583735" y="2171962"/>
                </a:lnTo>
                <a:cubicBezTo>
                  <a:pt x="588792" y="2201969"/>
                  <a:pt x="591242" y="2232611"/>
                  <a:pt x="591199" y="2263693"/>
                </a:cubicBezTo>
                <a:cubicBezTo>
                  <a:pt x="592511" y="2269279"/>
                  <a:pt x="592570" y="2274903"/>
                  <a:pt x="592570" y="2280541"/>
                </a:cubicBezTo>
                <a:cubicBezTo>
                  <a:pt x="592570" y="2284333"/>
                  <a:pt x="592543" y="2288119"/>
                  <a:pt x="591977" y="2291891"/>
                </a:cubicBezTo>
                <a:lnTo>
                  <a:pt x="591478" y="2291858"/>
                </a:lnTo>
                <a:lnTo>
                  <a:pt x="591452" y="2292349"/>
                </a:lnTo>
                <a:lnTo>
                  <a:pt x="574334" y="2290736"/>
                </a:lnTo>
                <a:cubicBezTo>
                  <a:pt x="541959" y="2290213"/>
                  <a:pt x="510079" y="2287255"/>
                  <a:pt x="478907" y="2281745"/>
                </a:cubicBezTo>
                <a:cubicBezTo>
                  <a:pt x="473330" y="2282161"/>
                  <a:pt x="468001" y="2281220"/>
                  <a:pt x="462690" y="2280217"/>
                </a:cubicBezTo>
                <a:lnTo>
                  <a:pt x="462574" y="2279078"/>
                </a:lnTo>
                <a:cubicBezTo>
                  <a:pt x="282200" y="2249456"/>
                  <a:pt x="121485" y="2164343"/>
                  <a:pt x="0" y="2042401"/>
                </a:cubicBezTo>
                <a:lnTo>
                  <a:pt x="0" y="1837231"/>
                </a:lnTo>
                <a:cubicBezTo>
                  <a:pt x="97584" y="1993737"/>
                  <a:pt x="258975" y="2108093"/>
                  <a:pt x="449203" y="2148655"/>
                </a:cubicBezTo>
                <a:cubicBezTo>
                  <a:pt x="402182" y="1911427"/>
                  <a:pt x="229297" y="1717565"/>
                  <a:pt x="0" y="1635380"/>
                </a:cubicBezTo>
                <a:close/>
                <a:moveTo>
                  <a:pt x="11608704" y="1464394"/>
                </a:moveTo>
                <a:lnTo>
                  <a:pt x="11625791" y="1466004"/>
                </a:lnTo>
                <a:cubicBezTo>
                  <a:pt x="11658177" y="1466527"/>
                  <a:pt x="11690070" y="1469485"/>
                  <a:pt x="11721253" y="1474998"/>
                </a:cubicBezTo>
                <a:cubicBezTo>
                  <a:pt x="11726829" y="1474582"/>
                  <a:pt x="11732157" y="1475523"/>
                  <a:pt x="11737466" y="1476525"/>
                </a:cubicBezTo>
                <a:lnTo>
                  <a:pt x="11737583" y="1477664"/>
                </a:lnTo>
                <a:cubicBezTo>
                  <a:pt x="11914088" y="1506650"/>
                  <a:pt x="12071767" y="1588774"/>
                  <a:pt x="12192000" y="1706842"/>
                </a:cubicBezTo>
                <a:lnTo>
                  <a:pt x="12192000" y="1906833"/>
                </a:lnTo>
                <a:cubicBezTo>
                  <a:pt x="12093732" y="1756811"/>
                  <a:pt x="11935983" y="1647542"/>
                  <a:pt x="11750953" y="1608088"/>
                </a:cubicBezTo>
                <a:cubicBezTo>
                  <a:pt x="11797422" y="1842524"/>
                  <a:pt x="11966808" y="2034608"/>
                  <a:pt x="12192000" y="2118654"/>
                </a:cubicBezTo>
                <a:lnTo>
                  <a:pt x="12192000" y="2250657"/>
                </a:lnTo>
                <a:cubicBezTo>
                  <a:pt x="11889465" y="2157681"/>
                  <a:pt x="11662185" y="1902872"/>
                  <a:pt x="11617468" y="1591480"/>
                </a:cubicBezTo>
                <a:cubicBezTo>
                  <a:pt x="11617300" y="1591427"/>
                  <a:pt x="11617132" y="1591423"/>
                  <a:pt x="11616962" y="1591418"/>
                </a:cubicBezTo>
                <a:lnTo>
                  <a:pt x="11616424" y="1584794"/>
                </a:lnTo>
                <a:cubicBezTo>
                  <a:pt x="11611365" y="1554782"/>
                  <a:pt x="11608914" y="1524133"/>
                  <a:pt x="11608957" y="1493044"/>
                </a:cubicBezTo>
                <a:cubicBezTo>
                  <a:pt x="11607645" y="1487460"/>
                  <a:pt x="11607586" y="1481838"/>
                  <a:pt x="11607586" y="1476202"/>
                </a:cubicBezTo>
                <a:lnTo>
                  <a:pt x="11608180" y="1464851"/>
                </a:lnTo>
                <a:lnTo>
                  <a:pt x="11608678" y="1464884"/>
                </a:lnTo>
                <a:close/>
                <a:moveTo>
                  <a:pt x="11594916" y="1464394"/>
                </a:moveTo>
                <a:lnTo>
                  <a:pt x="11594942" y="1464884"/>
                </a:lnTo>
                <a:lnTo>
                  <a:pt x="11595440" y="1464852"/>
                </a:lnTo>
                <a:lnTo>
                  <a:pt x="11596034" y="1476202"/>
                </a:lnTo>
                <a:cubicBezTo>
                  <a:pt x="11596034" y="1481838"/>
                  <a:pt x="11595975" y="1487460"/>
                  <a:pt x="11594663" y="1493044"/>
                </a:cubicBezTo>
                <a:cubicBezTo>
                  <a:pt x="11594706" y="1524133"/>
                  <a:pt x="11592255" y="1554782"/>
                  <a:pt x="11587196" y="1584794"/>
                </a:cubicBezTo>
                <a:lnTo>
                  <a:pt x="11586658" y="1591418"/>
                </a:lnTo>
                <a:cubicBezTo>
                  <a:pt x="11586488" y="1591423"/>
                  <a:pt x="11586320" y="1591427"/>
                  <a:pt x="11586152" y="1591480"/>
                </a:cubicBezTo>
                <a:cubicBezTo>
                  <a:pt x="11535877" y="1941574"/>
                  <a:pt x="11254838" y="2220146"/>
                  <a:pt x="10895987" y="2279078"/>
                </a:cubicBezTo>
                <a:lnTo>
                  <a:pt x="10895871" y="2280217"/>
                </a:lnTo>
                <a:cubicBezTo>
                  <a:pt x="10890560" y="2281220"/>
                  <a:pt x="10885231" y="2282161"/>
                  <a:pt x="10879654" y="2281745"/>
                </a:cubicBezTo>
                <a:cubicBezTo>
                  <a:pt x="10848482" y="2287255"/>
                  <a:pt x="10816602" y="2290213"/>
                  <a:pt x="10784227" y="2290736"/>
                </a:cubicBezTo>
                <a:lnTo>
                  <a:pt x="10767109" y="2292349"/>
                </a:lnTo>
                <a:lnTo>
                  <a:pt x="10767083" y="2291858"/>
                </a:lnTo>
                <a:lnTo>
                  <a:pt x="10766584" y="2291891"/>
                </a:lnTo>
                <a:cubicBezTo>
                  <a:pt x="10766018" y="2288119"/>
                  <a:pt x="10765991" y="2284333"/>
                  <a:pt x="10765991" y="2280541"/>
                </a:cubicBezTo>
                <a:cubicBezTo>
                  <a:pt x="10765991" y="2274903"/>
                  <a:pt x="10766050" y="2269279"/>
                  <a:pt x="10767362" y="2263693"/>
                </a:cubicBezTo>
                <a:cubicBezTo>
                  <a:pt x="10767319" y="2232611"/>
                  <a:pt x="10769769" y="2201969"/>
                  <a:pt x="10774826" y="2171962"/>
                </a:cubicBezTo>
                <a:lnTo>
                  <a:pt x="10775366" y="2165325"/>
                </a:lnTo>
                <a:cubicBezTo>
                  <a:pt x="10775535" y="2165320"/>
                  <a:pt x="10775704" y="2165315"/>
                  <a:pt x="10775872" y="2165262"/>
                </a:cubicBezTo>
                <a:cubicBezTo>
                  <a:pt x="10826148" y="1815167"/>
                  <a:pt x="11107187" y="1536596"/>
                  <a:pt x="11466037" y="1477664"/>
                </a:cubicBezTo>
                <a:lnTo>
                  <a:pt x="11466154" y="1476525"/>
                </a:lnTo>
                <a:cubicBezTo>
                  <a:pt x="11471463" y="1475523"/>
                  <a:pt x="11476791" y="1474582"/>
                  <a:pt x="11482367" y="1474998"/>
                </a:cubicBezTo>
                <a:cubicBezTo>
                  <a:pt x="11513550" y="1469485"/>
                  <a:pt x="11545443" y="1466527"/>
                  <a:pt x="11577829" y="1466004"/>
                </a:cubicBezTo>
                <a:close/>
                <a:moveTo>
                  <a:pt x="9916551" y="1464394"/>
                </a:moveTo>
                <a:lnTo>
                  <a:pt x="9933638" y="1466004"/>
                </a:lnTo>
                <a:cubicBezTo>
                  <a:pt x="9966024" y="1466527"/>
                  <a:pt x="9997917" y="1469485"/>
                  <a:pt x="10029100" y="1474998"/>
                </a:cubicBezTo>
                <a:cubicBezTo>
                  <a:pt x="10034676" y="1474582"/>
                  <a:pt x="10040004" y="1475523"/>
                  <a:pt x="10045313" y="1476525"/>
                </a:cubicBezTo>
                <a:lnTo>
                  <a:pt x="10045430" y="1477664"/>
                </a:lnTo>
                <a:cubicBezTo>
                  <a:pt x="10404280" y="1536596"/>
                  <a:pt x="10685319" y="1815167"/>
                  <a:pt x="10735596" y="2165262"/>
                </a:cubicBezTo>
                <a:cubicBezTo>
                  <a:pt x="10735763" y="2165315"/>
                  <a:pt x="10735932" y="2165320"/>
                  <a:pt x="10736101" y="2165325"/>
                </a:cubicBezTo>
                <a:lnTo>
                  <a:pt x="10736641" y="2171962"/>
                </a:lnTo>
                <a:cubicBezTo>
                  <a:pt x="10741698" y="2201969"/>
                  <a:pt x="10744148" y="2232611"/>
                  <a:pt x="10744105" y="2263693"/>
                </a:cubicBezTo>
                <a:cubicBezTo>
                  <a:pt x="10745417" y="2269279"/>
                  <a:pt x="10745476" y="2274903"/>
                  <a:pt x="10745476" y="2280541"/>
                </a:cubicBezTo>
                <a:cubicBezTo>
                  <a:pt x="10745476" y="2284333"/>
                  <a:pt x="10745449" y="2288119"/>
                  <a:pt x="10744883" y="2291891"/>
                </a:cubicBezTo>
                <a:lnTo>
                  <a:pt x="10744384" y="2291858"/>
                </a:lnTo>
                <a:lnTo>
                  <a:pt x="10744358" y="2292349"/>
                </a:lnTo>
                <a:lnTo>
                  <a:pt x="10727240" y="2290736"/>
                </a:lnTo>
                <a:cubicBezTo>
                  <a:pt x="10694865" y="2290213"/>
                  <a:pt x="10662985" y="2287255"/>
                  <a:pt x="10631813" y="2281745"/>
                </a:cubicBezTo>
                <a:cubicBezTo>
                  <a:pt x="10626236" y="2282161"/>
                  <a:pt x="10620907" y="2281220"/>
                  <a:pt x="10615596" y="2280217"/>
                </a:cubicBezTo>
                <a:lnTo>
                  <a:pt x="10615480" y="2279078"/>
                </a:lnTo>
                <a:cubicBezTo>
                  <a:pt x="10256629" y="2220146"/>
                  <a:pt x="9975590" y="1941574"/>
                  <a:pt x="9925315" y="1591480"/>
                </a:cubicBezTo>
                <a:cubicBezTo>
                  <a:pt x="9925147" y="1591427"/>
                  <a:pt x="9924979" y="1591423"/>
                  <a:pt x="9924809" y="1591418"/>
                </a:cubicBezTo>
                <a:lnTo>
                  <a:pt x="9924271" y="1584794"/>
                </a:lnTo>
                <a:cubicBezTo>
                  <a:pt x="9919212" y="1554782"/>
                  <a:pt x="9916761" y="1524133"/>
                  <a:pt x="9916804" y="1493044"/>
                </a:cubicBezTo>
                <a:cubicBezTo>
                  <a:pt x="9915492" y="1487460"/>
                  <a:pt x="9915433" y="1481838"/>
                  <a:pt x="9915433" y="1476202"/>
                </a:cubicBezTo>
                <a:lnTo>
                  <a:pt x="9916027" y="1464852"/>
                </a:lnTo>
                <a:lnTo>
                  <a:pt x="9916525" y="1464884"/>
                </a:lnTo>
                <a:close/>
                <a:moveTo>
                  <a:pt x="9902763" y="1464394"/>
                </a:moveTo>
                <a:lnTo>
                  <a:pt x="9902789" y="1464884"/>
                </a:lnTo>
                <a:lnTo>
                  <a:pt x="9903287" y="1464852"/>
                </a:lnTo>
                <a:lnTo>
                  <a:pt x="9903881" y="1476202"/>
                </a:lnTo>
                <a:cubicBezTo>
                  <a:pt x="9903881" y="1481838"/>
                  <a:pt x="9903822" y="1487460"/>
                  <a:pt x="9902510" y="1493044"/>
                </a:cubicBezTo>
                <a:cubicBezTo>
                  <a:pt x="9902553" y="1524133"/>
                  <a:pt x="9900102" y="1554782"/>
                  <a:pt x="9895043" y="1584794"/>
                </a:cubicBezTo>
                <a:lnTo>
                  <a:pt x="9894505" y="1591418"/>
                </a:lnTo>
                <a:cubicBezTo>
                  <a:pt x="9894335" y="1591423"/>
                  <a:pt x="9894167" y="1591427"/>
                  <a:pt x="9893999" y="1591480"/>
                </a:cubicBezTo>
                <a:cubicBezTo>
                  <a:pt x="9843724" y="1941574"/>
                  <a:pt x="9562685" y="2220146"/>
                  <a:pt x="9203834" y="2279078"/>
                </a:cubicBezTo>
                <a:lnTo>
                  <a:pt x="9203718" y="2280217"/>
                </a:lnTo>
                <a:cubicBezTo>
                  <a:pt x="9198407" y="2281220"/>
                  <a:pt x="9193078" y="2282161"/>
                  <a:pt x="9187501" y="2281745"/>
                </a:cubicBezTo>
                <a:cubicBezTo>
                  <a:pt x="9156329" y="2287255"/>
                  <a:pt x="9124449" y="2290213"/>
                  <a:pt x="9092074" y="2290736"/>
                </a:cubicBezTo>
                <a:lnTo>
                  <a:pt x="9074956" y="2292349"/>
                </a:lnTo>
                <a:lnTo>
                  <a:pt x="9074930" y="2291858"/>
                </a:lnTo>
                <a:lnTo>
                  <a:pt x="9074431" y="2291891"/>
                </a:lnTo>
                <a:cubicBezTo>
                  <a:pt x="9073865" y="2288119"/>
                  <a:pt x="9073838" y="2284333"/>
                  <a:pt x="9073838" y="2280541"/>
                </a:cubicBezTo>
                <a:cubicBezTo>
                  <a:pt x="9073838" y="2274903"/>
                  <a:pt x="9073897" y="2269279"/>
                  <a:pt x="9075209" y="2263693"/>
                </a:cubicBezTo>
                <a:cubicBezTo>
                  <a:pt x="9075166" y="2232611"/>
                  <a:pt x="9077616" y="2201969"/>
                  <a:pt x="9082673" y="2171962"/>
                </a:cubicBezTo>
                <a:lnTo>
                  <a:pt x="9083213" y="2165325"/>
                </a:lnTo>
                <a:cubicBezTo>
                  <a:pt x="9083382" y="2165320"/>
                  <a:pt x="9083551" y="2165315"/>
                  <a:pt x="9083718" y="2165262"/>
                </a:cubicBezTo>
                <a:cubicBezTo>
                  <a:pt x="9133995" y="1815167"/>
                  <a:pt x="9415034" y="1536596"/>
                  <a:pt x="9773884" y="1477664"/>
                </a:cubicBezTo>
                <a:lnTo>
                  <a:pt x="9774001" y="1476525"/>
                </a:lnTo>
                <a:cubicBezTo>
                  <a:pt x="9779310" y="1475523"/>
                  <a:pt x="9784638" y="1474582"/>
                  <a:pt x="9790214" y="1474998"/>
                </a:cubicBezTo>
                <a:cubicBezTo>
                  <a:pt x="9821397" y="1469485"/>
                  <a:pt x="9853290" y="1466527"/>
                  <a:pt x="9885676" y="1466004"/>
                </a:cubicBezTo>
                <a:close/>
                <a:moveTo>
                  <a:pt x="8224400" y="1464394"/>
                </a:moveTo>
                <a:lnTo>
                  <a:pt x="8241488" y="1466004"/>
                </a:lnTo>
                <a:cubicBezTo>
                  <a:pt x="8273873" y="1466527"/>
                  <a:pt x="8305766" y="1469485"/>
                  <a:pt x="8336949" y="1474998"/>
                </a:cubicBezTo>
                <a:cubicBezTo>
                  <a:pt x="8342525" y="1474582"/>
                  <a:pt x="8347853" y="1475523"/>
                  <a:pt x="8353162" y="1476525"/>
                </a:cubicBezTo>
                <a:lnTo>
                  <a:pt x="8353279" y="1477664"/>
                </a:lnTo>
                <a:cubicBezTo>
                  <a:pt x="8712129" y="1536596"/>
                  <a:pt x="8993168" y="1815167"/>
                  <a:pt x="9043444" y="2165262"/>
                </a:cubicBezTo>
                <a:cubicBezTo>
                  <a:pt x="9043612" y="2165315"/>
                  <a:pt x="9043781" y="2165320"/>
                  <a:pt x="9043950" y="2165325"/>
                </a:cubicBezTo>
                <a:lnTo>
                  <a:pt x="9044490" y="2171962"/>
                </a:lnTo>
                <a:cubicBezTo>
                  <a:pt x="9049547" y="2201969"/>
                  <a:pt x="9051997" y="2232611"/>
                  <a:pt x="9051954" y="2263693"/>
                </a:cubicBezTo>
                <a:cubicBezTo>
                  <a:pt x="9053266" y="2269279"/>
                  <a:pt x="9053325" y="2274903"/>
                  <a:pt x="9053325" y="2280541"/>
                </a:cubicBezTo>
                <a:cubicBezTo>
                  <a:pt x="9053325" y="2284333"/>
                  <a:pt x="9053298" y="2288119"/>
                  <a:pt x="9052732" y="2291891"/>
                </a:cubicBezTo>
                <a:lnTo>
                  <a:pt x="9052233" y="2291858"/>
                </a:lnTo>
                <a:lnTo>
                  <a:pt x="9052207" y="2292349"/>
                </a:lnTo>
                <a:lnTo>
                  <a:pt x="9035089" y="2290736"/>
                </a:lnTo>
                <a:cubicBezTo>
                  <a:pt x="9002714" y="2290213"/>
                  <a:pt x="8970834" y="2287255"/>
                  <a:pt x="8939662" y="2281745"/>
                </a:cubicBezTo>
                <a:cubicBezTo>
                  <a:pt x="8934085" y="2282161"/>
                  <a:pt x="8928756" y="2281220"/>
                  <a:pt x="8923445" y="2280217"/>
                </a:cubicBezTo>
                <a:lnTo>
                  <a:pt x="8923329" y="2279078"/>
                </a:lnTo>
                <a:cubicBezTo>
                  <a:pt x="8564478" y="2220146"/>
                  <a:pt x="8283439" y="1941574"/>
                  <a:pt x="8233164" y="1591480"/>
                </a:cubicBezTo>
                <a:cubicBezTo>
                  <a:pt x="8232996" y="1591427"/>
                  <a:pt x="8232828" y="1591423"/>
                  <a:pt x="8232658" y="1591418"/>
                </a:cubicBezTo>
                <a:lnTo>
                  <a:pt x="8232120" y="1584794"/>
                </a:lnTo>
                <a:cubicBezTo>
                  <a:pt x="8227061" y="1554782"/>
                  <a:pt x="8224611" y="1524133"/>
                  <a:pt x="8224653" y="1493044"/>
                </a:cubicBezTo>
                <a:cubicBezTo>
                  <a:pt x="8223341" y="1487460"/>
                  <a:pt x="8223282" y="1481838"/>
                  <a:pt x="8223282" y="1476202"/>
                </a:cubicBezTo>
                <a:lnTo>
                  <a:pt x="8223876" y="1464852"/>
                </a:lnTo>
                <a:lnTo>
                  <a:pt x="8224374" y="1464884"/>
                </a:lnTo>
                <a:close/>
                <a:moveTo>
                  <a:pt x="8210612" y="1464394"/>
                </a:moveTo>
                <a:lnTo>
                  <a:pt x="8210638" y="1464884"/>
                </a:lnTo>
                <a:lnTo>
                  <a:pt x="8211136" y="1464852"/>
                </a:lnTo>
                <a:lnTo>
                  <a:pt x="8211730" y="1476202"/>
                </a:lnTo>
                <a:cubicBezTo>
                  <a:pt x="8211730" y="1481838"/>
                  <a:pt x="8211672" y="1487460"/>
                  <a:pt x="8210360" y="1493044"/>
                </a:cubicBezTo>
                <a:cubicBezTo>
                  <a:pt x="8210402" y="1524133"/>
                  <a:pt x="8207951" y="1554782"/>
                  <a:pt x="8202893" y="1584794"/>
                </a:cubicBezTo>
                <a:lnTo>
                  <a:pt x="8202354" y="1591418"/>
                </a:lnTo>
                <a:cubicBezTo>
                  <a:pt x="8202185" y="1591423"/>
                  <a:pt x="8202016" y="1591427"/>
                  <a:pt x="8201849" y="1591480"/>
                </a:cubicBezTo>
                <a:cubicBezTo>
                  <a:pt x="8151573" y="1941574"/>
                  <a:pt x="7870534" y="2220146"/>
                  <a:pt x="7511683" y="2279078"/>
                </a:cubicBezTo>
                <a:lnTo>
                  <a:pt x="7511567" y="2280217"/>
                </a:lnTo>
                <a:cubicBezTo>
                  <a:pt x="7506256" y="2281220"/>
                  <a:pt x="7500927" y="2282161"/>
                  <a:pt x="7495350" y="2281745"/>
                </a:cubicBezTo>
                <a:cubicBezTo>
                  <a:pt x="7464178" y="2287255"/>
                  <a:pt x="7432298" y="2290213"/>
                  <a:pt x="7399924" y="2290736"/>
                </a:cubicBezTo>
                <a:lnTo>
                  <a:pt x="7382805" y="2292349"/>
                </a:lnTo>
                <a:lnTo>
                  <a:pt x="7382779" y="2291858"/>
                </a:lnTo>
                <a:lnTo>
                  <a:pt x="7382280" y="2291891"/>
                </a:lnTo>
                <a:cubicBezTo>
                  <a:pt x="7381714" y="2288119"/>
                  <a:pt x="7381687" y="2284333"/>
                  <a:pt x="7381687" y="2280541"/>
                </a:cubicBezTo>
                <a:cubicBezTo>
                  <a:pt x="7381687" y="2274903"/>
                  <a:pt x="7381746" y="2269279"/>
                  <a:pt x="7383058" y="2263693"/>
                </a:cubicBezTo>
                <a:cubicBezTo>
                  <a:pt x="7383016" y="2232611"/>
                  <a:pt x="7385465" y="2201969"/>
                  <a:pt x="7390522" y="2171962"/>
                </a:cubicBezTo>
                <a:lnTo>
                  <a:pt x="7391062" y="2165325"/>
                </a:lnTo>
                <a:cubicBezTo>
                  <a:pt x="7391231" y="2165320"/>
                  <a:pt x="7391400" y="2165315"/>
                  <a:pt x="7391568" y="2165262"/>
                </a:cubicBezTo>
                <a:cubicBezTo>
                  <a:pt x="7441844" y="1815167"/>
                  <a:pt x="7722883" y="1536596"/>
                  <a:pt x="8081734" y="1477664"/>
                </a:cubicBezTo>
                <a:lnTo>
                  <a:pt x="8081851" y="1476525"/>
                </a:lnTo>
                <a:cubicBezTo>
                  <a:pt x="8087159" y="1475523"/>
                  <a:pt x="8092487" y="1474582"/>
                  <a:pt x="8098063" y="1474998"/>
                </a:cubicBezTo>
                <a:cubicBezTo>
                  <a:pt x="8129247" y="1469485"/>
                  <a:pt x="8161139" y="1466527"/>
                  <a:pt x="8193525" y="1466004"/>
                </a:cubicBezTo>
                <a:close/>
                <a:moveTo>
                  <a:pt x="6532249" y="1464394"/>
                </a:moveTo>
                <a:lnTo>
                  <a:pt x="6549337" y="1466004"/>
                </a:lnTo>
                <a:cubicBezTo>
                  <a:pt x="6581722" y="1466527"/>
                  <a:pt x="6613615" y="1469485"/>
                  <a:pt x="6644798" y="1474998"/>
                </a:cubicBezTo>
                <a:cubicBezTo>
                  <a:pt x="6650374" y="1474582"/>
                  <a:pt x="6655702" y="1475523"/>
                  <a:pt x="6661011" y="1476525"/>
                </a:cubicBezTo>
                <a:lnTo>
                  <a:pt x="6661128" y="1477664"/>
                </a:lnTo>
                <a:cubicBezTo>
                  <a:pt x="7019978" y="1536596"/>
                  <a:pt x="7301017" y="1815167"/>
                  <a:pt x="7351294" y="2165262"/>
                </a:cubicBezTo>
                <a:cubicBezTo>
                  <a:pt x="7351461" y="2165315"/>
                  <a:pt x="7351631" y="2165320"/>
                  <a:pt x="7351799" y="2165325"/>
                </a:cubicBezTo>
                <a:lnTo>
                  <a:pt x="7352340" y="2171962"/>
                </a:lnTo>
                <a:cubicBezTo>
                  <a:pt x="7357396" y="2201969"/>
                  <a:pt x="7359846" y="2232611"/>
                  <a:pt x="7359804" y="2263693"/>
                </a:cubicBezTo>
                <a:cubicBezTo>
                  <a:pt x="7361116" y="2269279"/>
                  <a:pt x="7361174" y="2274903"/>
                  <a:pt x="7361174" y="2280541"/>
                </a:cubicBezTo>
                <a:cubicBezTo>
                  <a:pt x="7361174" y="2284333"/>
                  <a:pt x="7361147" y="2288119"/>
                  <a:pt x="7360581" y="2291891"/>
                </a:cubicBezTo>
                <a:lnTo>
                  <a:pt x="7360082" y="2291858"/>
                </a:lnTo>
                <a:lnTo>
                  <a:pt x="7360056" y="2292349"/>
                </a:lnTo>
                <a:lnTo>
                  <a:pt x="7342938" y="2290736"/>
                </a:lnTo>
                <a:cubicBezTo>
                  <a:pt x="7310564" y="2290213"/>
                  <a:pt x="7278683" y="2287255"/>
                  <a:pt x="7247511" y="2281745"/>
                </a:cubicBezTo>
                <a:cubicBezTo>
                  <a:pt x="7241934" y="2282161"/>
                  <a:pt x="7236605" y="2281220"/>
                  <a:pt x="7231295" y="2280217"/>
                </a:cubicBezTo>
                <a:lnTo>
                  <a:pt x="7231179" y="2279078"/>
                </a:lnTo>
                <a:cubicBezTo>
                  <a:pt x="6872327" y="2220146"/>
                  <a:pt x="6591288" y="1941574"/>
                  <a:pt x="6541013" y="1591480"/>
                </a:cubicBezTo>
                <a:cubicBezTo>
                  <a:pt x="6540845" y="1591427"/>
                  <a:pt x="6540677" y="1591423"/>
                  <a:pt x="6540507" y="1591418"/>
                </a:cubicBezTo>
                <a:lnTo>
                  <a:pt x="6539969" y="1584794"/>
                </a:lnTo>
                <a:cubicBezTo>
                  <a:pt x="6534910" y="1554782"/>
                  <a:pt x="6532460" y="1524133"/>
                  <a:pt x="6532502" y="1493044"/>
                </a:cubicBezTo>
                <a:cubicBezTo>
                  <a:pt x="6531190" y="1487460"/>
                  <a:pt x="6531131" y="1481838"/>
                  <a:pt x="6531131" y="1476202"/>
                </a:cubicBezTo>
                <a:lnTo>
                  <a:pt x="6531725" y="1464852"/>
                </a:lnTo>
                <a:lnTo>
                  <a:pt x="6532223" y="1464884"/>
                </a:lnTo>
                <a:close/>
                <a:moveTo>
                  <a:pt x="6518461" y="1464394"/>
                </a:moveTo>
                <a:lnTo>
                  <a:pt x="6518487" y="1464884"/>
                </a:lnTo>
                <a:lnTo>
                  <a:pt x="6518985" y="1464852"/>
                </a:lnTo>
                <a:lnTo>
                  <a:pt x="6519579" y="1476202"/>
                </a:lnTo>
                <a:cubicBezTo>
                  <a:pt x="6519579" y="1481838"/>
                  <a:pt x="6519520" y="1487460"/>
                  <a:pt x="6518208" y="1493044"/>
                </a:cubicBezTo>
                <a:cubicBezTo>
                  <a:pt x="6518250" y="1524133"/>
                  <a:pt x="6515800" y="1554782"/>
                  <a:pt x="6510741" y="1584794"/>
                </a:cubicBezTo>
                <a:lnTo>
                  <a:pt x="6510203" y="1591418"/>
                </a:lnTo>
                <a:cubicBezTo>
                  <a:pt x="6510033" y="1591423"/>
                  <a:pt x="6509865" y="1591427"/>
                  <a:pt x="6509697" y="1591480"/>
                </a:cubicBezTo>
                <a:cubicBezTo>
                  <a:pt x="6459422" y="1941574"/>
                  <a:pt x="6178383" y="2220146"/>
                  <a:pt x="5819531" y="2279078"/>
                </a:cubicBezTo>
                <a:lnTo>
                  <a:pt x="5819415" y="2280217"/>
                </a:lnTo>
                <a:cubicBezTo>
                  <a:pt x="5814105" y="2281220"/>
                  <a:pt x="5808776" y="2282161"/>
                  <a:pt x="5803199" y="2281745"/>
                </a:cubicBezTo>
                <a:cubicBezTo>
                  <a:pt x="5772027" y="2287255"/>
                  <a:pt x="5740146" y="2290213"/>
                  <a:pt x="5707772" y="2290736"/>
                </a:cubicBezTo>
                <a:lnTo>
                  <a:pt x="5690654" y="2292349"/>
                </a:lnTo>
                <a:lnTo>
                  <a:pt x="5690628" y="2291858"/>
                </a:lnTo>
                <a:lnTo>
                  <a:pt x="5690129" y="2291891"/>
                </a:lnTo>
                <a:cubicBezTo>
                  <a:pt x="5689563" y="2288119"/>
                  <a:pt x="5689536" y="2284333"/>
                  <a:pt x="5689536" y="2280541"/>
                </a:cubicBezTo>
                <a:cubicBezTo>
                  <a:pt x="5689536" y="2274903"/>
                  <a:pt x="5689594" y="2269279"/>
                  <a:pt x="5690906" y="2263693"/>
                </a:cubicBezTo>
                <a:cubicBezTo>
                  <a:pt x="5690864" y="2232611"/>
                  <a:pt x="5693314" y="2201969"/>
                  <a:pt x="5698370" y="2171962"/>
                </a:cubicBezTo>
                <a:lnTo>
                  <a:pt x="5698911" y="2165325"/>
                </a:lnTo>
                <a:cubicBezTo>
                  <a:pt x="5699079" y="2165320"/>
                  <a:pt x="5699249" y="2165315"/>
                  <a:pt x="5699416" y="2165262"/>
                </a:cubicBezTo>
                <a:cubicBezTo>
                  <a:pt x="5749693" y="1815167"/>
                  <a:pt x="6030732" y="1536596"/>
                  <a:pt x="6389582" y="1477664"/>
                </a:cubicBezTo>
                <a:lnTo>
                  <a:pt x="6389699" y="1476525"/>
                </a:lnTo>
                <a:cubicBezTo>
                  <a:pt x="6395008" y="1475523"/>
                  <a:pt x="6400336" y="1474582"/>
                  <a:pt x="6405912" y="1474998"/>
                </a:cubicBezTo>
                <a:cubicBezTo>
                  <a:pt x="6437095" y="1469485"/>
                  <a:pt x="6468988" y="1466527"/>
                  <a:pt x="6501373" y="1466004"/>
                </a:cubicBezTo>
                <a:close/>
                <a:moveTo>
                  <a:pt x="4840098" y="1464394"/>
                </a:moveTo>
                <a:lnTo>
                  <a:pt x="4857185" y="1466004"/>
                </a:lnTo>
                <a:cubicBezTo>
                  <a:pt x="4889571" y="1466527"/>
                  <a:pt x="4921463" y="1469485"/>
                  <a:pt x="4952647" y="1474998"/>
                </a:cubicBezTo>
                <a:cubicBezTo>
                  <a:pt x="4958223" y="1474582"/>
                  <a:pt x="4963551" y="1475523"/>
                  <a:pt x="4968859" y="1476525"/>
                </a:cubicBezTo>
                <a:lnTo>
                  <a:pt x="4968976" y="1477664"/>
                </a:lnTo>
                <a:cubicBezTo>
                  <a:pt x="5327827" y="1536596"/>
                  <a:pt x="5608866" y="1815167"/>
                  <a:pt x="5659142" y="2165262"/>
                </a:cubicBezTo>
                <a:cubicBezTo>
                  <a:pt x="5659310" y="2165315"/>
                  <a:pt x="5659479" y="2165320"/>
                  <a:pt x="5659648" y="2165325"/>
                </a:cubicBezTo>
                <a:lnTo>
                  <a:pt x="5660188" y="2171962"/>
                </a:lnTo>
                <a:cubicBezTo>
                  <a:pt x="5665245" y="2201969"/>
                  <a:pt x="5667694" y="2232611"/>
                  <a:pt x="5667652" y="2263693"/>
                </a:cubicBezTo>
                <a:cubicBezTo>
                  <a:pt x="5668964" y="2269279"/>
                  <a:pt x="5669023" y="2274903"/>
                  <a:pt x="5669023" y="2280541"/>
                </a:cubicBezTo>
                <a:cubicBezTo>
                  <a:pt x="5669023" y="2284333"/>
                  <a:pt x="5668996" y="2288119"/>
                  <a:pt x="5668430" y="2291891"/>
                </a:cubicBezTo>
                <a:lnTo>
                  <a:pt x="5667931" y="2291858"/>
                </a:lnTo>
                <a:lnTo>
                  <a:pt x="5667905" y="2292349"/>
                </a:lnTo>
                <a:lnTo>
                  <a:pt x="5650786" y="2290736"/>
                </a:lnTo>
                <a:cubicBezTo>
                  <a:pt x="5618412" y="2290213"/>
                  <a:pt x="5586532" y="2287255"/>
                  <a:pt x="5555360" y="2281745"/>
                </a:cubicBezTo>
                <a:cubicBezTo>
                  <a:pt x="5549783" y="2282161"/>
                  <a:pt x="5544454" y="2281220"/>
                  <a:pt x="5539143" y="2280217"/>
                </a:cubicBezTo>
                <a:lnTo>
                  <a:pt x="5539027" y="2279078"/>
                </a:lnTo>
                <a:cubicBezTo>
                  <a:pt x="5180176" y="2220146"/>
                  <a:pt x="4899137" y="1941574"/>
                  <a:pt x="4848861" y="1591480"/>
                </a:cubicBezTo>
                <a:cubicBezTo>
                  <a:pt x="4848694" y="1591427"/>
                  <a:pt x="4848525" y="1591423"/>
                  <a:pt x="4848356" y="1591418"/>
                </a:cubicBezTo>
                <a:lnTo>
                  <a:pt x="4847817" y="1584794"/>
                </a:lnTo>
                <a:cubicBezTo>
                  <a:pt x="4842759" y="1554782"/>
                  <a:pt x="4840308" y="1524133"/>
                  <a:pt x="4840350" y="1493044"/>
                </a:cubicBezTo>
                <a:cubicBezTo>
                  <a:pt x="4839038" y="1487460"/>
                  <a:pt x="4838980" y="1481838"/>
                  <a:pt x="4838980" y="1476202"/>
                </a:cubicBezTo>
                <a:lnTo>
                  <a:pt x="4839574" y="1464852"/>
                </a:lnTo>
                <a:lnTo>
                  <a:pt x="4840072" y="1464884"/>
                </a:lnTo>
                <a:close/>
                <a:moveTo>
                  <a:pt x="4826310" y="1464394"/>
                </a:moveTo>
                <a:lnTo>
                  <a:pt x="4826336" y="1464884"/>
                </a:lnTo>
                <a:lnTo>
                  <a:pt x="4826834" y="1464852"/>
                </a:lnTo>
                <a:lnTo>
                  <a:pt x="4827428" y="1476202"/>
                </a:lnTo>
                <a:cubicBezTo>
                  <a:pt x="4827428" y="1481838"/>
                  <a:pt x="4827369" y="1487460"/>
                  <a:pt x="4826057" y="1493044"/>
                </a:cubicBezTo>
                <a:cubicBezTo>
                  <a:pt x="4826099" y="1524133"/>
                  <a:pt x="4823649" y="1554782"/>
                  <a:pt x="4818590" y="1584794"/>
                </a:cubicBezTo>
                <a:lnTo>
                  <a:pt x="4818052" y="1591418"/>
                </a:lnTo>
                <a:cubicBezTo>
                  <a:pt x="4817882" y="1591423"/>
                  <a:pt x="4817714" y="1591427"/>
                  <a:pt x="4817546" y="1591480"/>
                </a:cubicBezTo>
                <a:cubicBezTo>
                  <a:pt x="4767271" y="1941574"/>
                  <a:pt x="4486232" y="2220146"/>
                  <a:pt x="4127381" y="2279078"/>
                </a:cubicBezTo>
                <a:lnTo>
                  <a:pt x="4127264" y="2280217"/>
                </a:lnTo>
                <a:cubicBezTo>
                  <a:pt x="4121954" y="2281220"/>
                  <a:pt x="4116625" y="2282161"/>
                  <a:pt x="4111048" y="2281745"/>
                </a:cubicBezTo>
                <a:cubicBezTo>
                  <a:pt x="4079876" y="2287255"/>
                  <a:pt x="4047996" y="2290213"/>
                  <a:pt x="4015621" y="2290736"/>
                </a:cubicBezTo>
                <a:lnTo>
                  <a:pt x="3998503" y="2292349"/>
                </a:lnTo>
                <a:lnTo>
                  <a:pt x="3998477" y="2291858"/>
                </a:lnTo>
                <a:lnTo>
                  <a:pt x="3997978" y="2291891"/>
                </a:lnTo>
                <a:cubicBezTo>
                  <a:pt x="3997412" y="2288119"/>
                  <a:pt x="3997385" y="2284333"/>
                  <a:pt x="3997385" y="2280541"/>
                </a:cubicBezTo>
                <a:cubicBezTo>
                  <a:pt x="3997385" y="2274903"/>
                  <a:pt x="3997443" y="2269279"/>
                  <a:pt x="3998755" y="2263693"/>
                </a:cubicBezTo>
                <a:cubicBezTo>
                  <a:pt x="3998713" y="2232611"/>
                  <a:pt x="4001163" y="2201969"/>
                  <a:pt x="4006219" y="2171962"/>
                </a:cubicBezTo>
                <a:lnTo>
                  <a:pt x="4006760" y="2165325"/>
                </a:lnTo>
                <a:cubicBezTo>
                  <a:pt x="4006928" y="2165320"/>
                  <a:pt x="4007098" y="2165315"/>
                  <a:pt x="4007265" y="2165262"/>
                </a:cubicBezTo>
                <a:cubicBezTo>
                  <a:pt x="4057542" y="1815167"/>
                  <a:pt x="4338581" y="1536596"/>
                  <a:pt x="4697431" y="1477664"/>
                </a:cubicBezTo>
                <a:lnTo>
                  <a:pt x="4697548" y="1476525"/>
                </a:lnTo>
                <a:cubicBezTo>
                  <a:pt x="4702857" y="1475523"/>
                  <a:pt x="4708185" y="1474582"/>
                  <a:pt x="4713761" y="1474998"/>
                </a:cubicBezTo>
                <a:cubicBezTo>
                  <a:pt x="4744944" y="1469485"/>
                  <a:pt x="4776837" y="1466527"/>
                  <a:pt x="4809222" y="1466004"/>
                </a:cubicBezTo>
                <a:close/>
                <a:moveTo>
                  <a:pt x="3147947" y="1464394"/>
                </a:moveTo>
                <a:lnTo>
                  <a:pt x="3165034" y="1466004"/>
                </a:lnTo>
                <a:cubicBezTo>
                  <a:pt x="3197420" y="1466527"/>
                  <a:pt x="3229312" y="1469485"/>
                  <a:pt x="3260496" y="1474998"/>
                </a:cubicBezTo>
                <a:cubicBezTo>
                  <a:pt x="3266072" y="1474582"/>
                  <a:pt x="3271400" y="1475523"/>
                  <a:pt x="3276708" y="1476525"/>
                </a:cubicBezTo>
                <a:lnTo>
                  <a:pt x="3276826" y="1477664"/>
                </a:lnTo>
                <a:cubicBezTo>
                  <a:pt x="3635676" y="1536596"/>
                  <a:pt x="3916715" y="1815167"/>
                  <a:pt x="3966991" y="2165262"/>
                </a:cubicBezTo>
                <a:cubicBezTo>
                  <a:pt x="3967159" y="2165315"/>
                  <a:pt x="3967328" y="2165320"/>
                  <a:pt x="3967497" y="2165325"/>
                </a:cubicBezTo>
                <a:lnTo>
                  <a:pt x="3968037" y="2171962"/>
                </a:lnTo>
                <a:cubicBezTo>
                  <a:pt x="3973094" y="2201969"/>
                  <a:pt x="3975543" y="2232611"/>
                  <a:pt x="3975501" y="2263693"/>
                </a:cubicBezTo>
                <a:cubicBezTo>
                  <a:pt x="3976813" y="2269279"/>
                  <a:pt x="3976872" y="2274903"/>
                  <a:pt x="3976872" y="2280541"/>
                </a:cubicBezTo>
                <a:cubicBezTo>
                  <a:pt x="3976872" y="2284333"/>
                  <a:pt x="3976845" y="2288119"/>
                  <a:pt x="3976279" y="2291891"/>
                </a:cubicBezTo>
                <a:lnTo>
                  <a:pt x="3975780" y="2291858"/>
                </a:lnTo>
                <a:lnTo>
                  <a:pt x="3975754" y="2292349"/>
                </a:lnTo>
                <a:lnTo>
                  <a:pt x="3958635" y="2290736"/>
                </a:lnTo>
                <a:cubicBezTo>
                  <a:pt x="3926261" y="2290213"/>
                  <a:pt x="3894381" y="2287255"/>
                  <a:pt x="3863209" y="2281745"/>
                </a:cubicBezTo>
                <a:cubicBezTo>
                  <a:pt x="3857632" y="2282161"/>
                  <a:pt x="3852303" y="2281220"/>
                  <a:pt x="3846992" y="2280217"/>
                </a:cubicBezTo>
                <a:lnTo>
                  <a:pt x="3846876" y="2279078"/>
                </a:lnTo>
                <a:cubicBezTo>
                  <a:pt x="3488025" y="2220146"/>
                  <a:pt x="3206986" y="1941574"/>
                  <a:pt x="3156710" y="1591480"/>
                </a:cubicBezTo>
                <a:cubicBezTo>
                  <a:pt x="3156543" y="1591427"/>
                  <a:pt x="3156374" y="1591423"/>
                  <a:pt x="3156205" y="1591418"/>
                </a:cubicBezTo>
                <a:lnTo>
                  <a:pt x="3155667" y="1584794"/>
                </a:lnTo>
                <a:cubicBezTo>
                  <a:pt x="3150608" y="1554782"/>
                  <a:pt x="3148157" y="1524133"/>
                  <a:pt x="3148199" y="1493044"/>
                </a:cubicBezTo>
                <a:cubicBezTo>
                  <a:pt x="3146887" y="1487460"/>
                  <a:pt x="3146829" y="1481838"/>
                  <a:pt x="3146829" y="1476202"/>
                </a:cubicBezTo>
                <a:lnTo>
                  <a:pt x="3147423" y="1464852"/>
                </a:lnTo>
                <a:lnTo>
                  <a:pt x="3147921" y="1464884"/>
                </a:lnTo>
                <a:close/>
                <a:moveTo>
                  <a:pt x="3134159" y="1464394"/>
                </a:moveTo>
                <a:lnTo>
                  <a:pt x="3134185" y="1464884"/>
                </a:lnTo>
                <a:lnTo>
                  <a:pt x="3134683" y="1464852"/>
                </a:lnTo>
                <a:lnTo>
                  <a:pt x="3135277" y="1476202"/>
                </a:lnTo>
                <a:cubicBezTo>
                  <a:pt x="3135277" y="1481838"/>
                  <a:pt x="3135218" y="1487460"/>
                  <a:pt x="3133906" y="1493044"/>
                </a:cubicBezTo>
                <a:cubicBezTo>
                  <a:pt x="3133948" y="1524133"/>
                  <a:pt x="3131498" y="1554782"/>
                  <a:pt x="3126439" y="1584794"/>
                </a:cubicBezTo>
                <a:lnTo>
                  <a:pt x="3125901" y="1591418"/>
                </a:lnTo>
                <a:cubicBezTo>
                  <a:pt x="3125731" y="1591423"/>
                  <a:pt x="3125563" y="1591427"/>
                  <a:pt x="3125395" y="1591480"/>
                </a:cubicBezTo>
                <a:cubicBezTo>
                  <a:pt x="3075120" y="1941574"/>
                  <a:pt x="2794081" y="2220146"/>
                  <a:pt x="2435230" y="2279078"/>
                </a:cubicBezTo>
                <a:lnTo>
                  <a:pt x="2435113" y="2280217"/>
                </a:lnTo>
                <a:cubicBezTo>
                  <a:pt x="2429803" y="2281220"/>
                  <a:pt x="2424474" y="2282161"/>
                  <a:pt x="2418897" y="2281745"/>
                </a:cubicBezTo>
                <a:cubicBezTo>
                  <a:pt x="2387725" y="2287255"/>
                  <a:pt x="2355845" y="2290213"/>
                  <a:pt x="2323470" y="2290736"/>
                </a:cubicBezTo>
                <a:lnTo>
                  <a:pt x="2306352" y="2292349"/>
                </a:lnTo>
                <a:lnTo>
                  <a:pt x="2306326" y="2291858"/>
                </a:lnTo>
                <a:lnTo>
                  <a:pt x="2305827" y="2291891"/>
                </a:lnTo>
                <a:cubicBezTo>
                  <a:pt x="2305261" y="2288119"/>
                  <a:pt x="2305234" y="2284333"/>
                  <a:pt x="2305234" y="2280541"/>
                </a:cubicBezTo>
                <a:cubicBezTo>
                  <a:pt x="2305234" y="2274903"/>
                  <a:pt x="2305292" y="2269279"/>
                  <a:pt x="2306604" y="2263693"/>
                </a:cubicBezTo>
                <a:cubicBezTo>
                  <a:pt x="2306562" y="2232611"/>
                  <a:pt x="2309012" y="2201969"/>
                  <a:pt x="2314068" y="2171962"/>
                </a:cubicBezTo>
                <a:lnTo>
                  <a:pt x="2314609" y="2165325"/>
                </a:lnTo>
                <a:cubicBezTo>
                  <a:pt x="2314777" y="2165320"/>
                  <a:pt x="2314947" y="2165315"/>
                  <a:pt x="2315114" y="2165262"/>
                </a:cubicBezTo>
                <a:cubicBezTo>
                  <a:pt x="2365391" y="1815167"/>
                  <a:pt x="2646430" y="1536596"/>
                  <a:pt x="3005280" y="1477664"/>
                </a:cubicBezTo>
                <a:lnTo>
                  <a:pt x="3005397" y="1476525"/>
                </a:lnTo>
                <a:cubicBezTo>
                  <a:pt x="3010706" y="1475523"/>
                  <a:pt x="3016034" y="1474582"/>
                  <a:pt x="3021610" y="1474998"/>
                </a:cubicBezTo>
                <a:cubicBezTo>
                  <a:pt x="3052793" y="1469485"/>
                  <a:pt x="3084686" y="1466527"/>
                  <a:pt x="3117071" y="1466004"/>
                </a:cubicBezTo>
                <a:close/>
                <a:moveTo>
                  <a:pt x="1455796" y="1464394"/>
                </a:moveTo>
                <a:lnTo>
                  <a:pt x="1472883" y="1466004"/>
                </a:lnTo>
                <a:cubicBezTo>
                  <a:pt x="1505269" y="1466527"/>
                  <a:pt x="1537161" y="1469485"/>
                  <a:pt x="1568345" y="1474998"/>
                </a:cubicBezTo>
                <a:cubicBezTo>
                  <a:pt x="1573921" y="1474582"/>
                  <a:pt x="1579249" y="1475523"/>
                  <a:pt x="1584557" y="1476525"/>
                </a:cubicBezTo>
                <a:lnTo>
                  <a:pt x="1584675" y="1477664"/>
                </a:lnTo>
                <a:cubicBezTo>
                  <a:pt x="1943525" y="1536596"/>
                  <a:pt x="2224564" y="1815167"/>
                  <a:pt x="2274840" y="2165262"/>
                </a:cubicBezTo>
                <a:cubicBezTo>
                  <a:pt x="2275008" y="2165315"/>
                  <a:pt x="2275177" y="2165320"/>
                  <a:pt x="2275346" y="2165325"/>
                </a:cubicBezTo>
                <a:lnTo>
                  <a:pt x="2275886" y="2171962"/>
                </a:lnTo>
                <a:cubicBezTo>
                  <a:pt x="2280943" y="2201969"/>
                  <a:pt x="2283392" y="2232611"/>
                  <a:pt x="2283350" y="2263693"/>
                </a:cubicBezTo>
                <a:cubicBezTo>
                  <a:pt x="2284662" y="2269279"/>
                  <a:pt x="2284721" y="2274903"/>
                  <a:pt x="2284721" y="2280541"/>
                </a:cubicBezTo>
                <a:cubicBezTo>
                  <a:pt x="2284721" y="2284333"/>
                  <a:pt x="2284694" y="2288119"/>
                  <a:pt x="2284128" y="2291891"/>
                </a:cubicBezTo>
                <a:lnTo>
                  <a:pt x="2283629" y="2291858"/>
                </a:lnTo>
                <a:lnTo>
                  <a:pt x="2283603" y="2292349"/>
                </a:lnTo>
                <a:lnTo>
                  <a:pt x="2266484" y="2290736"/>
                </a:lnTo>
                <a:cubicBezTo>
                  <a:pt x="2234110" y="2290213"/>
                  <a:pt x="2202230" y="2287255"/>
                  <a:pt x="2171058" y="2281745"/>
                </a:cubicBezTo>
                <a:cubicBezTo>
                  <a:pt x="2165481" y="2282161"/>
                  <a:pt x="2160152" y="2281220"/>
                  <a:pt x="2154841" y="2280217"/>
                </a:cubicBezTo>
                <a:lnTo>
                  <a:pt x="2154725" y="2279078"/>
                </a:lnTo>
                <a:cubicBezTo>
                  <a:pt x="1795874" y="2220146"/>
                  <a:pt x="1514835" y="1941574"/>
                  <a:pt x="1464559" y="1591480"/>
                </a:cubicBezTo>
                <a:cubicBezTo>
                  <a:pt x="1464392" y="1591427"/>
                  <a:pt x="1464223" y="1591423"/>
                  <a:pt x="1464054" y="1591418"/>
                </a:cubicBezTo>
                <a:lnTo>
                  <a:pt x="1463515" y="1584794"/>
                </a:lnTo>
                <a:cubicBezTo>
                  <a:pt x="1458457" y="1554782"/>
                  <a:pt x="1456006" y="1524133"/>
                  <a:pt x="1456048" y="1493044"/>
                </a:cubicBezTo>
                <a:cubicBezTo>
                  <a:pt x="1454736" y="1487460"/>
                  <a:pt x="1454678" y="1481838"/>
                  <a:pt x="1454678" y="1476202"/>
                </a:cubicBezTo>
                <a:lnTo>
                  <a:pt x="1455272" y="1464852"/>
                </a:lnTo>
                <a:lnTo>
                  <a:pt x="1455770" y="1464884"/>
                </a:lnTo>
                <a:close/>
                <a:moveTo>
                  <a:pt x="1442008" y="1464394"/>
                </a:moveTo>
                <a:lnTo>
                  <a:pt x="1442034" y="1464884"/>
                </a:lnTo>
                <a:lnTo>
                  <a:pt x="1442532" y="1464852"/>
                </a:lnTo>
                <a:lnTo>
                  <a:pt x="1443126" y="1476202"/>
                </a:lnTo>
                <a:cubicBezTo>
                  <a:pt x="1443126" y="1481838"/>
                  <a:pt x="1443067" y="1487460"/>
                  <a:pt x="1441755" y="1493044"/>
                </a:cubicBezTo>
                <a:cubicBezTo>
                  <a:pt x="1441797" y="1524133"/>
                  <a:pt x="1439347" y="1554782"/>
                  <a:pt x="1434288" y="1584794"/>
                </a:cubicBezTo>
                <a:lnTo>
                  <a:pt x="1433750" y="1591418"/>
                </a:lnTo>
                <a:cubicBezTo>
                  <a:pt x="1433580" y="1591423"/>
                  <a:pt x="1433412" y="1591427"/>
                  <a:pt x="1433244" y="1591480"/>
                </a:cubicBezTo>
                <a:cubicBezTo>
                  <a:pt x="1382969" y="1941574"/>
                  <a:pt x="1101930" y="2220146"/>
                  <a:pt x="743079" y="2279078"/>
                </a:cubicBezTo>
                <a:lnTo>
                  <a:pt x="742962" y="2280217"/>
                </a:lnTo>
                <a:cubicBezTo>
                  <a:pt x="737652" y="2281220"/>
                  <a:pt x="732323" y="2282161"/>
                  <a:pt x="726746" y="2281745"/>
                </a:cubicBezTo>
                <a:cubicBezTo>
                  <a:pt x="695574" y="2287255"/>
                  <a:pt x="663693" y="2290213"/>
                  <a:pt x="631319" y="2290736"/>
                </a:cubicBezTo>
                <a:lnTo>
                  <a:pt x="614201" y="2292349"/>
                </a:lnTo>
                <a:lnTo>
                  <a:pt x="614175" y="2291858"/>
                </a:lnTo>
                <a:lnTo>
                  <a:pt x="613676" y="2291891"/>
                </a:lnTo>
                <a:cubicBezTo>
                  <a:pt x="613110" y="2288119"/>
                  <a:pt x="613083" y="2284333"/>
                  <a:pt x="613083" y="2280541"/>
                </a:cubicBezTo>
                <a:cubicBezTo>
                  <a:pt x="613083" y="2274903"/>
                  <a:pt x="613141" y="2269279"/>
                  <a:pt x="614453" y="2263693"/>
                </a:cubicBezTo>
                <a:cubicBezTo>
                  <a:pt x="614411" y="2232611"/>
                  <a:pt x="616861" y="2201969"/>
                  <a:pt x="621917" y="2171962"/>
                </a:cubicBezTo>
                <a:lnTo>
                  <a:pt x="622458" y="2165325"/>
                </a:lnTo>
                <a:cubicBezTo>
                  <a:pt x="622626" y="2165320"/>
                  <a:pt x="622796" y="2165315"/>
                  <a:pt x="622963" y="2165262"/>
                </a:cubicBezTo>
                <a:cubicBezTo>
                  <a:pt x="673240" y="1815167"/>
                  <a:pt x="954279" y="1536596"/>
                  <a:pt x="1313129" y="1477664"/>
                </a:cubicBezTo>
                <a:lnTo>
                  <a:pt x="1313246" y="1476525"/>
                </a:lnTo>
                <a:cubicBezTo>
                  <a:pt x="1318555" y="1475523"/>
                  <a:pt x="1323883" y="1474582"/>
                  <a:pt x="1329459" y="1474998"/>
                </a:cubicBezTo>
                <a:cubicBezTo>
                  <a:pt x="1360642" y="1469485"/>
                  <a:pt x="1392535" y="1466527"/>
                  <a:pt x="1424920" y="1466004"/>
                </a:cubicBezTo>
                <a:close/>
                <a:moveTo>
                  <a:pt x="10909360" y="750600"/>
                </a:moveTo>
                <a:cubicBezTo>
                  <a:pt x="10962636" y="1021506"/>
                  <a:pt x="11177479" y="1236303"/>
                  <a:pt x="11452669" y="1295446"/>
                </a:cubicBezTo>
                <a:cubicBezTo>
                  <a:pt x="11399394" y="1024540"/>
                  <a:pt x="11184550" y="809743"/>
                  <a:pt x="10909360" y="750600"/>
                </a:cubicBezTo>
                <a:close/>
                <a:moveTo>
                  <a:pt x="10602109" y="750600"/>
                </a:moveTo>
                <a:cubicBezTo>
                  <a:pt x="10326919" y="809743"/>
                  <a:pt x="10112075" y="1024540"/>
                  <a:pt x="10058800" y="1295446"/>
                </a:cubicBezTo>
                <a:cubicBezTo>
                  <a:pt x="10333990" y="1236303"/>
                  <a:pt x="10548833" y="1021506"/>
                  <a:pt x="10602109" y="750600"/>
                </a:cubicBezTo>
                <a:close/>
                <a:moveTo>
                  <a:pt x="9217207" y="750600"/>
                </a:moveTo>
                <a:cubicBezTo>
                  <a:pt x="9270483" y="1021506"/>
                  <a:pt x="9485326" y="1236303"/>
                  <a:pt x="9760516" y="1295446"/>
                </a:cubicBezTo>
                <a:cubicBezTo>
                  <a:pt x="9707241" y="1024540"/>
                  <a:pt x="9492397" y="809743"/>
                  <a:pt x="9217207" y="750600"/>
                </a:cubicBezTo>
                <a:close/>
                <a:moveTo>
                  <a:pt x="8909958" y="750600"/>
                </a:moveTo>
                <a:cubicBezTo>
                  <a:pt x="8634768" y="809743"/>
                  <a:pt x="8419924" y="1024540"/>
                  <a:pt x="8366649" y="1295446"/>
                </a:cubicBezTo>
                <a:cubicBezTo>
                  <a:pt x="8641839" y="1236303"/>
                  <a:pt x="8856682" y="1021506"/>
                  <a:pt x="8909958" y="750600"/>
                </a:cubicBezTo>
                <a:close/>
                <a:moveTo>
                  <a:pt x="7525056" y="750600"/>
                </a:moveTo>
                <a:cubicBezTo>
                  <a:pt x="7578332" y="1021506"/>
                  <a:pt x="7793175" y="1236303"/>
                  <a:pt x="8068365" y="1295446"/>
                </a:cubicBezTo>
                <a:cubicBezTo>
                  <a:pt x="8015090" y="1024540"/>
                  <a:pt x="7800246" y="809743"/>
                  <a:pt x="7525056" y="750600"/>
                </a:cubicBezTo>
                <a:close/>
                <a:moveTo>
                  <a:pt x="7217807" y="750600"/>
                </a:moveTo>
                <a:cubicBezTo>
                  <a:pt x="6942617" y="809743"/>
                  <a:pt x="6727773" y="1024540"/>
                  <a:pt x="6674498" y="1295446"/>
                </a:cubicBezTo>
                <a:cubicBezTo>
                  <a:pt x="6949688" y="1236303"/>
                  <a:pt x="7164531" y="1021506"/>
                  <a:pt x="7217807" y="750600"/>
                </a:cubicBezTo>
                <a:close/>
                <a:moveTo>
                  <a:pt x="5832905" y="750600"/>
                </a:moveTo>
                <a:cubicBezTo>
                  <a:pt x="5886181" y="1021506"/>
                  <a:pt x="6101024" y="1236303"/>
                  <a:pt x="6376214" y="1295446"/>
                </a:cubicBezTo>
                <a:cubicBezTo>
                  <a:pt x="6322939" y="1024540"/>
                  <a:pt x="6108095" y="809743"/>
                  <a:pt x="5832905" y="750600"/>
                </a:cubicBezTo>
                <a:close/>
                <a:moveTo>
                  <a:pt x="5525656" y="750600"/>
                </a:moveTo>
                <a:cubicBezTo>
                  <a:pt x="5250466" y="809743"/>
                  <a:pt x="5035622" y="1024540"/>
                  <a:pt x="4982347" y="1295446"/>
                </a:cubicBezTo>
                <a:cubicBezTo>
                  <a:pt x="5257537" y="1236303"/>
                  <a:pt x="5472380" y="1021506"/>
                  <a:pt x="5525656" y="750600"/>
                </a:cubicBezTo>
                <a:close/>
                <a:moveTo>
                  <a:pt x="4140754" y="750600"/>
                </a:moveTo>
                <a:cubicBezTo>
                  <a:pt x="4194030" y="1021506"/>
                  <a:pt x="4408873" y="1236303"/>
                  <a:pt x="4684063" y="1295446"/>
                </a:cubicBezTo>
                <a:cubicBezTo>
                  <a:pt x="4630788" y="1024540"/>
                  <a:pt x="4415944" y="809743"/>
                  <a:pt x="4140754" y="750600"/>
                </a:cubicBezTo>
                <a:close/>
                <a:moveTo>
                  <a:pt x="3833505" y="750600"/>
                </a:moveTo>
                <a:cubicBezTo>
                  <a:pt x="3558315" y="809743"/>
                  <a:pt x="3343471" y="1024540"/>
                  <a:pt x="3290196" y="1295446"/>
                </a:cubicBezTo>
                <a:cubicBezTo>
                  <a:pt x="3565386" y="1236303"/>
                  <a:pt x="3780229" y="1021506"/>
                  <a:pt x="3833505" y="750600"/>
                </a:cubicBezTo>
                <a:close/>
                <a:moveTo>
                  <a:pt x="2448603" y="750600"/>
                </a:moveTo>
                <a:cubicBezTo>
                  <a:pt x="2501879" y="1021506"/>
                  <a:pt x="2716722" y="1236303"/>
                  <a:pt x="2991912" y="1295446"/>
                </a:cubicBezTo>
                <a:cubicBezTo>
                  <a:pt x="2938637" y="1024540"/>
                  <a:pt x="2723793" y="809743"/>
                  <a:pt x="2448603" y="750600"/>
                </a:cubicBezTo>
                <a:close/>
                <a:moveTo>
                  <a:pt x="2141354" y="750600"/>
                </a:moveTo>
                <a:cubicBezTo>
                  <a:pt x="1866164" y="809743"/>
                  <a:pt x="1651320" y="1024540"/>
                  <a:pt x="1598045" y="1295446"/>
                </a:cubicBezTo>
                <a:cubicBezTo>
                  <a:pt x="1873235" y="1236303"/>
                  <a:pt x="2088078" y="1021506"/>
                  <a:pt x="2141354" y="750600"/>
                </a:cubicBezTo>
                <a:close/>
                <a:moveTo>
                  <a:pt x="756452" y="750600"/>
                </a:moveTo>
                <a:cubicBezTo>
                  <a:pt x="809728" y="1021506"/>
                  <a:pt x="1024571" y="1236303"/>
                  <a:pt x="1299761" y="1295446"/>
                </a:cubicBezTo>
                <a:cubicBezTo>
                  <a:pt x="1246486" y="1024540"/>
                  <a:pt x="1031642" y="809743"/>
                  <a:pt x="756452" y="750600"/>
                </a:cubicBezTo>
                <a:close/>
                <a:moveTo>
                  <a:pt x="12192000" y="647790"/>
                </a:moveTo>
                <a:lnTo>
                  <a:pt x="12192000" y="780838"/>
                </a:lnTo>
                <a:cubicBezTo>
                  <a:pt x="11966807" y="865550"/>
                  <a:pt x="11797421" y="1059155"/>
                  <a:pt x="11750953" y="1295446"/>
                </a:cubicBezTo>
                <a:cubicBezTo>
                  <a:pt x="11935988" y="1255679"/>
                  <a:pt x="12093739" y="1145540"/>
                  <a:pt x="12192000" y="994335"/>
                </a:cubicBezTo>
                <a:lnTo>
                  <a:pt x="12192000" y="1195909"/>
                </a:lnTo>
                <a:cubicBezTo>
                  <a:pt x="12071770" y="1314911"/>
                  <a:pt x="11914089" y="1397686"/>
                  <a:pt x="11737582" y="1426902"/>
                </a:cubicBezTo>
                <a:lnTo>
                  <a:pt x="11737466" y="1428050"/>
                </a:lnTo>
                <a:cubicBezTo>
                  <a:pt x="11732155" y="1429061"/>
                  <a:pt x="11726826" y="1430009"/>
                  <a:pt x="11721249" y="1429590"/>
                </a:cubicBezTo>
                <a:cubicBezTo>
                  <a:pt x="11690077" y="1435144"/>
                  <a:pt x="11658197" y="1438125"/>
                  <a:pt x="11625822" y="1438652"/>
                </a:cubicBezTo>
                <a:lnTo>
                  <a:pt x="11608704" y="1440278"/>
                </a:lnTo>
                <a:lnTo>
                  <a:pt x="11608678" y="1439783"/>
                </a:lnTo>
                <a:lnTo>
                  <a:pt x="11608179" y="1439816"/>
                </a:lnTo>
                <a:cubicBezTo>
                  <a:pt x="11607613" y="1436014"/>
                  <a:pt x="11607586" y="1432198"/>
                  <a:pt x="11607586" y="1428376"/>
                </a:cubicBezTo>
                <a:cubicBezTo>
                  <a:pt x="11607586" y="1422694"/>
                  <a:pt x="11607645" y="1417025"/>
                  <a:pt x="11608957" y="1411395"/>
                </a:cubicBezTo>
                <a:cubicBezTo>
                  <a:pt x="11608914" y="1380067"/>
                  <a:pt x="11611364" y="1349182"/>
                  <a:pt x="11616421" y="1318938"/>
                </a:cubicBezTo>
                <a:lnTo>
                  <a:pt x="11616961" y="1312248"/>
                </a:lnTo>
                <a:cubicBezTo>
                  <a:pt x="11617130" y="1312243"/>
                  <a:pt x="11617299" y="1312238"/>
                  <a:pt x="11617466" y="1312185"/>
                </a:cubicBezTo>
                <a:cubicBezTo>
                  <a:pt x="11662185" y="998329"/>
                  <a:pt x="11889463" y="741504"/>
                  <a:pt x="12192000" y="647790"/>
                </a:cubicBezTo>
                <a:close/>
                <a:moveTo>
                  <a:pt x="10767111" y="605769"/>
                </a:moveTo>
                <a:lnTo>
                  <a:pt x="10784198" y="607392"/>
                </a:lnTo>
                <a:cubicBezTo>
                  <a:pt x="10816584" y="607919"/>
                  <a:pt x="10848477" y="610900"/>
                  <a:pt x="10879660" y="616457"/>
                </a:cubicBezTo>
                <a:cubicBezTo>
                  <a:pt x="10885236" y="616038"/>
                  <a:pt x="10890564" y="616986"/>
                  <a:pt x="10895873" y="617996"/>
                </a:cubicBezTo>
                <a:lnTo>
                  <a:pt x="10895990" y="619144"/>
                </a:lnTo>
                <a:cubicBezTo>
                  <a:pt x="11254840" y="678542"/>
                  <a:pt x="11535879" y="959319"/>
                  <a:pt x="11586156" y="1312185"/>
                </a:cubicBezTo>
                <a:cubicBezTo>
                  <a:pt x="11586323" y="1312238"/>
                  <a:pt x="11586492" y="1312243"/>
                  <a:pt x="11586661" y="1312248"/>
                </a:cubicBezTo>
                <a:lnTo>
                  <a:pt x="11587201" y="1318938"/>
                </a:lnTo>
                <a:cubicBezTo>
                  <a:pt x="11592258" y="1349182"/>
                  <a:pt x="11594708" y="1380067"/>
                  <a:pt x="11594665" y="1411395"/>
                </a:cubicBezTo>
                <a:cubicBezTo>
                  <a:pt x="11595977" y="1417025"/>
                  <a:pt x="11596036" y="1422694"/>
                  <a:pt x="11596036" y="1428376"/>
                </a:cubicBezTo>
                <a:cubicBezTo>
                  <a:pt x="11596036" y="1432198"/>
                  <a:pt x="11596009" y="1436014"/>
                  <a:pt x="11595443" y="1439816"/>
                </a:cubicBezTo>
                <a:lnTo>
                  <a:pt x="11594944" y="1439783"/>
                </a:lnTo>
                <a:lnTo>
                  <a:pt x="11594918" y="1440278"/>
                </a:lnTo>
                <a:lnTo>
                  <a:pt x="11577800" y="1438652"/>
                </a:lnTo>
                <a:cubicBezTo>
                  <a:pt x="11545425" y="1438125"/>
                  <a:pt x="11513545" y="1435144"/>
                  <a:pt x="11482373" y="1429590"/>
                </a:cubicBezTo>
                <a:cubicBezTo>
                  <a:pt x="11476796" y="1430009"/>
                  <a:pt x="11471467" y="1429061"/>
                  <a:pt x="11466156" y="1428050"/>
                </a:cubicBezTo>
                <a:lnTo>
                  <a:pt x="11466040" y="1426902"/>
                </a:lnTo>
                <a:cubicBezTo>
                  <a:pt x="11107189" y="1367503"/>
                  <a:pt x="10826150" y="1086726"/>
                  <a:pt x="10775875" y="733861"/>
                </a:cubicBezTo>
                <a:cubicBezTo>
                  <a:pt x="10775707" y="733808"/>
                  <a:pt x="10775539" y="733803"/>
                  <a:pt x="10775369" y="733798"/>
                </a:cubicBezTo>
                <a:lnTo>
                  <a:pt x="10774831" y="727122"/>
                </a:lnTo>
                <a:cubicBezTo>
                  <a:pt x="10769772" y="696872"/>
                  <a:pt x="10767321" y="665981"/>
                  <a:pt x="10767364" y="634646"/>
                </a:cubicBezTo>
                <a:cubicBezTo>
                  <a:pt x="10766052" y="629018"/>
                  <a:pt x="10765993" y="623351"/>
                  <a:pt x="10765993" y="617670"/>
                </a:cubicBezTo>
                <a:lnTo>
                  <a:pt x="10766587" y="606230"/>
                </a:lnTo>
                <a:lnTo>
                  <a:pt x="10767085" y="606263"/>
                </a:lnTo>
                <a:close/>
                <a:moveTo>
                  <a:pt x="10744358" y="605769"/>
                </a:moveTo>
                <a:lnTo>
                  <a:pt x="10744384" y="606263"/>
                </a:lnTo>
                <a:lnTo>
                  <a:pt x="10744882" y="606230"/>
                </a:lnTo>
                <a:lnTo>
                  <a:pt x="10745476" y="617670"/>
                </a:lnTo>
                <a:cubicBezTo>
                  <a:pt x="10745476" y="623351"/>
                  <a:pt x="10745417" y="629018"/>
                  <a:pt x="10744105" y="634646"/>
                </a:cubicBezTo>
                <a:cubicBezTo>
                  <a:pt x="10744148" y="665981"/>
                  <a:pt x="10741697" y="696872"/>
                  <a:pt x="10736638" y="727122"/>
                </a:cubicBezTo>
                <a:lnTo>
                  <a:pt x="10736100" y="733798"/>
                </a:lnTo>
                <a:cubicBezTo>
                  <a:pt x="10735930" y="733803"/>
                  <a:pt x="10735762" y="733808"/>
                  <a:pt x="10735594" y="733861"/>
                </a:cubicBezTo>
                <a:cubicBezTo>
                  <a:pt x="10685319" y="1086726"/>
                  <a:pt x="10404280" y="1367503"/>
                  <a:pt x="10045429" y="1426902"/>
                </a:cubicBezTo>
                <a:lnTo>
                  <a:pt x="10045313" y="1428050"/>
                </a:lnTo>
                <a:cubicBezTo>
                  <a:pt x="10040002" y="1429061"/>
                  <a:pt x="10034673" y="1430009"/>
                  <a:pt x="10029096" y="1429590"/>
                </a:cubicBezTo>
                <a:cubicBezTo>
                  <a:pt x="9997924" y="1435144"/>
                  <a:pt x="9966044" y="1438125"/>
                  <a:pt x="9933669" y="1438652"/>
                </a:cubicBezTo>
                <a:lnTo>
                  <a:pt x="9916551" y="1440278"/>
                </a:lnTo>
                <a:lnTo>
                  <a:pt x="9916525" y="1439783"/>
                </a:lnTo>
                <a:lnTo>
                  <a:pt x="9916026" y="1439816"/>
                </a:lnTo>
                <a:cubicBezTo>
                  <a:pt x="9915460" y="1436014"/>
                  <a:pt x="9915433" y="1432198"/>
                  <a:pt x="9915433" y="1428376"/>
                </a:cubicBezTo>
                <a:cubicBezTo>
                  <a:pt x="9915433" y="1422694"/>
                  <a:pt x="9915492" y="1417025"/>
                  <a:pt x="9916804" y="1411395"/>
                </a:cubicBezTo>
                <a:cubicBezTo>
                  <a:pt x="9916761" y="1380067"/>
                  <a:pt x="9919211" y="1349182"/>
                  <a:pt x="9924268" y="1318938"/>
                </a:cubicBezTo>
                <a:lnTo>
                  <a:pt x="9924808" y="1312248"/>
                </a:lnTo>
                <a:cubicBezTo>
                  <a:pt x="9924977" y="1312243"/>
                  <a:pt x="9925146" y="1312238"/>
                  <a:pt x="9925314" y="1312185"/>
                </a:cubicBezTo>
                <a:cubicBezTo>
                  <a:pt x="9975590" y="959319"/>
                  <a:pt x="10256629" y="678542"/>
                  <a:pt x="10615479" y="619144"/>
                </a:cubicBezTo>
                <a:lnTo>
                  <a:pt x="10615596" y="617996"/>
                </a:lnTo>
                <a:cubicBezTo>
                  <a:pt x="10620905" y="616986"/>
                  <a:pt x="10626233" y="616038"/>
                  <a:pt x="10631809" y="616457"/>
                </a:cubicBezTo>
                <a:cubicBezTo>
                  <a:pt x="10662992" y="610900"/>
                  <a:pt x="10694885" y="607919"/>
                  <a:pt x="10727271" y="607392"/>
                </a:cubicBezTo>
                <a:close/>
                <a:moveTo>
                  <a:pt x="9074958" y="605769"/>
                </a:moveTo>
                <a:lnTo>
                  <a:pt x="9092045" y="607392"/>
                </a:lnTo>
                <a:cubicBezTo>
                  <a:pt x="9124431" y="607919"/>
                  <a:pt x="9156324" y="610900"/>
                  <a:pt x="9187507" y="616457"/>
                </a:cubicBezTo>
                <a:cubicBezTo>
                  <a:pt x="9193083" y="616038"/>
                  <a:pt x="9198411" y="616986"/>
                  <a:pt x="9203720" y="617996"/>
                </a:cubicBezTo>
                <a:lnTo>
                  <a:pt x="9203837" y="619144"/>
                </a:lnTo>
                <a:cubicBezTo>
                  <a:pt x="9562687" y="678542"/>
                  <a:pt x="9843726" y="959319"/>
                  <a:pt x="9894002" y="1312185"/>
                </a:cubicBezTo>
                <a:cubicBezTo>
                  <a:pt x="9894170" y="1312238"/>
                  <a:pt x="9894339" y="1312243"/>
                  <a:pt x="9894508" y="1312248"/>
                </a:cubicBezTo>
                <a:lnTo>
                  <a:pt x="9895048" y="1318938"/>
                </a:lnTo>
                <a:cubicBezTo>
                  <a:pt x="9900105" y="1349182"/>
                  <a:pt x="9902555" y="1380067"/>
                  <a:pt x="9902512" y="1411395"/>
                </a:cubicBezTo>
                <a:cubicBezTo>
                  <a:pt x="9903824" y="1417025"/>
                  <a:pt x="9903883" y="1422694"/>
                  <a:pt x="9903883" y="1428376"/>
                </a:cubicBezTo>
                <a:cubicBezTo>
                  <a:pt x="9903883" y="1432198"/>
                  <a:pt x="9903856" y="1436014"/>
                  <a:pt x="9903290" y="1439816"/>
                </a:cubicBezTo>
                <a:lnTo>
                  <a:pt x="9902791" y="1439783"/>
                </a:lnTo>
                <a:lnTo>
                  <a:pt x="9902765" y="1440278"/>
                </a:lnTo>
                <a:lnTo>
                  <a:pt x="9885647" y="1438652"/>
                </a:lnTo>
                <a:cubicBezTo>
                  <a:pt x="9853272" y="1438125"/>
                  <a:pt x="9821392" y="1435144"/>
                  <a:pt x="9790220" y="1429590"/>
                </a:cubicBezTo>
                <a:cubicBezTo>
                  <a:pt x="9784643" y="1430009"/>
                  <a:pt x="9779314" y="1429061"/>
                  <a:pt x="9774003" y="1428050"/>
                </a:cubicBezTo>
                <a:lnTo>
                  <a:pt x="9773887" y="1426902"/>
                </a:lnTo>
                <a:cubicBezTo>
                  <a:pt x="9415036" y="1367503"/>
                  <a:pt x="9133997" y="1086726"/>
                  <a:pt x="9083722" y="733861"/>
                </a:cubicBezTo>
                <a:cubicBezTo>
                  <a:pt x="9083554" y="733808"/>
                  <a:pt x="9083386" y="733803"/>
                  <a:pt x="9083216" y="733798"/>
                </a:cubicBezTo>
                <a:lnTo>
                  <a:pt x="9082678" y="727122"/>
                </a:lnTo>
                <a:cubicBezTo>
                  <a:pt x="9077619" y="696872"/>
                  <a:pt x="9075168" y="665981"/>
                  <a:pt x="9075211" y="634646"/>
                </a:cubicBezTo>
                <a:cubicBezTo>
                  <a:pt x="9073899" y="629018"/>
                  <a:pt x="9073840" y="623351"/>
                  <a:pt x="9073840" y="617670"/>
                </a:cubicBezTo>
                <a:lnTo>
                  <a:pt x="9074434" y="606230"/>
                </a:lnTo>
                <a:lnTo>
                  <a:pt x="9074932" y="606263"/>
                </a:lnTo>
                <a:close/>
                <a:moveTo>
                  <a:pt x="9052207" y="605769"/>
                </a:moveTo>
                <a:lnTo>
                  <a:pt x="9052233" y="606263"/>
                </a:lnTo>
                <a:lnTo>
                  <a:pt x="9052731" y="606230"/>
                </a:lnTo>
                <a:lnTo>
                  <a:pt x="9053325" y="617670"/>
                </a:lnTo>
                <a:cubicBezTo>
                  <a:pt x="9053325" y="623351"/>
                  <a:pt x="9053266" y="629018"/>
                  <a:pt x="9051954" y="634646"/>
                </a:cubicBezTo>
                <a:cubicBezTo>
                  <a:pt x="9051997" y="665981"/>
                  <a:pt x="9049546" y="696872"/>
                  <a:pt x="9044487" y="727122"/>
                </a:cubicBezTo>
                <a:lnTo>
                  <a:pt x="9043949" y="733798"/>
                </a:lnTo>
                <a:cubicBezTo>
                  <a:pt x="9043779" y="733803"/>
                  <a:pt x="9043611" y="733808"/>
                  <a:pt x="9043443" y="733861"/>
                </a:cubicBezTo>
                <a:cubicBezTo>
                  <a:pt x="8993168" y="1086726"/>
                  <a:pt x="8712129" y="1367503"/>
                  <a:pt x="8353278" y="1426902"/>
                </a:cubicBezTo>
                <a:lnTo>
                  <a:pt x="8353162" y="1428050"/>
                </a:lnTo>
                <a:cubicBezTo>
                  <a:pt x="8347851" y="1429061"/>
                  <a:pt x="8342522" y="1430009"/>
                  <a:pt x="8336945" y="1429590"/>
                </a:cubicBezTo>
                <a:cubicBezTo>
                  <a:pt x="8305773" y="1435144"/>
                  <a:pt x="8273893" y="1438125"/>
                  <a:pt x="8241519" y="1438652"/>
                </a:cubicBezTo>
                <a:lnTo>
                  <a:pt x="8224400" y="1440278"/>
                </a:lnTo>
                <a:lnTo>
                  <a:pt x="8224374" y="1439783"/>
                </a:lnTo>
                <a:lnTo>
                  <a:pt x="8223875" y="1439816"/>
                </a:lnTo>
                <a:cubicBezTo>
                  <a:pt x="8223309" y="1436014"/>
                  <a:pt x="8223282" y="1432198"/>
                  <a:pt x="8223282" y="1428376"/>
                </a:cubicBezTo>
                <a:cubicBezTo>
                  <a:pt x="8223282" y="1422694"/>
                  <a:pt x="8223341" y="1417025"/>
                  <a:pt x="8224653" y="1411395"/>
                </a:cubicBezTo>
                <a:cubicBezTo>
                  <a:pt x="8224611" y="1380067"/>
                  <a:pt x="8227060" y="1349182"/>
                  <a:pt x="8232117" y="1318938"/>
                </a:cubicBezTo>
                <a:lnTo>
                  <a:pt x="8232657" y="1312248"/>
                </a:lnTo>
                <a:cubicBezTo>
                  <a:pt x="8232826" y="1312243"/>
                  <a:pt x="8232995" y="1312238"/>
                  <a:pt x="8233163" y="1312185"/>
                </a:cubicBezTo>
                <a:cubicBezTo>
                  <a:pt x="8283439" y="959319"/>
                  <a:pt x="8564478" y="678542"/>
                  <a:pt x="8923328" y="619144"/>
                </a:cubicBezTo>
                <a:lnTo>
                  <a:pt x="8923445" y="617996"/>
                </a:lnTo>
                <a:cubicBezTo>
                  <a:pt x="8928754" y="616986"/>
                  <a:pt x="8934082" y="616038"/>
                  <a:pt x="8939658" y="616457"/>
                </a:cubicBezTo>
                <a:cubicBezTo>
                  <a:pt x="8970841" y="610900"/>
                  <a:pt x="9002734" y="607919"/>
                  <a:pt x="9035120" y="607392"/>
                </a:cubicBezTo>
                <a:close/>
                <a:moveTo>
                  <a:pt x="7382807" y="605769"/>
                </a:moveTo>
                <a:lnTo>
                  <a:pt x="7399895" y="607392"/>
                </a:lnTo>
                <a:cubicBezTo>
                  <a:pt x="7432280" y="607919"/>
                  <a:pt x="7464173" y="610900"/>
                  <a:pt x="7495356" y="616457"/>
                </a:cubicBezTo>
                <a:cubicBezTo>
                  <a:pt x="7500932" y="616038"/>
                  <a:pt x="7506260" y="616986"/>
                  <a:pt x="7511569" y="617996"/>
                </a:cubicBezTo>
                <a:lnTo>
                  <a:pt x="7511686" y="619144"/>
                </a:lnTo>
                <a:cubicBezTo>
                  <a:pt x="7870536" y="678542"/>
                  <a:pt x="8151575" y="959319"/>
                  <a:pt x="8201852" y="1312185"/>
                </a:cubicBezTo>
                <a:cubicBezTo>
                  <a:pt x="8202019" y="1312238"/>
                  <a:pt x="8202189" y="1312243"/>
                  <a:pt x="8202357" y="1312248"/>
                </a:cubicBezTo>
                <a:lnTo>
                  <a:pt x="8202898" y="1318938"/>
                </a:lnTo>
                <a:cubicBezTo>
                  <a:pt x="8207954" y="1349182"/>
                  <a:pt x="8210404" y="1380067"/>
                  <a:pt x="8210362" y="1411395"/>
                </a:cubicBezTo>
                <a:cubicBezTo>
                  <a:pt x="8211674" y="1417025"/>
                  <a:pt x="8211732" y="1422694"/>
                  <a:pt x="8211732" y="1428376"/>
                </a:cubicBezTo>
                <a:cubicBezTo>
                  <a:pt x="8211732" y="1432198"/>
                  <a:pt x="8211705" y="1436014"/>
                  <a:pt x="8211139" y="1439816"/>
                </a:cubicBezTo>
                <a:lnTo>
                  <a:pt x="8210640" y="1439783"/>
                </a:lnTo>
                <a:lnTo>
                  <a:pt x="8210614" y="1440278"/>
                </a:lnTo>
                <a:lnTo>
                  <a:pt x="8193496" y="1438652"/>
                </a:lnTo>
                <a:cubicBezTo>
                  <a:pt x="8161122" y="1438125"/>
                  <a:pt x="8129241" y="1435144"/>
                  <a:pt x="8098069" y="1429590"/>
                </a:cubicBezTo>
                <a:cubicBezTo>
                  <a:pt x="8092492" y="1430009"/>
                  <a:pt x="8087163" y="1429061"/>
                  <a:pt x="8081853" y="1428050"/>
                </a:cubicBezTo>
                <a:lnTo>
                  <a:pt x="8081737" y="1426902"/>
                </a:lnTo>
                <a:cubicBezTo>
                  <a:pt x="7722885" y="1367503"/>
                  <a:pt x="7441846" y="1086726"/>
                  <a:pt x="7391571" y="733861"/>
                </a:cubicBezTo>
                <a:cubicBezTo>
                  <a:pt x="7391403" y="733808"/>
                  <a:pt x="7391235" y="733803"/>
                  <a:pt x="7391065" y="733798"/>
                </a:cubicBezTo>
                <a:lnTo>
                  <a:pt x="7390527" y="727122"/>
                </a:lnTo>
                <a:cubicBezTo>
                  <a:pt x="7385468" y="696872"/>
                  <a:pt x="7383018" y="665981"/>
                  <a:pt x="7383060" y="634646"/>
                </a:cubicBezTo>
                <a:cubicBezTo>
                  <a:pt x="7381748" y="629018"/>
                  <a:pt x="7381689" y="623351"/>
                  <a:pt x="7381689" y="617670"/>
                </a:cubicBezTo>
                <a:lnTo>
                  <a:pt x="7382283" y="606230"/>
                </a:lnTo>
                <a:lnTo>
                  <a:pt x="7382781" y="606263"/>
                </a:lnTo>
                <a:close/>
                <a:moveTo>
                  <a:pt x="5690656" y="605769"/>
                </a:moveTo>
                <a:lnTo>
                  <a:pt x="5707743" y="607392"/>
                </a:lnTo>
                <a:cubicBezTo>
                  <a:pt x="5740129" y="607919"/>
                  <a:pt x="5772021" y="610900"/>
                  <a:pt x="5803205" y="616457"/>
                </a:cubicBezTo>
                <a:cubicBezTo>
                  <a:pt x="5808781" y="616038"/>
                  <a:pt x="5814109" y="616986"/>
                  <a:pt x="5819417" y="617996"/>
                </a:cubicBezTo>
                <a:lnTo>
                  <a:pt x="5819534" y="619144"/>
                </a:lnTo>
                <a:cubicBezTo>
                  <a:pt x="6178385" y="678542"/>
                  <a:pt x="6459424" y="959319"/>
                  <a:pt x="6509700" y="1312185"/>
                </a:cubicBezTo>
                <a:cubicBezTo>
                  <a:pt x="6509868" y="1312238"/>
                  <a:pt x="6510037" y="1312243"/>
                  <a:pt x="6510206" y="1312248"/>
                </a:cubicBezTo>
                <a:lnTo>
                  <a:pt x="6510746" y="1318938"/>
                </a:lnTo>
                <a:cubicBezTo>
                  <a:pt x="6515803" y="1349182"/>
                  <a:pt x="6518252" y="1380067"/>
                  <a:pt x="6518210" y="1411395"/>
                </a:cubicBezTo>
                <a:cubicBezTo>
                  <a:pt x="6519522" y="1417025"/>
                  <a:pt x="6519581" y="1422694"/>
                  <a:pt x="6519581" y="1428376"/>
                </a:cubicBezTo>
                <a:cubicBezTo>
                  <a:pt x="6519581" y="1432198"/>
                  <a:pt x="6519554" y="1436014"/>
                  <a:pt x="6518988" y="1439816"/>
                </a:cubicBezTo>
                <a:lnTo>
                  <a:pt x="6518489" y="1439783"/>
                </a:lnTo>
                <a:lnTo>
                  <a:pt x="6518463" y="1440278"/>
                </a:lnTo>
                <a:lnTo>
                  <a:pt x="6501344" y="1438652"/>
                </a:lnTo>
                <a:cubicBezTo>
                  <a:pt x="6468970" y="1438125"/>
                  <a:pt x="6437090" y="1435144"/>
                  <a:pt x="6405918" y="1429590"/>
                </a:cubicBezTo>
                <a:cubicBezTo>
                  <a:pt x="6400341" y="1430009"/>
                  <a:pt x="6395012" y="1429061"/>
                  <a:pt x="6389701" y="1428050"/>
                </a:cubicBezTo>
                <a:lnTo>
                  <a:pt x="6389585" y="1426902"/>
                </a:lnTo>
                <a:cubicBezTo>
                  <a:pt x="6030734" y="1367503"/>
                  <a:pt x="5749695" y="1086726"/>
                  <a:pt x="5699419" y="733861"/>
                </a:cubicBezTo>
                <a:cubicBezTo>
                  <a:pt x="5699252" y="733808"/>
                  <a:pt x="5699083" y="733803"/>
                  <a:pt x="5698914" y="733798"/>
                </a:cubicBezTo>
                <a:lnTo>
                  <a:pt x="5698375" y="727122"/>
                </a:lnTo>
                <a:cubicBezTo>
                  <a:pt x="5693317" y="696872"/>
                  <a:pt x="5690866" y="665981"/>
                  <a:pt x="5690908" y="634646"/>
                </a:cubicBezTo>
                <a:cubicBezTo>
                  <a:pt x="5689596" y="629018"/>
                  <a:pt x="5689538" y="623351"/>
                  <a:pt x="5689538" y="617670"/>
                </a:cubicBezTo>
                <a:lnTo>
                  <a:pt x="5690132" y="606230"/>
                </a:lnTo>
                <a:lnTo>
                  <a:pt x="5690630" y="606263"/>
                </a:lnTo>
                <a:close/>
                <a:moveTo>
                  <a:pt x="5667905" y="605769"/>
                </a:moveTo>
                <a:lnTo>
                  <a:pt x="5667931" y="606263"/>
                </a:lnTo>
                <a:lnTo>
                  <a:pt x="5668429" y="606230"/>
                </a:lnTo>
                <a:lnTo>
                  <a:pt x="5669023" y="617670"/>
                </a:lnTo>
                <a:cubicBezTo>
                  <a:pt x="5669023" y="623351"/>
                  <a:pt x="5668964" y="629018"/>
                  <a:pt x="5667652" y="634646"/>
                </a:cubicBezTo>
                <a:cubicBezTo>
                  <a:pt x="5667694" y="665981"/>
                  <a:pt x="5665244" y="696872"/>
                  <a:pt x="5660185" y="727122"/>
                </a:cubicBezTo>
                <a:lnTo>
                  <a:pt x="5659647" y="733798"/>
                </a:lnTo>
                <a:cubicBezTo>
                  <a:pt x="5659477" y="733803"/>
                  <a:pt x="5659309" y="733808"/>
                  <a:pt x="5659141" y="733861"/>
                </a:cubicBezTo>
                <a:cubicBezTo>
                  <a:pt x="5608866" y="1086726"/>
                  <a:pt x="5327827" y="1367503"/>
                  <a:pt x="4968975" y="1426902"/>
                </a:cubicBezTo>
                <a:lnTo>
                  <a:pt x="4968859" y="1428050"/>
                </a:lnTo>
                <a:cubicBezTo>
                  <a:pt x="4963549" y="1429061"/>
                  <a:pt x="4958220" y="1430009"/>
                  <a:pt x="4952643" y="1429590"/>
                </a:cubicBezTo>
                <a:cubicBezTo>
                  <a:pt x="4921471" y="1435144"/>
                  <a:pt x="4889590" y="1438125"/>
                  <a:pt x="4857216" y="1438652"/>
                </a:cubicBezTo>
                <a:lnTo>
                  <a:pt x="4840098" y="1440278"/>
                </a:lnTo>
                <a:lnTo>
                  <a:pt x="4840072" y="1439783"/>
                </a:lnTo>
                <a:lnTo>
                  <a:pt x="4839573" y="1439816"/>
                </a:lnTo>
                <a:cubicBezTo>
                  <a:pt x="4839007" y="1436014"/>
                  <a:pt x="4838980" y="1432198"/>
                  <a:pt x="4838980" y="1428376"/>
                </a:cubicBezTo>
                <a:cubicBezTo>
                  <a:pt x="4838980" y="1422694"/>
                  <a:pt x="4839038" y="1417025"/>
                  <a:pt x="4840350" y="1411395"/>
                </a:cubicBezTo>
                <a:cubicBezTo>
                  <a:pt x="4840308" y="1380067"/>
                  <a:pt x="4842758" y="1349182"/>
                  <a:pt x="4847814" y="1318938"/>
                </a:cubicBezTo>
                <a:lnTo>
                  <a:pt x="4848355" y="1312248"/>
                </a:lnTo>
                <a:cubicBezTo>
                  <a:pt x="4848523" y="1312243"/>
                  <a:pt x="4848693" y="1312238"/>
                  <a:pt x="4848860" y="1312185"/>
                </a:cubicBezTo>
                <a:cubicBezTo>
                  <a:pt x="4899137" y="959319"/>
                  <a:pt x="5180176" y="678542"/>
                  <a:pt x="5539026" y="619144"/>
                </a:cubicBezTo>
                <a:lnTo>
                  <a:pt x="5539143" y="617996"/>
                </a:lnTo>
                <a:cubicBezTo>
                  <a:pt x="5544452" y="616986"/>
                  <a:pt x="5549780" y="616038"/>
                  <a:pt x="5555356" y="616457"/>
                </a:cubicBezTo>
                <a:cubicBezTo>
                  <a:pt x="5586539" y="610900"/>
                  <a:pt x="5618432" y="607919"/>
                  <a:pt x="5650817" y="607392"/>
                </a:cubicBezTo>
                <a:close/>
                <a:moveTo>
                  <a:pt x="3998505" y="605769"/>
                </a:moveTo>
                <a:lnTo>
                  <a:pt x="4015592" y="607392"/>
                </a:lnTo>
                <a:cubicBezTo>
                  <a:pt x="4047978" y="607919"/>
                  <a:pt x="4079870" y="610900"/>
                  <a:pt x="4111054" y="616457"/>
                </a:cubicBezTo>
                <a:cubicBezTo>
                  <a:pt x="4116630" y="616038"/>
                  <a:pt x="4121958" y="616986"/>
                  <a:pt x="4127266" y="617996"/>
                </a:cubicBezTo>
                <a:lnTo>
                  <a:pt x="4127384" y="619144"/>
                </a:lnTo>
                <a:cubicBezTo>
                  <a:pt x="4486234" y="678542"/>
                  <a:pt x="4767273" y="959319"/>
                  <a:pt x="4817549" y="1312185"/>
                </a:cubicBezTo>
                <a:cubicBezTo>
                  <a:pt x="4817717" y="1312238"/>
                  <a:pt x="4817886" y="1312243"/>
                  <a:pt x="4818055" y="1312248"/>
                </a:cubicBezTo>
                <a:lnTo>
                  <a:pt x="4818595" y="1318938"/>
                </a:lnTo>
                <a:cubicBezTo>
                  <a:pt x="4823652" y="1349182"/>
                  <a:pt x="4826101" y="1380067"/>
                  <a:pt x="4826059" y="1411395"/>
                </a:cubicBezTo>
                <a:cubicBezTo>
                  <a:pt x="4827371" y="1417025"/>
                  <a:pt x="4827430" y="1422694"/>
                  <a:pt x="4827430" y="1428376"/>
                </a:cubicBezTo>
                <a:cubicBezTo>
                  <a:pt x="4827430" y="1432198"/>
                  <a:pt x="4827403" y="1436014"/>
                  <a:pt x="4826837" y="1439816"/>
                </a:cubicBezTo>
                <a:lnTo>
                  <a:pt x="4826338" y="1439783"/>
                </a:lnTo>
                <a:lnTo>
                  <a:pt x="4826312" y="1440278"/>
                </a:lnTo>
                <a:lnTo>
                  <a:pt x="4809193" y="1438652"/>
                </a:lnTo>
                <a:cubicBezTo>
                  <a:pt x="4776819" y="1438125"/>
                  <a:pt x="4744939" y="1435144"/>
                  <a:pt x="4713767" y="1429590"/>
                </a:cubicBezTo>
                <a:cubicBezTo>
                  <a:pt x="4708190" y="1430009"/>
                  <a:pt x="4702861" y="1429061"/>
                  <a:pt x="4697550" y="1428050"/>
                </a:cubicBezTo>
                <a:lnTo>
                  <a:pt x="4697434" y="1426902"/>
                </a:lnTo>
                <a:cubicBezTo>
                  <a:pt x="4338583" y="1367503"/>
                  <a:pt x="4057544" y="1086726"/>
                  <a:pt x="4007268" y="733861"/>
                </a:cubicBezTo>
                <a:cubicBezTo>
                  <a:pt x="4007101" y="733808"/>
                  <a:pt x="4006932" y="733803"/>
                  <a:pt x="4006763" y="733798"/>
                </a:cubicBezTo>
                <a:lnTo>
                  <a:pt x="4006225" y="727122"/>
                </a:lnTo>
                <a:cubicBezTo>
                  <a:pt x="4001166" y="696872"/>
                  <a:pt x="3998715" y="665981"/>
                  <a:pt x="3998757" y="634646"/>
                </a:cubicBezTo>
                <a:cubicBezTo>
                  <a:pt x="3997445" y="629018"/>
                  <a:pt x="3997387" y="623351"/>
                  <a:pt x="3997387" y="617670"/>
                </a:cubicBezTo>
                <a:lnTo>
                  <a:pt x="3997981" y="606230"/>
                </a:lnTo>
                <a:lnTo>
                  <a:pt x="3998479" y="606263"/>
                </a:lnTo>
                <a:close/>
                <a:moveTo>
                  <a:pt x="3975754" y="605769"/>
                </a:moveTo>
                <a:lnTo>
                  <a:pt x="3975780" y="606263"/>
                </a:lnTo>
                <a:lnTo>
                  <a:pt x="3976278" y="606230"/>
                </a:lnTo>
                <a:lnTo>
                  <a:pt x="3976872" y="617670"/>
                </a:lnTo>
                <a:cubicBezTo>
                  <a:pt x="3976872" y="623351"/>
                  <a:pt x="3976813" y="629018"/>
                  <a:pt x="3975501" y="634646"/>
                </a:cubicBezTo>
                <a:cubicBezTo>
                  <a:pt x="3975543" y="665981"/>
                  <a:pt x="3973093" y="696872"/>
                  <a:pt x="3968034" y="727122"/>
                </a:cubicBezTo>
                <a:lnTo>
                  <a:pt x="3967496" y="733798"/>
                </a:lnTo>
                <a:cubicBezTo>
                  <a:pt x="3967326" y="733803"/>
                  <a:pt x="3967158" y="733808"/>
                  <a:pt x="3966990" y="733861"/>
                </a:cubicBezTo>
                <a:cubicBezTo>
                  <a:pt x="3916715" y="1086726"/>
                  <a:pt x="3635676" y="1367503"/>
                  <a:pt x="3276825" y="1426902"/>
                </a:cubicBezTo>
                <a:lnTo>
                  <a:pt x="3276708" y="1428050"/>
                </a:lnTo>
                <a:cubicBezTo>
                  <a:pt x="3271398" y="1429061"/>
                  <a:pt x="3266069" y="1430009"/>
                  <a:pt x="3260492" y="1429590"/>
                </a:cubicBezTo>
                <a:cubicBezTo>
                  <a:pt x="3229320" y="1435144"/>
                  <a:pt x="3197440" y="1438125"/>
                  <a:pt x="3165065" y="1438652"/>
                </a:cubicBezTo>
                <a:lnTo>
                  <a:pt x="3147947" y="1440278"/>
                </a:lnTo>
                <a:lnTo>
                  <a:pt x="3147921" y="1439783"/>
                </a:lnTo>
                <a:lnTo>
                  <a:pt x="3147422" y="1439816"/>
                </a:lnTo>
                <a:cubicBezTo>
                  <a:pt x="3146856" y="1436014"/>
                  <a:pt x="3146829" y="1432198"/>
                  <a:pt x="3146829" y="1428376"/>
                </a:cubicBezTo>
                <a:cubicBezTo>
                  <a:pt x="3146829" y="1422694"/>
                  <a:pt x="3146887" y="1417025"/>
                  <a:pt x="3148199" y="1411395"/>
                </a:cubicBezTo>
                <a:cubicBezTo>
                  <a:pt x="3148157" y="1380067"/>
                  <a:pt x="3150607" y="1349182"/>
                  <a:pt x="3155663" y="1318938"/>
                </a:cubicBezTo>
                <a:lnTo>
                  <a:pt x="3156204" y="1312248"/>
                </a:lnTo>
                <a:cubicBezTo>
                  <a:pt x="3156372" y="1312243"/>
                  <a:pt x="3156542" y="1312238"/>
                  <a:pt x="3156709" y="1312185"/>
                </a:cubicBezTo>
                <a:cubicBezTo>
                  <a:pt x="3206986" y="959319"/>
                  <a:pt x="3488025" y="678542"/>
                  <a:pt x="3846875" y="619144"/>
                </a:cubicBezTo>
                <a:lnTo>
                  <a:pt x="3846992" y="617996"/>
                </a:lnTo>
                <a:cubicBezTo>
                  <a:pt x="3852301" y="616986"/>
                  <a:pt x="3857629" y="616038"/>
                  <a:pt x="3863205" y="616457"/>
                </a:cubicBezTo>
                <a:cubicBezTo>
                  <a:pt x="3894388" y="610900"/>
                  <a:pt x="3926281" y="607919"/>
                  <a:pt x="3958666" y="607392"/>
                </a:cubicBezTo>
                <a:close/>
                <a:moveTo>
                  <a:pt x="2306354" y="605769"/>
                </a:moveTo>
                <a:lnTo>
                  <a:pt x="2323441" y="607392"/>
                </a:lnTo>
                <a:cubicBezTo>
                  <a:pt x="2355827" y="607919"/>
                  <a:pt x="2387719" y="610900"/>
                  <a:pt x="2418903" y="616457"/>
                </a:cubicBezTo>
                <a:cubicBezTo>
                  <a:pt x="2424479" y="616038"/>
                  <a:pt x="2429807" y="616986"/>
                  <a:pt x="2435115" y="617996"/>
                </a:cubicBezTo>
                <a:lnTo>
                  <a:pt x="2435233" y="619144"/>
                </a:lnTo>
                <a:cubicBezTo>
                  <a:pt x="2794083" y="678542"/>
                  <a:pt x="3075122" y="959319"/>
                  <a:pt x="3125398" y="1312185"/>
                </a:cubicBezTo>
                <a:cubicBezTo>
                  <a:pt x="3125566" y="1312238"/>
                  <a:pt x="3125735" y="1312243"/>
                  <a:pt x="3125904" y="1312248"/>
                </a:cubicBezTo>
                <a:lnTo>
                  <a:pt x="3126444" y="1318938"/>
                </a:lnTo>
                <a:cubicBezTo>
                  <a:pt x="3131501" y="1349182"/>
                  <a:pt x="3133950" y="1380067"/>
                  <a:pt x="3133908" y="1411395"/>
                </a:cubicBezTo>
                <a:cubicBezTo>
                  <a:pt x="3135220" y="1417025"/>
                  <a:pt x="3135279" y="1422694"/>
                  <a:pt x="3135279" y="1428376"/>
                </a:cubicBezTo>
                <a:cubicBezTo>
                  <a:pt x="3135279" y="1432198"/>
                  <a:pt x="3135252" y="1436014"/>
                  <a:pt x="3134686" y="1439816"/>
                </a:cubicBezTo>
                <a:lnTo>
                  <a:pt x="3134187" y="1439783"/>
                </a:lnTo>
                <a:lnTo>
                  <a:pt x="3134161" y="1440278"/>
                </a:lnTo>
                <a:lnTo>
                  <a:pt x="3117042" y="1438652"/>
                </a:lnTo>
                <a:cubicBezTo>
                  <a:pt x="3084668" y="1438125"/>
                  <a:pt x="3052788" y="1435144"/>
                  <a:pt x="3021616" y="1429590"/>
                </a:cubicBezTo>
                <a:cubicBezTo>
                  <a:pt x="3016039" y="1430009"/>
                  <a:pt x="3010710" y="1429061"/>
                  <a:pt x="3005399" y="1428050"/>
                </a:cubicBezTo>
                <a:lnTo>
                  <a:pt x="3005283" y="1426902"/>
                </a:lnTo>
                <a:cubicBezTo>
                  <a:pt x="2646432" y="1367503"/>
                  <a:pt x="2365393" y="1086726"/>
                  <a:pt x="2315117" y="733861"/>
                </a:cubicBezTo>
                <a:cubicBezTo>
                  <a:pt x="2314950" y="733808"/>
                  <a:pt x="2314781" y="733803"/>
                  <a:pt x="2314612" y="733798"/>
                </a:cubicBezTo>
                <a:lnTo>
                  <a:pt x="2314074" y="727122"/>
                </a:lnTo>
                <a:cubicBezTo>
                  <a:pt x="2309015" y="696872"/>
                  <a:pt x="2306564" y="665981"/>
                  <a:pt x="2306606" y="634646"/>
                </a:cubicBezTo>
                <a:cubicBezTo>
                  <a:pt x="2305294" y="629018"/>
                  <a:pt x="2305236" y="623351"/>
                  <a:pt x="2305236" y="617670"/>
                </a:cubicBezTo>
                <a:lnTo>
                  <a:pt x="2305830" y="606230"/>
                </a:lnTo>
                <a:lnTo>
                  <a:pt x="2306328" y="606263"/>
                </a:lnTo>
                <a:close/>
                <a:moveTo>
                  <a:pt x="2283603" y="605769"/>
                </a:moveTo>
                <a:lnTo>
                  <a:pt x="2283629" y="606263"/>
                </a:lnTo>
                <a:lnTo>
                  <a:pt x="2284127" y="606230"/>
                </a:lnTo>
                <a:lnTo>
                  <a:pt x="2284721" y="617670"/>
                </a:lnTo>
                <a:cubicBezTo>
                  <a:pt x="2284721" y="623351"/>
                  <a:pt x="2284662" y="629018"/>
                  <a:pt x="2283350" y="634646"/>
                </a:cubicBezTo>
                <a:cubicBezTo>
                  <a:pt x="2283392" y="665981"/>
                  <a:pt x="2280942" y="696872"/>
                  <a:pt x="2275883" y="727122"/>
                </a:cubicBezTo>
                <a:lnTo>
                  <a:pt x="2275345" y="733798"/>
                </a:lnTo>
                <a:cubicBezTo>
                  <a:pt x="2275175" y="733803"/>
                  <a:pt x="2275007" y="733808"/>
                  <a:pt x="2274839" y="733861"/>
                </a:cubicBezTo>
                <a:cubicBezTo>
                  <a:pt x="2224564" y="1086726"/>
                  <a:pt x="1943525" y="1367503"/>
                  <a:pt x="1584673" y="1426902"/>
                </a:cubicBezTo>
                <a:lnTo>
                  <a:pt x="1584557" y="1428050"/>
                </a:lnTo>
                <a:cubicBezTo>
                  <a:pt x="1579247" y="1429061"/>
                  <a:pt x="1573918" y="1430009"/>
                  <a:pt x="1568341" y="1429590"/>
                </a:cubicBezTo>
                <a:cubicBezTo>
                  <a:pt x="1537169" y="1435144"/>
                  <a:pt x="1505289" y="1438125"/>
                  <a:pt x="1472914" y="1438652"/>
                </a:cubicBezTo>
                <a:lnTo>
                  <a:pt x="1455796" y="1440278"/>
                </a:lnTo>
                <a:lnTo>
                  <a:pt x="1455770" y="1439783"/>
                </a:lnTo>
                <a:lnTo>
                  <a:pt x="1455271" y="1439816"/>
                </a:lnTo>
                <a:cubicBezTo>
                  <a:pt x="1454705" y="1436014"/>
                  <a:pt x="1454678" y="1432198"/>
                  <a:pt x="1454678" y="1428376"/>
                </a:cubicBezTo>
                <a:cubicBezTo>
                  <a:pt x="1454678" y="1422694"/>
                  <a:pt x="1454736" y="1417025"/>
                  <a:pt x="1456048" y="1411395"/>
                </a:cubicBezTo>
                <a:cubicBezTo>
                  <a:pt x="1456006" y="1380067"/>
                  <a:pt x="1458456" y="1349182"/>
                  <a:pt x="1463513" y="1318938"/>
                </a:cubicBezTo>
                <a:lnTo>
                  <a:pt x="1464053" y="1312248"/>
                </a:lnTo>
                <a:cubicBezTo>
                  <a:pt x="1464221" y="1312243"/>
                  <a:pt x="1464391" y="1312238"/>
                  <a:pt x="1464558" y="1312185"/>
                </a:cubicBezTo>
                <a:cubicBezTo>
                  <a:pt x="1514835" y="959319"/>
                  <a:pt x="1795874" y="678542"/>
                  <a:pt x="2154724" y="619144"/>
                </a:cubicBezTo>
                <a:lnTo>
                  <a:pt x="2154841" y="617996"/>
                </a:lnTo>
                <a:cubicBezTo>
                  <a:pt x="2160150" y="616986"/>
                  <a:pt x="2165478" y="616038"/>
                  <a:pt x="2171054" y="616457"/>
                </a:cubicBezTo>
                <a:cubicBezTo>
                  <a:pt x="2202237" y="610900"/>
                  <a:pt x="2234130" y="607919"/>
                  <a:pt x="2266515" y="607392"/>
                </a:cubicBezTo>
                <a:close/>
                <a:moveTo>
                  <a:pt x="614203" y="605769"/>
                </a:moveTo>
                <a:lnTo>
                  <a:pt x="631290" y="607392"/>
                </a:lnTo>
                <a:cubicBezTo>
                  <a:pt x="663676" y="607919"/>
                  <a:pt x="695568" y="610900"/>
                  <a:pt x="726752" y="616457"/>
                </a:cubicBezTo>
                <a:cubicBezTo>
                  <a:pt x="732328" y="616038"/>
                  <a:pt x="737656" y="616986"/>
                  <a:pt x="742964" y="617996"/>
                </a:cubicBezTo>
                <a:lnTo>
                  <a:pt x="743081" y="619144"/>
                </a:lnTo>
                <a:cubicBezTo>
                  <a:pt x="1101932" y="678542"/>
                  <a:pt x="1382971" y="959319"/>
                  <a:pt x="1433247" y="1312185"/>
                </a:cubicBezTo>
                <a:cubicBezTo>
                  <a:pt x="1433415" y="1312238"/>
                  <a:pt x="1433584" y="1312243"/>
                  <a:pt x="1433753" y="1312248"/>
                </a:cubicBezTo>
                <a:lnTo>
                  <a:pt x="1434293" y="1318938"/>
                </a:lnTo>
                <a:cubicBezTo>
                  <a:pt x="1439350" y="1349182"/>
                  <a:pt x="1441799" y="1380067"/>
                  <a:pt x="1441757" y="1411395"/>
                </a:cubicBezTo>
                <a:cubicBezTo>
                  <a:pt x="1443069" y="1417025"/>
                  <a:pt x="1443128" y="1422694"/>
                  <a:pt x="1443128" y="1428376"/>
                </a:cubicBezTo>
                <a:cubicBezTo>
                  <a:pt x="1443128" y="1432198"/>
                  <a:pt x="1443101" y="1436014"/>
                  <a:pt x="1442535" y="1439816"/>
                </a:cubicBezTo>
                <a:lnTo>
                  <a:pt x="1442036" y="1439783"/>
                </a:lnTo>
                <a:lnTo>
                  <a:pt x="1442010" y="1440278"/>
                </a:lnTo>
                <a:lnTo>
                  <a:pt x="1424891" y="1438652"/>
                </a:lnTo>
                <a:cubicBezTo>
                  <a:pt x="1392517" y="1438125"/>
                  <a:pt x="1360637" y="1435144"/>
                  <a:pt x="1329465" y="1429590"/>
                </a:cubicBezTo>
                <a:cubicBezTo>
                  <a:pt x="1323888" y="1430009"/>
                  <a:pt x="1318559" y="1429061"/>
                  <a:pt x="1313248" y="1428050"/>
                </a:cubicBezTo>
                <a:lnTo>
                  <a:pt x="1313132" y="1426902"/>
                </a:lnTo>
                <a:cubicBezTo>
                  <a:pt x="954281" y="1367503"/>
                  <a:pt x="673242" y="1086726"/>
                  <a:pt x="622966" y="733861"/>
                </a:cubicBezTo>
                <a:cubicBezTo>
                  <a:pt x="622799" y="733808"/>
                  <a:pt x="622630" y="733803"/>
                  <a:pt x="622461" y="733798"/>
                </a:cubicBezTo>
                <a:lnTo>
                  <a:pt x="621923" y="727122"/>
                </a:lnTo>
                <a:cubicBezTo>
                  <a:pt x="616864" y="696872"/>
                  <a:pt x="614413" y="665981"/>
                  <a:pt x="614455" y="634646"/>
                </a:cubicBezTo>
                <a:cubicBezTo>
                  <a:pt x="613143" y="629018"/>
                  <a:pt x="613085" y="623351"/>
                  <a:pt x="613085" y="617670"/>
                </a:cubicBezTo>
                <a:lnTo>
                  <a:pt x="613679" y="606230"/>
                </a:lnTo>
                <a:lnTo>
                  <a:pt x="614177" y="606263"/>
                </a:lnTo>
                <a:close/>
                <a:moveTo>
                  <a:pt x="7360056" y="605769"/>
                </a:moveTo>
                <a:lnTo>
                  <a:pt x="7360082" y="606263"/>
                </a:lnTo>
                <a:lnTo>
                  <a:pt x="7360580" y="606230"/>
                </a:lnTo>
                <a:lnTo>
                  <a:pt x="7361174" y="617670"/>
                </a:lnTo>
                <a:cubicBezTo>
                  <a:pt x="7361174" y="623351"/>
                  <a:pt x="7361116" y="629018"/>
                  <a:pt x="7359804" y="634646"/>
                </a:cubicBezTo>
                <a:cubicBezTo>
                  <a:pt x="7359846" y="665981"/>
                  <a:pt x="7357395" y="696872"/>
                  <a:pt x="7352337" y="727122"/>
                </a:cubicBezTo>
                <a:lnTo>
                  <a:pt x="7351798" y="733798"/>
                </a:lnTo>
                <a:cubicBezTo>
                  <a:pt x="7351629" y="733803"/>
                  <a:pt x="7351460" y="733808"/>
                  <a:pt x="7351293" y="733861"/>
                </a:cubicBezTo>
                <a:cubicBezTo>
                  <a:pt x="7301017" y="1086726"/>
                  <a:pt x="7019978" y="1367503"/>
                  <a:pt x="6661127" y="1426902"/>
                </a:cubicBezTo>
                <a:lnTo>
                  <a:pt x="6661011" y="1428050"/>
                </a:lnTo>
                <a:cubicBezTo>
                  <a:pt x="6655700" y="1429061"/>
                  <a:pt x="6650371" y="1430009"/>
                  <a:pt x="6644794" y="1429590"/>
                </a:cubicBezTo>
                <a:cubicBezTo>
                  <a:pt x="6613622" y="1435144"/>
                  <a:pt x="6581742" y="1438125"/>
                  <a:pt x="6549368" y="1438652"/>
                </a:cubicBezTo>
                <a:lnTo>
                  <a:pt x="6532249" y="1440278"/>
                </a:lnTo>
                <a:lnTo>
                  <a:pt x="6532223" y="1439783"/>
                </a:lnTo>
                <a:lnTo>
                  <a:pt x="6531724" y="1439816"/>
                </a:lnTo>
                <a:cubicBezTo>
                  <a:pt x="6531158" y="1436014"/>
                  <a:pt x="6531131" y="1432198"/>
                  <a:pt x="6531131" y="1428376"/>
                </a:cubicBezTo>
                <a:cubicBezTo>
                  <a:pt x="6531131" y="1422694"/>
                  <a:pt x="6531190" y="1417025"/>
                  <a:pt x="6532502" y="1411395"/>
                </a:cubicBezTo>
                <a:cubicBezTo>
                  <a:pt x="6532460" y="1380067"/>
                  <a:pt x="6534909" y="1349182"/>
                  <a:pt x="6539966" y="1318938"/>
                </a:cubicBezTo>
                <a:lnTo>
                  <a:pt x="6540506" y="1312248"/>
                </a:lnTo>
                <a:cubicBezTo>
                  <a:pt x="6540675" y="1312243"/>
                  <a:pt x="6540844" y="1312238"/>
                  <a:pt x="6541012" y="1312185"/>
                </a:cubicBezTo>
                <a:cubicBezTo>
                  <a:pt x="6591288" y="959319"/>
                  <a:pt x="6872327" y="678542"/>
                  <a:pt x="7231178" y="619144"/>
                </a:cubicBezTo>
                <a:lnTo>
                  <a:pt x="7231295" y="617996"/>
                </a:lnTo>
                <a:cubicBezTo>
                  <a:pt x="7236603" y="616986"/>
                  <a:pt x="7241931" y="616038"/>
                  <a:pt x="7247507" y="616457"/>
                </a:cubicBezTo>
                <a:cubicBezTo>
                  <a:pt x="7278691" y="610900"/>
                  <a:pt x="7310583" y="607919"/>
                  <a:pt x="7342969" y="607392"/>
                </a:cubicBezTo>
                <a:close/>
                <a:moveTo>
                  <a:pt x="591452" y="605769"/>
                </a:moveTo>
                <a:lnTo>
                  <a:pt x="591478" y="606263"/>
                </a:lnTo>
                <a:lnTo>
                  <a:pt x="591976" y="606230"/>
                </a:lnTo>
                <a:lnTo>
                  <a:pt x="592570" y="617670"/>
                </a:lnTo>
                <a:cubicBezTo>
                  <a:pt x="592570" y="623351"/>
                  <a:pt x="592511" y="629018"/>
                  <a:pt x="591199" y="634646"/>
                </a:cubicBezTo>
                <a:cubicBezTo>
                  <a:pt x="591242" y="665981"/>
                  <a:pt x="588791" y="696872"/>
                  <a:pt x="583732" y="727122"/>
                </a:cubicBezTo>
                <a:lnTo>
                  <a:pt x="583194" y="733798"/>
                </a:lnTo>
                <a:cubicBezTo>
                  <a:pt x="583024" y="733803"/>
                  <a:pt x="582856" y="733808"/>
                  <a:pt x="582689" y="733861"/>
                </a:cubicBezTo>
                <a:cubicBezTo>
                  <a:pt x="537576" y="1050490"/>
                  <a:pt x="306662" y="1309076"/>
                  <a:pt x="0" y="1400276"/>
                </a:cubicBezTo>
                <a:lnTo>
                  <a:pt x="0" y="1267938"/>
                </a:lnTo>
                <a:cubicBezTo>
                  <a:pt x="229298" y="1185101"/>
                  <a:pt x="402181" y="989705"/>
                  <a:pt x="449203" y="750600"/>
                </a:cubicBezTo>
                <a:cubicBezTo>
                  <a:pt x="258971" y="791484"/>
                  <a:pt x="97576" y="906749"/>
                  <a:pt x="0" y="1064489"/>
                </a:cubicBezTo>
                <a:lnTo>
                  <a:pt x="0" y="857695"/>
                </a:lnTo>
                <a:cubicBezTo>
                  <a:pt x="121484" y="734788"/>
                  <a:pt x="282199" y="649000"/>
                  <a:pt x="462573" y="619144"/>
                </a:cubicBezTo>
                <a:lnTo>
                  <a:pt x="462690" y="617996"/>
                </a:lnTo>
                <a:cubicBezTo>
                  <a:pt x="467999" y="616986"/>
                  <a:pt x="473327" y="616038"/>
                  <a:pt x="478903" y="616457"/>
                </a:cubicBezTo>
                <a:cubicBezTo>
                  <a:pt x="510086" y="610900"/>
                  <a:pt x="541979" y="607919"/>
                  <a:pt x="574365" y="607392"/>
                </a:cubicBezTo>
                <a:close/>
                <a:moveTo>
                  <a:pt x="11969013" y="0"/>
                </a:moveTo>
                <a:lnTo>
                  <a:pt x="12180097" y="0"/>
                </a:lnTo>
                <a:cubicBezTo>
                  <a:pt x="12184579" y="2797"/>
                  <a:pt x="12188307" y="6390"/>
                  <a:pt x="12192000" y="10016"/>
                </a:cubicBezTo>
                <a:lnTo>
                  <a:pt x="12192000" y="210008"/>
                </a:lnTo>
                <a:cubicBezTo>
                  <a:pt x="12135666" y="124006"/>
                  <a:pt x="12059786" y="51396"/>
                  <a:pt x="11969013" y="0"/>
                </a:cubicBezTo>
                <a:close/>
                <a:moveTo>
                  <a:pt x="11640695" y="0"/>
                </a:moveTo>
                <a:lnTo>
                  <a:pt x="11775234" y="0"/>
                </a:lnTo>
                <a:cubicBezTo>
                  <a:pt x="11842228" y="193636"/>
                  <a:pt x="11995970" y="348667"/>
                  <a:pt x="12192000" y="421829"/>
                </a:cubicBezTo>
                <a:lnTo>
                  <a:pt x="12192000" y="553832"/>
                </a:lnTo>
                <a:cubicBezTo>
                  <a:pt x="11924422" y="471599"/>
                  <a:pt x="11715712" y="262771"/>
                  <a:pt x="11640695" y="0"/>
                </a:cubicBezTo>
                <a:close/>
                <a:moveTo>
                  <a:pt x="11023379" y="0"/>
                </a:moveTo>
                <a:lnTo>
                  <a:pt x="11232088" y="0"/>
                </a:lnTo>
                <a:cubicBezTo>
                  <a:pt x="11066618" y="98005"/>
                  <a:pt x="10947209" y="260867"/>
                  <a:pt x="10909358" y="451830"/>
                </a:cubicBezTo>
                <a:cubicBezTo>
                  <a:pt x="11153410" y="399791"/>
                  <a:pt x="11350000" y="226290"/>
                  <a:pt x="11427896" y="0"/>
                </a:cubicBezTo>
                <a:lnTo>
                  <a:pt x="11561912" y="0"/>
                </a:lnTo>
                <a:cubicBezTo>
                  <a:pt x="11477134" y="299826"/>
                  <a:pt x="11217862" y="529393"/>
                  <a:pt x="10895987" y="582253"/>
                </a:cubicBezTo>
                <a:lnTo>
                  <a:pt x="10895871" y="583392"/>
                </a:lnTo>
                <a:cubicBezTo>
                  <a:pt x="10890560" y="584395"/>
                  <a:pt x="10885231" y="585336"/>
                  <a:pt x="10879654" y="584920"/>
                </a:cubicBezTo>
                <a:cubicBezTo>
                  <a:pt x="10848482" y="590430"/>
                  <a:pt x="10816602" y="593388"/>
                  <a:pt x="10784227" y="593911"/>
                </a:cubicBezTo>
                <a:lnTo>
                  <a:pt x="10767109" y="595524"/>
                </a:lnTo>
                <a:lnTo>
                  <a:pt x="10767083" y="595033"/>
                </a:lnTo>
                <a:lnTo>
                  <a:pt x="10766584" y="595066"/>
                </a:lnTo>
                <a:cubicBezTo>
                  <a:pt x="10766018" y="591293"/>
                  <a:pt x="10765991" y="587507"/>
                  <a:pt x="10765991" y="583715"/>
                </a:cubicBezTo>
                <a:cubicBezTo>
                  <a:pt x="10765991" y="578078"/>
                  <a:pt x="10766050" y="572454"/>
                  <a:pt x="10767362" y="566868"/>
                </a:cubicBezTo>
                <a:cubicBezTo>
                  <a:pt x="10767319" y="535786"/>
                  <a:pt x="10769769" y="505143"/>
                  <a:pt x="10774826" y="475137"/>
                </a:cubicBezTo>
                <a:lnTo>
                  <a:pt x="10775366" y="468500"/>
                </a:lnTo>
                <a:cubicBezTo>
                  <a:pt x="10775535" y="468495"/>
                  <a:pt x="10775704" y="468490"/>
                  <a:pt x="10775872" y="468437"/>
                </a:cubicBezTo>
                <a:cubicBezTo>
                  <a:pt x="10802174" y="285283"/>
                  <a:pt x="10891635" y="121704"/>
                  <a:pt x="11023379" y="0"/>
                </a:cubicBezTo>
                <a:close/>
                <a:moveTo>
                  <a:pt x="9949555" y="0"/>
                </a:moveTo>
                <a:lnTo>
                  <a:pt x="10083571" y="0"/>
                </a:lnTo>
                <a:cubicBezTo>
                  <a:pt x="10161467" y="226290"/>
                  <a:pt x="10358057" y="399791"/>
                  <a:pt x="10602109" y="451830"/>
                </a:cubicBezTo>
                <a:cubicBezTo>
                  <a:pt x="10564258" y="260867"/>
                  <a:pt x="10444849" y="98005"/>
                  <a:pt x="10279379" y="0"/>
                </a:cubicBezTo>
                <a:lnTo>
                  <a:pt x="10488089" y="0"/>
                </a:lnTo>
                <a:cubicBezTo>
                  <a:pt x="10619833" y="121704"/>
                  <a:pt x="10709293" y="285283"/>
                  <a:pt x="10735596" y="468437"/>
                </a:cubicBezTo>
                <a:cubicBezTo>
                  <a:pt x="10735763" y="468490"/>
                  <a:pt x="10735932" y="468495"/>
                  <a:pt x="10736101" y="468500"/>
                </a:cubicBezTo>
                <a:lnTo>
                  <a:pt x="10736641" y="475137"/>
                </a:lnTo>
                <a:cubicBezTo>
                  <a:pt x="10741698" y="505143"/>
                  <a:pt x="10744148" y="535786"/>
                  <a:pt x="10744105" y="566868"/>
                </a:cubicBezTo>
                <a:cubicBezTo>
                  <a:pt x="10745417" y="572454"/>
                  <a:pt x="10745476" y="578078"/>
                  <a:pt x="10745476" y="583715"/>
                </a:cubicBezTo>
                <a:cubicBezTo>
                  <a:pt x="10745476" y="587507"/>
                  <a:pt x="10745449" y="591293"/>
                  <a:pt x="10744883" y="595066"/>
                </a:cubicBezTo>
                <a:lnTo>
                  <a:pt x="10744384" y="595033"/>
                </a:lnTo>
                <a:lnTo>
                  <a:pt x="10744358" y="595524"/>
                </a:lnTo>
                <a:lnTo>
                  <a:pt x="10727240" y="593911"/>
                </a:lnTo>
                <a:cubicBezTo>
                  <a:pt x="10694865" y="593388"/>
                  <a:pt x="10662985" y="590430"/>
                  <a:pt x="10631813" y="584920"/>
                </a:cubicBezTo>
                <a:cubicBezTo>
                  <a:pt x="10626236" y="585336"/>
                  <a:pt x="10620907" y="584395"/>
                  <a:pt x="10615596" y="583392"/>
                </a:cubicBezTo>
                <a:lnTo>
                  <a:pt x="10615480" y="582253"/>
                </a:lnTo>
                <a:cubicBezTo>
                  <a:pt x="10293605" y="529393"/>
                  <a:pt x="10034333" y="299826"/>
                  <a:pt x="9949555" y="0"/>
                </a:cubicBezTo>
                <a:close/>
                <a:moveTo>
                  <a:pt x="9331225" y="0"/>
                </a:moveTo>
                <a:lnTo>
                  <a:pt x="9539935" y="0"/>
                </a:lnTo>
                <a:cubicBezTo>
                  <a:pt x="9374465" y="98005"/>
                  <a:pt x="9255056" y="260867"/>
                  <a:pt x="9217205" y="451830"/>
                </a:cubicBezTo>
                <a:cubicBezTo>
                  <a:pt x="9461257" y="399791"/>
                  <a:pt x="9657847" y="226290"/>
                  <a:pt x="9735743" y="0"/>
                </a:cubicBezTo>
                <a:lnTo>
                  <a:pt x="9869759" y="0"/>
                </a:lnTo>
                <a:cubicBezTo>
                  <a:pt x="9784981" y="299826"/>
                  <a:pt x="9525709" y="529393"/>
                  <a:pt x="9203834" y="582253"/>
                </a:cubicBezTo>
                <a:lnTo>
                  <a:pt x="9203718" y="583392"/>
                </a:lnTo>
                <a:cubicBezTo>
                  <a:pt x="9198407" y="584395"/>
                  <a:pt x="9193078" y="585336"/>
                  <a:pt x="9187501" y="584920"/>
                </a:cubicBezTo>
                <a:cubicBezTo>
                  <a:pt x="9156329" y="590430"/>
                  <a:pt x="9124449" y="593388"/>
                  <a:pt x="9092074" y="593911"/>
                </a:cubicBezTo>
                <a:lnTo>
                  <a:pt x="9074956" y="595524"/>
                </a:lnTo>
                <a:lnTo>
                  <a:pt x="9074930" y="595033"/>
                </a:lnTo>
                <a:lnTo>
                  <a:pt x="9074431" y="595066"/>
                </a:lnTo>
                <a:cubicBezTo>
                  <a:pt x="9073865" y="591293"/>
                  <a:pt x="9073838" y="587507"/>
                  <a:pt x="9073838" y="583715"/>
                </a:cubicBezTo>
                <a:cubicBezTo>
                  <a:pt x="9073838" y="578078"/>
                  <a:pt x="9073897" y="572454"/>
                  <a:pt x="9075209" y="566868"/>
                </a:cubicBezTo>
                <a:cubicBezTo>
                  <a:pt x="9075166" y="535786"/>
                  <a:pt x="9077616" y="505143"/>
                  <a:pt x="9082673" y="475137"/>
                </a:cubicBezTo>
                <a:lnTo>
                  <a:pt x="9083213" y="468500"/>
                </a:lnTo>
                <a:cubicBezTo>
                  <a:pt x="9083382" y="468495"/>
                  <a:pt x="9083551" y="468490"/>
                  <a:pt x="9083718" y="468437"/>
                </a:cubicBezTo>
                <a:cubicBezTo>
                  <a:pt x="9110021" y="285283"/>
                  <a:pt x="9199481" y="121704"/>
                  <a:pt x="9331225" y="0"/>
                </a:cubicBezTo>
                <a:close/>
                <a:moveTo>
                  <a:pt x="8257405" y="0"/>
                </a:moveTo>
                <a:lnTo>
                  <a:pt x="8391420" y="0"/>
                </a:lnTo>
                <a:cubicBezTo>
                  <a:pt x="8469316" y="226290"/>
                  <a:pt x="8665906" y="399791"/>
                  <a:pt x="8909958" y="451830"/>
                </a:cubicBezTo>
                <a:cubicBezTo>
                  <a:pt x="8872107" y="260867"/>
                  <a:pt x="8752698" y="98005"/>
                  <a:pt x="8587228" y="0"/>
                </a:cubicBezTo>
                <a:lnTo>
                  <a:pt x="8795937" y="0"/>
                </a:lnTo>
                <a:cubicBezTo>
                  <a:pt x="8927681" y="121704"/>
                  <a:pt x="9017142" y="285283"/>
                  <a:pt x="9043444" y="468437"/>
                </a:cubicBezTo>
                <a:cubicBezTo>
                  <a:pt x="9043612" y="468490"/>
                  <a:pt x="9043781" y="468495"/>
                  <a:pt x="9043950" y="468500"/>
                </a:cubicBezTo>
                <a:lnTo>
                  <a:pt x="9044490" y="475137"/>
                </a:lnTo>
                <a:cubicBezTo>
                  <a:pt x="9049547" y="505143"/>
                  <a:pt x="9051997" y="535786"/>
                  <a:pt x="9051954" y="566868"/>
                </a:cubicBezTo>
                <a:cubicBezTo>
                  <a:pt x="9053266" y="572454"/>
                  <a:pt x="9053325" y="578078"/>
                  <a:pt x="9053325" y="583715"/>
                </a:cubicBezTo>
                <a:cubicBezTo>
                  <a:pt x="9053325" y="587507"/>
                  <a:pt x="9053298" y="591293"/>
                  <a:pt x="9052732" y="595066"/>
                </a:cubicBezTo>
                <a:lnTo>
                  <a:pt x="9052233" y="595033"/>
                </a:lnTo>
                <a:lnTo>
                  <a:pt x="9052207" y="595524"/>
                </a:lnTo>
                <a:lnTo>
                  <a:pt x="9035089" y="593911"/>
                </a:lnTo>
                <a:cubicBezTo>
                  <a:pt x="9002714" y="593388"/>
                  <a:pt x="8970834" y="590430"/>
                  <a:pt x="8939662" y="584920"/>
                </a:cubicBezTo>
                <a:cubicBezTo>
                  <a:pt x="8934085" y="585336"/>
                  <a:pt x="8928756" y="584395"/>
                  <a:pt x="8923445" y="583392"/>
                </a:cubicBezTo>
                <a:lnTo>
                  <a:pt x="8923329" y="582253"/>
                </a:lnTo>
                <a:cubicBezTo>
                  <a:pt x="8601454" y="529393"/>
                  <a:pt x="8342182" y="299826"/>
                  <a:pt x="8257405" y="0"/>
                </a:cubicBezTo>
                <a:close/>
                <a:moveTo>
                  <a:pt x="7639075" y="0"/>
                </a:moveTo>
                <a:lnTo>
                  <a:pt x="7847784" y="0"/>
                </a:lnTo>
                <a:cubicBezTo>
                  <a:pt x="7682314" y="98005"/>
                  <a:pt x="7562905" y="260867"/>
                  <a:pt x="7525054" y="451830"/>
                </a:cubicBezTo>
                <a:cubicBezTo>
                  <a:pt x="7769107" y="399791"/>
                  <a:pt x="7965696" y="226290"/>
                  <a:pt x="8043592" y="0"/>
                </a:cubicBezTo>
                <a:lnTo>
                  <a:pt x="8177609" y="0"/>
                </a:lnTo>
                <a:cubicBezTo>
                  <a:pt x="8092830" y="299826"/>
                  <a:pt x="7833558" y="529393"/>
                  <a:pt x="7511683" y="582253"/>
                </a:cubicBezTo>
                <a:lnTo>
                  <a:pt x="7511567" y="583392"/>
                </a:lnTo>
                <a:cubicBezTo>
                  <a:pt x="7506256" y="584395"/>
                  <a:pt x="7500927" y="585336"/>
                  <a:pt x="7495350" y="584920"/>
                </a:cubicBezTo>
                <a:cubicBezTo>
                  <a:pt x="7464178" y="590430"/>
                  <a:pt x="7432298" y="593388"/>
                  <a:pt x="7399924" y="593911"/>
                </a:cubicBezTo>
                <a:lnTo>
                  <a:pt x="7382805" y="595524"/>
                </a:lnTo>
                <a:lnTo>
                  <a:pt x="7382779" y="595033"/>
                </a:lnTo>
                <a:lnTo>
                  <a:pt x="7382280" y="595066"/>
                </a:lnTo>
                <a:cubicBezTo>
                  <a:pt x="7381714" y="591293"/>
                  <a:pt x="7381687" y="587507"/>
                  <a:pt x="7381687" y="583715"/>
                </a:cubicBezTo>
                <a:cubicBezTo>
                  <a:pt x="7381687" y="578078"/>
                  <a:pt x="7381746" y="572454"/>
                  <a:pt x="7383058" y="566868"/>
                </a:cubicBezTo>
                <a:cubicBezTo>
                  <a:pt x="7383016" y="535786"/>
                  <a:pt x="7385465" y="505143"/>
                  <a:pt x="7390522" y="475137"/>
                </a:cubicBezTo>
                <a:lnTo>
                  <a:pt x="7391062" y="468500"/>
                </a:lnTo>
                <a:cubicBezTo>
                  <a:pt x="7391231" y="468495"/>
                  <a:pt x="7391400" y="468490"/>
                  <a:pt x="7391568" y="468437"/>
                </a:cubicBezTo>
                <a:cubicBezTo>
                  <a:pt x="7417870" y="285283"/>
                  <a:pt x="7507331" y="121703"/>
                  <a:pt x="7639075" y="0"/>
                </a:cubicBezTo>
                <a:close/>
                <a:moveTo>
                  <a:pt x="6565254" y="0"/>
                </a:moveTo>
                <a:lnTo>
                  <a:pt x="6699270" y="0"/>
                </a:lnTo>
                <a:cubicBezTo>
                  <a:pt x="6777166" y="226290"/>
                  <a:pt x="6973755" y="399791"/>
                  <a:pt x="7217807" y="451830"/>
                </a:cubicBezTo>
                <a:cubicBezTo>
                  <a:pt x="7179956" y="260867"/>
                  <a:pt x="7060547" y="98005"/>
                  <a:pt x="6895077" y="0"/>
                </a:cubicBezTo>
                <a:lnTo>
                  <a:pt x="7103787" y="0"/>
                </a:lnTo>
                <a:cubicBezTo>
                  <a:pt x="7235531" y="121704"/>
                  <a:pt x="7324992" y="285283"/>
                  <a:pt x="7351294" y="468437"/>
                </a:cubicBezTo>
                <a:cubicBezTo>
                  <a:pt x="7351461" y="468490"/>
                  <a:pt x="7351631" y="468495"/>
                  <a:pt x="7351799" y="468500"/>
                </a:cubicBezTo>
                <a:lnTo>
                  <a:pt x="7352340" y="475137"/>
                </a:lnTo>
                <a:cubicBezTo>
                  <a:pt x="7357396" y="505143"/>
                  <a:pt x="7359846" y="535786"/>
                  <a:pt x="7359804" y="566868"/>
                </a:cubicBezTo>
                <a:cubicBezTo>
                  <a:pt x="7361116" y="572454"/>
                  <a:pt x="7361174" y="578078"/>
                  <a:pt x="7361174" y="583715"/>
                </a:cubicBezTo>
                <a:cubicBezTo>
                  <a:pt x="7361174" y="587507"/>
                  <a:pt x="7361147" y="591293"/>
                  <a:pt x="7360581" y="595066"/>
                </a:cubicBezTo>
                <a:lnTo>
                  <a:pt x="7360082" y="595033"/>
                </a:lnTo>
                <a:lnTo>
                  <a:pt x="7360056" y="595524"/>
                </a:lnTo>
                <a:lnTo>
                  <a:pt x="7342938" y="593911"/>
                </a:lnTo>
                <a:cubicBezTo>
                  <a:pt x="7310564" y="593388"/>
                  <a:pt x="7278683" y="590430"/>
                  <a:pt x="7247511" y="584920"/>
                </a:cubicBezTo>
                <a:cubicBezTo>
                  <a:pt x="7241934" y="585336"/>
                  <a:pt x="7236605" y="584395"/>
                  <a:pt x="7231295" y="583392"/>
                </a:cubicBezTo>
                <a:lnTo>
                  <a:pt x="7231179" y="582253"/>
                </a:lnTo>
                <a:cubicBezTo>
                  <a:pt x="6909304" y="529393"/>
                  <a:pt x="6650032" y="299826"/>
                  <a:pt x="6565254" y="0"/>
                </a:cubicBezTo>
                <a:close/>
                <a:moveTo>
                  <a:pt x="5946924" y="0"/>
                </a:moveTo>
                <a:lnTo>
                  <a:pt x="6155633" y="0"/>
                </a:lnTo>
                <a:cubicBezTo>
                  <a:pt x="5990163" y="98005"/>
                  <a:pt x="5870754" y="260867"/>
                  <a:pt x="5832903" y="451830"/>
                </a:cubicBezTo>
                <a:cubicBezTo>
                  <a:pt x="6076956" y="399791"/>
                  <a:pt x="6273545" y="226290"/>
                  <a:pt x="6351441" y="0"/>
                </a:cubicBezTo>
                <a:lnTo>
                  <a:pt x="6485457" y="0"/>
                </a:lnTo>
                <a:cubicBezTo>
                  <a:pt x="6400679" y="299826"/>
                  <a:pt x="6141407" y="529393"/>
                  <a:pt x="5819531" y="582253"/>
                </a:cubicBezTo>
                <a:lnTo>
                  <a:pt x="5819415" y="583392"/>
                </a:lnTo>
                <a:cubicBezTo>
                  <a:pt x="5814105" y="584395"/>
                  <a:pt x="5808776" y="585336"/>
                  <a:pt x="5803199" y="584920"/>
                </a:cubicBezTo>
                <a:cubicBezTo>
                  <a:pt x="5772027" y="590430"/>
                  <a:pt x="5740146" y="593388"/>
                  <a:pt x="5707772" y="593911"/>
                </a:cubicBezTo>
                <a:lnTo>
                  <a:pt x="5690654" y="595524"/>
                </a:lnTo>
                <a:lnTo>
                  <a:pt x="5690628" y="595033"/>
                </a:lnTo>
                <a:lnTo>
                  <a:pt x="5690129" y="595066"/>
                </a:lnTo>
                <a:cubicBezTo>
                  <a:pt x="5689563" y="591293"/>
                  <a:pt x="5689536" y="587507"/>
                  <a:pt x="5689536" y="583715"/>
                </a:cubicBezTo>
                <a:cubicBezTo>
                  <a:pt x="5689536" y="578078"/>
                  <a:pt x="5689594" y="572454"/>
                  <a:pt x="5690906" y="566868"/>
                </a:cubicBezTo>
                <a:cubicBezTo>
                  <a:pt x="5690864" y="535786"/>
                  <a:pt x="5693314" y="505143"/>
                  <a:pt x="5698370" y="475137"/>
                </a:cubicBezTo>
                <a:lnTo>
                  <a:pt x="5698911" y="468500"/>
                </a:lnTo>
                <a:cubicBezTo>
                  <a:pt x="5699079" y="468495"/>
                  <a:pt x="5699249" y="468490"/>
                  <a:pt x="5699416" y="468437"/>
                </a:cubicBezTo>
                <a:cubicBezTo>
                  <a:pt x="5725719" y="285283"/>
                  <a:pt x="5815180" y="121704"/>
                  <a:pt x="5946924" y="0"/>
                </a:cubicBezTo>
                <a:close/>
                <a:moveTo>
                  <a:pt x="4873102" y="0"/>
                </a:moveTo>
                <a:lnTo>
                  <a:pt x="5007119" y="0"/>
                </a:lnTo>
                <a:cubicBezTo>
                  <a:pt x="5085015" y="226291"/>
                  <a:pt x="5281604" y="399791"/>
                  <a:pt x="5525656" y="451830"/>
                </a:cubicBezTo>
                <a:cubicBezTo>
                  <a:pt x="5487805" y="260867"/>
                  <a:pt x="5368397" y="98005"/>
                  <a:pt x="5202927" y="0"/>
                </a:cubicBezTo>
                <a:lnTo>
                  <a:pt x="5411635" y="0"/>
                </a:lnTo>
                <a:cubicBezTo>
                  <a:pt x="5543380" y="121703"/>
                  <a:pt x="5632840" y="285283"/>
                  <a:pt x="5659142" y="468437"/>
                </a:cubicBezTo>
                <a:cubicBezTo>
                  <a:pt x="5659310" y="468490"/>
                  <a:pt x="5659479" y="468495"/>
                  <a:pt x="5659648" y="468499"/>
                </a:cubicBezTo>
                <a:lnTo>
                  <a:pt x="5660188" y="475137"/>
                </a:lnTo>
                <a:cubicBezTo>
                  <a:pt x="5665245" y="505143"/>
                  <a:pt x="5667694" y="535786"/>
                  <a:pt x="5667652" y="566868"/>
                </a:cubicBezTo>
                <a:cubicBezTo>
                  <a:pt x="5668964" y="572454"/>
                  <a:pt x="5669023" y="578078"/>
                  <a:pt x="5669023" y="583715"/>
                </a:cubicBezTo>
                <a:cubicBezTo>
                  <a:pt x="5669023" y="587508"/>
                  <a:pt x="5668996" y="591293"/>
                  <a:pt x="5668430" y="595066"/>
                </a:cubicBezTo>
                <a:lnTo>
                  <a:pt x="5667931" y="595033"/>
                </a:lnTo>
                <a:lnTo>
                  <a:pt x="5667905" y="595524"/>
                </a:lnTo>
                <a:lnTo>
                  <a:pt x="5650786" y="593911"/>
                </a:lnTo>
                <a:cubicBezTo>
                  <a:pt x="5618412" y="593388"/>
                  <a:pt x="5586532" y="590430"/>
                  <a:pt x="5555360" y="584920"/>
                </a:cubicBezTo>
                <a:cubicBezTo>
                  <a:pt x="5549783" y="585336"/>
                  <a:pt x="5544454" y="584395"/>
                  <a:pt x="5539143" y="583392"/>
                </a:cubicBezTo>
                <a:lnTo>
                  <a:pt x="5539027" y="582253"/>
                </a:lnTo>
                <a:cubicBezTo>
                  <a:pt x="5217153" y="529393"/>
                  <a:pt x="4957881" y="299826"/>
                  <a:pt x="4873102" y="0"/>
                </a:cubicBezTo>
                <a:close/>
                <a:moveTo>
                  <a:pt x="4254773" y="0"/>
                </a:moveTo>
                <a:lnTo>
                  <a:pt x="4463482" y="0"/>
                </a:lnTo>
                <a:cubicBezTo>
                  <a:pt x="4298012" y="98005"/>
                  <a:pt x="4178603" y="260867"/>
                  <a:pt x="4140752" y="451830"/>
                </a:cubicBezTo>
                <a:cubicBezTo>
                  <a:pt x="4384804" y="399791"/>
                  <a:pt x="4581394" y="226291"/>
                  <a:pt x="4659290" y="0"/>
                </a:cubicBezTo>
                <a:lnTo>
                  <a:pt x="4793306" y="0"/>
                </a:lnTo>
                <a:cubicBezTo>
                  <a:pt x="4708528" y="299826"/>
                  <a:pt x="4449256" y="529393"/>
                  <a:pt x="4127381" y="582253"/>
                </a:cubicBezTo>
                <a:lnTo>
                  <a:pt x="4127264" y="583392"/>
                </a:lnTo>
                <a:cubicBezTo>
                  <a:pt x="4121954" y="584395"/>
                  <a:pt x="4116625" y="585336"/>
                  <a:pt x="4111048" y="584920"/>
                </a:cubicBezTo>
                <a:cubicBezTo>
                  <a:pt x="4079876" y="590430"/>
                  <a:pt x="4047996" y="593388"/>
                  <a:pt x="4015621" y="593911"/>
                </a:cubicBezTo>
                <a:lnTo>
                  <a:pt x="3998503" y="595524"/>
                </a:lnTo>
                <a:lnTo>
                  <a:pt x="3998477" y="595033"/>
                </a:lnTo>
                <a:lnTo>
                  <a:pt x="3997978" y="595066"/>
                </a:lnTo>
                <a:cubicBezTo>
                  <a:pt x="3997412" y="591293"/>
                  <a:pt x="3997385" y="587507"/>
                  <a:pt x="3997385" y="583715"/>
                </a:cubicBezTo>
                <a:cubicBezTo>
                  <a:pt x="3997385" y="578078"/>
                  <a:pt x="3997443" y="572454"/>
                  <a:pt x="3998755" y="566868"/>
                </a:cubicBezTo>
                <a:cubicBezTo>
                  <a:pt x="3998713" y="535786"/>
                  <a:pt x="4001163" y="505143"/>
                  <a:pt x="4006219" y="475137"/>
                </a:cubicBezTo>
                <a:lnTo>
                  <a:pt x="4006760" y="468499"/>
                </a:lnTo>
                <a:cubicBezTo>
                  <a:pt x="4006928" y="468495"/>
                  <a:pt x="4007098" y="468490"/>
                  <a:pt x="4007265" y="468437"/>
                </a:cubicBezTo>
                <a:cubicBezTo>
                  <a:pt x="4033568" y="285283"/>
                  <a:pt x="4123028" y="121703"/>
                  <a:pt x="4254773" y="0"/>
                </a:cubicBezTo>
                <a:close/>
                <a:moveTo>
                  <a:pt x="3180951" y="0"/>
                </a:moveTo>
                <a:lnTo>
                  <a:pt x="3314968" y="0"/>
                </a:lnTo>
                <a:cubicBezTo>
                  <a:pt x="3392864" y="226291"/>
                  <a:pt x="3589453" y="399791"/>
                  <a:pt x="3833505" y="451830"/>
                </a:cubicBezTo>
                <a:cubicBezTo>
                  <a:pt x="3795654" y="260867"/>
                  <a:pt x="3676245" y="98005"/>
                  <a:pt x="3510776" y="0"/>
                </a:cubicBezTo>
                <a:lnTo>
                  <a:pt x="3719484" y="0"/>
                </a:lnTo>
                <a:cubicBezTo>
                  <a:pt x="3851229" y="121703"/>
                  <a:pt x="3940689" y="285283"/>
                  <a:pt x="3966991" y="468437"/>
                </a:cubicBezTo>
                <a:cubicBezTo>
                  <a:pt x="3967159" y="468490"/>
                  <a:pt x="3967328" y="468495"/>
                  <a:pt x="3967497" y="468499"/>
                </a:cubicBezTo>
                <a:lnTo>
                  <a:pt x="3968037" y="475137"/>
                </a:lnTo>
                <a:cubicBezTo>
                  <a:pt x="3973094" y="505143"/>
                  <a:pt x="3975543" y="535786"/>
                  <a:pt x="3975501" y="566868"/>
                </a:cubicBezTo>
                <a:cubicBezTo>
                  <a:pt x="3976813" y="572454"/>
                  <a:pt x="3976872" y="578078"/>
                  <a:pt x="3976872" y="583715"/>
                </a:cubicBezTo>
                <a:cubicBezTo>
                  <a:pt x="3976872" y="587508"/>
                  <a:pt x="3976845" y="591293"/>
                  <a:pt x="3976279" y="595066"/>
                </a:cubicBezTo>
                <a:lnTo>
                  <a:pt x="3975780" y="595033"/>
                </a:lnTo>
                <a:lnTo>
                  <a:pt x="3975754" y="595524"/>
                </a:lnTo>
                <a:lnTo>
                  <a:pt x="3958635" y="593911"/>
                </a:lnTo>
                <a:cubicBezTo>
                  <a:pt x="3926261" y="593388"/>
                  <a:pt x="3894381" y="590430"/>
                  <a:pt x="3863209" y="584920"/>
                </a:cubicBezTo>
                <a:cubicBezTo>
                  <a:pt x="3857632" y="585336"/>
                  <a:pt x="3852303" y="584395"/>
                  <a:pt x="3846992" y="583392"/>
                </a:cubicBezTo>
                <a:lnTo>
                  <a:pt x="3846876" y="582253"/>
                </a:lnTo>
                <a:cubicBezTo>
                  <a:pt x="3525002" y="529393"/>
                  <a:pt x="3265729" y="299826"/>
                  <a:pt x="3180951" y="0"/>
                </a:cubicBezTo>
                <a:close/>
                <a:moveTo>
                  <a:pt x="2562622" y="0"/>
                </a:moveTo>
                <a:lnTo>
                  <a:pt x="2771330" y="0"/>
                </a:lnTo>
                <a:cubicBezTo>
                  <a:pt x="2605861" y="98005"/>
                  <a:pt x="2486452" y="260867"/>
                  <a:pt x="2448601" y="451830"/>
                </a:cubicBezTo>
                <a:cubicBezTo>
                  <a:pt x="2692653" y="399791"/>
                  <a:pt x="2889242" y="226291"/>
                  <a:pt x="2967139" y="0"/>
                </a:cubicBezTo>
                <a:lnTo>
                  <a:pt x="3101155" y="0"/>
                </a:lnTo>
                <a:cubicBezTo>
                  <a:pt x="3016377" y="299826"/>
                  <a:pt x="2757105" y="529393"/>
                  <a:pt x="2435230" y="582253"/>
                </a:cubicBezTo>
                <a:lnTo>
                  <a:pt x="2435113" y="583392"/>
                </a:lnTo>
                <a:cubicBezTo>
                  <a:pt x="2429803" y="584395"/>
                  <a:pt x="2424474" y="585336"/>
                  <a:pt x="2418897" y="584920"/>
                </a:cubicBezTo>
                <a:cubicBezTo>
                  <a:pt x="2387725" y="590430"/>
                  <a:pt x="2355845" y="593388"/>
                  <a:pt x="2323470" y="593911"/>
                </a:cubicBezTo>
                <a:lnTo>
                  <a:pt x="2306352" y="595524"/>
                </a:lnTo>
                <a:lnTo>
                  <a:pt x="2306326" y="595033"/>
                </a:lnTo>
                <a:lnTo>
                  <a:pt x="2305827" y="595066"/>
                </a:lnTo>
                <a:cubicBezTo>
                  <a:pt x="2305261" y="591293"/>
                  <a:pt x="2305234" y="587507"/>
                  <a:pt x="2305234" y="583715"/>
                </a:cubicBezTo>
                <a:cubicBezTo>
                  <a:pt x="2305234" y="578078"/>
                  <a:pt x="2305292" y="572454"/>
                  <a:pt x="2306604" y="566868"/>
                </a:cubicBezTo>
                <a:cubicBezTo>
                  <a:pt x="2306562" y="535786"/>
                  <a:pt x="2309012" y="505143"/>
                  <a:pt x="2314068" y="475137"/>
                </a:cubicBezTo>
                <a:lnTo>
                  <a:pt x="2314609" y="468499"/>
                </a:lnTo>
                <a:cubicBezTo>
                  <a:pt x="2314777" y="468495"/>
                  <a:pt x="2314947" y="468490"/>
                  <a:pt x="2315114" y="468437"/>
                </a:cubicBezTo>
                <a:cubicBezTo>
                  <a:pt x="2341417" y="285283"/>
                  <a:pt x="2430877" y="121704"/>
                  <a:pt x="2562622" y="0"/>
                </a:cubicBezTo>
                <a:close/>
                <a:moveTo>
                  <a:pt x="1488800" y="0"/>
                </a:moveTo>
                <a:lnTo>
                  <a:pt x="1622816" y="0"/>
                </a:lnTo>
                <a:cubicBezTo>
                  <a:pt x="1700712" y="226290"/>
                  <a:pt x="1897302" y="399791"/>
                  <a:pt x="2141354" y="451830"/>
                </a:cubicBezTo>
                <a:cubicBezTo>
                  <a:pt x="2103503" y="260867"/>
                  <a:pt x="1984094" y="98005"/>
                  <a:pt x="1818624" y="0"/>
                </a:cubicBezTo>
                <a:lnTo>
                  <a:pt x="2027333" y="0"/>
                </a:lnTo>
                <a:cubicBezTo>
                  <a:pt x="2159078" y="121703"/>
                  <a:pt x="2248538" y="285283"/>
                  <a:pt x="2274840" y="468437"/>
                </a:cubicBezTo>
                <a:cubicBezTo>
                  <a:pt x="2275008" y="468490"/>
                  <a:pt x="2275177" y="468495"/>
                  <a:pt x="2275346" y="468500"/>
                </a:cubicBezTo>
                <a:lnTo>
                  <a:pt x="2275886" y="475137"/>
                </a:lnTo>
                <a:cubicBezTo>
                  <a:pt x="2280943" y="505143"/>
                  <a:pt x="2283392" y="535786"/>
                  <a:pt x="2283350" y="566868"/>
                </a:cubicBezTo>
                <a:cubicBezTo>
                  <a:pt x="2284662" y="572454"/>
                  <a:pt x="2284721" y="578078"/>
                  <a:pt x="2284721" y="583715"/>
                </a:cubicBezTo>
                <a:cubicBezTo>
                  <a:pt x="2284721" y="587508"/>
                  <a:pt x="2284694" y="591293"/>
                  <a:pt x="2284128" y="595066"/>
                </a:cubicBezTo>
                <a:lnTo>
                  <a:pt x="2283629" y="595033"/>
                </a:lnTo>
                <a:lnTo>
                  <a:pt x="2283603" y="595524"/>
                </a:lnTo>
                <a:lnTo>
                  <a:pt x="2266484" y="593911"/>
                </a:lnTo>
                <a:cubicBezTo>
                  <a:pt x="2234110" y="593388"/>
                  <a:pt x="2202230" y="590430"/>
                  <a:pt x="2171058" y="584920"/>
                </a:cubicBezTo>
                <a:cubicBezTo>
                  <a:pt x="2165481" y="585336"/>
                  <a:pt x="2160152" y="584395"/>
                  <a:pt x="2154841" y="583392"/>
                </a:cubicBezTo>
                <a:lnTo>
                  <a:pt x="2154725" y="582253"/>
                </a:lnTo>
                <a:cubicBezTo>
                  <a:pt x="1832850" y="529393"/>
                  <a:pt x="1573578" y="299826"/>
                  <a:pt x="1488800" y="0"/>
                </a:cubicBezTo>
                <a:close/>
                <a:moveTo>
                  <a:pt x="870471" y="0"/>
                </a:moveTo>
                <a:lnTo>
                  <a:pt x="1079179" y="0"/>
                </a:lnTo>
                <a:cubicBezTo>
                  <a:pt x="913710" y="98005"/>
                  <a:pt x="794301" y="260867"/>
                  <a:pt x="756450" y="451830"/>
                </a:cubicBezTo>
                <a:cubicBezTo>
                  <a:pt x="1000502" y="399791"/>
                  <a:pt x="1197091" y="226291"/>
                  <a:pt x="1274988" y="0"/>
                </a:cubicBezTo>
                <a:lnTo>
                  <a:pt x="1409004" y="0"/>
                </a:lnTo>
                <a:cubicBezTo>
                  <a:pt x="1324226" y="299826"/>
                  <a:pt x="1064954" y="529393"/>
                  <a:pt x="743078" y="582253"/>
                </a:cubicBezTo>
                <a:lnTo>
                  <a:pt x="742962" y="583392"/>
                </a:lnTo>
                <a:cubicBezTo>
                  <a:pt x="737652" y="584395"/>
                  <a:pt x="732323" y="585336"/>
                  <a:pt x="726746" y="584920"/>
                </a:cubicBezTo>
                <a:cubicBezTo>
                  <a:pt x="695574" y="590430"/>
                  <a:pt x="663693" y="593388"/>
                  <a:pt x="631319" y="593911"/>
                </a:cubicBezTo>
                <a:lnTo>
                  <a:pt x="614201" y="595524"/>
                </a:lnTo>
                <a:lnTo>
                  <a:pt x="614175" y="595033"/>
                </a:lnTo>
                <a:lnTo>
                  <a:pt x="613676" y="595066"/>
                </a:lnTo>
                <a:cubicBezTo>
                  <a:pt x="613110" y="591293"/>
                  <a:pt x="613083" y="587507"/>
                  <a:pt x="613083" y="583715"/>
                </a:cubicBezTo>
                <a:cubicBezTo>
                  <a:pt x="613083" y="578078"/>
                  <a:pt x="613141" y="572454"/>
                  <a:pt x="614453" y="566868"/>
                </a:cubicBezTo>
                <a:cubicBezTo>
                  <a:pt x="614411" y="535786"/>
                  <a:pt x="616861" y="505143"/>
                  <a:pt x="621918" y="475137"/>
                </a:cubicBezTo>
                <a:lnTo>
                  <a:pt x="622458" y="468499"/>
                </a:lnTo>
                <a:cubicBezTo>
                  <a:pt x="622626" y="468495"/>
                  <a:pt x="622796" y="468490"/>
                  <a:pt x="622963" y="468437"/>
                </a:cubicBezTo>
                <a:cubicBezTo>
                  <a:pt x="649266" y="285283"/>
                  <a:pt x="738726" y="121703"/>
                  <a:pt x="870471" y="0"/>
                </a:cubicBezTo>
                <a:close/>
                <a:moveTo>
                  <a:pt x="126374" y="0"/>
                </a:moveTo>
                <a:lnTo>
                  <a:pt x="334376" y="0"/>
                </a:lnTo>
                <a:cubicBezTo>
                  <a:pt x="466684" y="121261"/>
                  <a:pt x="556352" y="285035"/>
                  <a:pt x="582690" y="468437"/>
                </a:cubicBezTo>
                <a:cubicBezTo>
                  <a:pt x="582857" y="468490"/>
                  <a:pt x="583026" y="468495"/>
                  <a:pt x="583195" y="468499"/>
                </a:cubicBezTo>
                <a:lnTo>
                  <a:pt x="583735" y="475137"/>
                </a:lnTo>
                <a:cubicBezTo>
                  <a:pt x="588792" y="505143"/>
                  <a:pt x="591242" y="535786"/>
                  <a:pt x="591199" y="566868"/>
                </a:cubicBezTo>
                <a:cubicBezTo>
                  <a:pt x="592511" y="572454"/>
                  <a:pt x="592570" y="578078"/>
                  <a:pt x="592570" y="583715"/>
                </a:cubicBezTo>
                <a:cubicBezTo>
                  <a:pt x="592570" y="587507"/>
                  <a:pt x="592543" y="591293"/>
                  <a:pt x="591977" y="595066"/>
                </a:cubicBezTo>
                <a:lnTo>
                  <a:pt x="591478" y="595033"/>
                </a:lnTo>
                <a:lnTo>
                  <a:pt x="591452" y="595524"/>
                </a:lnTo>
                <a:lnTo>
                  <a:pt x="574334" y="593911"/>
                </a:lnTo>
                <a:cubicBezTo>
                  <a:pt x="541959" y="593388"/>
                  <a:pt x="510079" y="590430"/>
                  <a:pt x="478907" y="584920"/>
                </a:cubicBezTo>
                <a:cubicBezTo>
                  <a:pt x="473330" y="585336"/>
                  <a:pt x="468001" y="584395"/>
                  <a:pt x="462690" y="583392"/>
                </a:cubicBezTo>
                <a:lnTo>
                  <a:pt x="462574" y="582253"/>
                </a:lnTo>
                <a:cubicBezTo>
                  <a:pt x="282200" y="552631"/>
                  <a:pt x="121485" y="467518"/>
                  <a:pt x="0" y="345575"/>
                </a:cubicBezTo>
                <a:lnTo>
                  <a:pt x="0" y="140406"/>
                </a:lnTo>
                <a:cubicBezTo>
                  <a:pt x="97584" y="296912"/>
                  <a:pt x="258975" y="411268"/>
                  <a:pt x="449203" y="451830"/>
                </a:cubicBezTo>
                <a:cubicBezTo>
                  <a:pt x="411344" y="260824"/>
                  <a:pt x="291889" y="97931"/>
                  <a:pt x="12637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457200" y="4960137"/>
            <a:ext cx="7772400" cy="1463040"/>
          </a:xfrm>
        </p:spPr>
        <p:txBody>
          <a:bodyPr anchor="ctr">
            <a:normAutofit/>
          </a:bodyPr>
          <a:lstStyle>
            <a:lvl1pPr algn="r">
              <a:defRPr sz="5000" spc="200" baseline="0"/>
            </a:lvl1pPr>
          </a:lstStyle>
          <a:p>
            <a:r>
              <a:rPr lang="en-US"/>
              <a:t>Click to edit Master title style</a:t>
            </a:r>
            <a:endParaRPr lang="en-US" dirty="0"/>
          </a:p>
        </p:txBody>
      </p:sp>
      <p:sp>
        <p:nvSpPr>
          <p:cNvPr id="3" name="Subtitle 2"/>
          <p:cNvSpPr>
            <a:spLocks noGrp="1"/>
          </p:cNvSpPr>
          <p:nvPr>
            <p:ph type="subTitle" idx="1"/>
          </p:nvPr>
        </p:nvSpPr>
        <p:spPr>
          <a:xfrm>
            <a:off x="8610600" y="4960137"/>
            <a:ext cx="3200400" cy="1463040"/>
          </a:xfrm>
        </p:spPr>
        <p:txBody>
          <a:bodyPr lIns="91440" rIns="91440" anchor="ctr">
            <a:normAutofit/>
          </a:bodyPr>
          <a:lstStyle>
            <a:lvl1pPr marL="0" indent="0" algn="l">
              <a:lnSpc>
                <a:spcPct val="100000"/>
              </a:lnSpc>
              <a:spcBef>
                <a:spcPts val="0"/>
              </a:spcBef>
              <a:buNone/>
              <a:defRPr sz="1800">
                <a:solidFill>
                  <a:schemeClr val="tx1">
                    <a:lumMod val="95000"/>
                    <a:lumOff val="5000"/>
                  </a:schemeClr>
                </a:solidFill>
              </a:defRPr>
            </a:lvl1pPr>
            <a:lvl2pPr marL="457200" indent="0" algn="ctr">
              <a:buNone/>
              <a:defRPr sz="1800"/>
            </a:lvl2pPr>
            <a:lvl3pPr marL="914400" indent="0" algn="ctr">
              <a:buNone/>
              <a:defRPr sz="1800"/>
            </a:lvl3pPr>
            <a:lvl4pPr marL="1371600" indent="0" algn="ctr">
              <a:buNone/>
              <a:defRPr sz="1800"/>
            </a:lvl4pPr>
            <a:lvl5pPr marL="1828800" indent="0" algn="ctr">
              <a:buNone/>
              <a:defRPr sz="1800"/>
            </a:lvl5pPr>
            <a:lvl6pPr marL="2286000" indent="0" algn="ctr">
              <a:buNone/>
              <a:defRPr sz="1800"/>
            </a:lvl6pPr>
            <a:lvl7pPr marL="2743200" indent="0" algn="ctr">
              <a:buNone/>
              <a:defRPr sz="1800"/>
            </a:lvl7pPr>
            <a:lvl8pPr marL="3200400" indent="0" algn="ctr">
              <a:buNone/>
              <a:defRPr sz="1800"/>
            </a:lvl8pPr>
            <a:lvl9pPr marL="3657600" indent="0" algn="ctr">
              <a:buNone/>
              <a:defRPr sz="18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lvl1pPr algn="l">
              <a:defRPr/>
            </a:lvl1pPr>
          </a:lstStyle>
          <a:p>
            <a:fld id="{C764DE79-268F-4C1A-8933-263129D2AF90}" type="datetimeFigureOut">
              <a:rPr lang="en-US" smtClean="0"/>
              <a:t>8/6/2020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‹N°›</a:t>
            </a:fld>
            <a:endParaRPr lang="en-US" dirty="0"/>
          </a:p>
        </p:txBody>
      </p:sp>
      <p:cxnSp>
        <p:nvCxnSpPr>
          <p:cNvPr id="8" name="Straight Connector 7"/>
          <p:cNvCxnSpPr/>
          <p:nvPr/>
        </p:nvCxnSpPr>
        <p:spPr>
          <a:xfrm flipV="1">
            <a:off x="8386843" y="5264106"/>
            <a:ext cx="0" cy="91440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F171329F-B78C-4AF9-B3B1-BD709DEFB53D}"/>
              </a:ext>
            </a:extLst>
          </p:cNvPr>
          <p:cNvSpPr/>
          <p:nvPr userDrawn="1"/>
        </p:nvSpPr>
        <p:spPr>
          <a:xfrm>
            <a:off x="0" y="6021288"/>
            <a:ext cx="12192000" cy="8367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hlinkClick r:id="rId2"/>
            <a:extLst>
              <a:ext uri="{FF2B5EF4-FFF2-40B4-BE49-F238E27FC236}">
                <a16:creationId xmlns:a16="http://schemas.microsoft.com/office/drawing/2014/main" id="{4E8BA45A-3CA3-435C-9FBC-9783C7ED6A72}"/>
              </a:ext>
            </a:extLst>
          </p:cNvPr>
          <p:cNvPicPr>
            <a:picLocks noChangeAspect="1"/>
          </p:cNvPicPr>
          <p:nvPr userDrawn="1"/>
        </p:nvPicPr>
        <p:blipFill>
          <a:blip r:embed="rId3"/>
          <a:stretch>
            <a:fillRect/>
          </a:stretch>
        </p:blipFill>
        <p:spPr>
          <a:xfrm>
            <a:off x="10200456" y="6214072"/>
            <a:ext cx="1627773" cy="451143"/>
          </a:xfrm>
          <a:prstGeom prst="rect">
            <a:avLst/>
          </a:prstGeom>
        </p:spPr>
      </p:pic>
    </p:spTree>
    <p:extLst>
      <p:ext uri="{BB962C8B-B14F-4D97-AF65-F5344CB8AC3E}">
        <p14:creationId xmlns:p14="http://schemas.microsoft.com/office/powerpoint/2010/main" val="397790662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a:t>PowerPoint SmartArt Graphics - The complete ready-to-use collection</a:t>
            </a:r>
          </a:p>
        </p:txBody>
      </p:sp>
      <p:sp>
        <p:nvSpPr>
          <p:cNvPr id="6" name="Slide Number Placeholder 5"/>
          <p:cNvSpPr>
            <a:spLocks noGrp="1"/>
          </p:cNvSpPr>
          <p:nvPr>
            <p:ph type="sldNum" sz="quarter" idx="12"/>
          </p:nvPr>
        </p:nvSpPr>
        <p:spPr/>
        <p:txBody>
          <a:bodyPr/>
          <a:lstStyle/>
          <a:p>
            <a:fld id="{F68327C5-B821-4FE9-A59A-A60D9EB59A9A}" type="slidenum">
              <a:rPr lang="en-US" smtClean="0"/>
              <a:t>‹N°›</a:t>
            </a:fld>
            <a:endParaRPr lang="en-US"/>
          </a:p>
        </p:txBody>
      </p:sp>
    </p:spTree>
    <p:extLst>
      <p:ext uri="{BB962C8B-B14F-4D97-AF65-F5344CB8AC3E}">
        <p14:creationId xmlns:p14="http://schemas.microsoft.com/office/powerpoint/2010/main" val="300587374"/>
      </p:ext>
    </p:extLst>
  </p:cSld>
  <p:clrMapOvr>
    <a:masterClrMapping/>
  </p:clrMapOvr>
  <p:hf hdr="0" dt="0"/>
</p:sldLayout>
</file>

<file path=ppt/slideLayouts/slideLayout4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9" name="Rectangle 8"/>
          <p:cNvSpPr/>
          <p:nvPr/>
        </p:nvSpPr>
        <p:spPr>
          <a:xfrm>
            <a:off x="0" y="0"/>
            <a:ext cx="12192000" cy="4572001"/>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5"/>
          <p:cNvSpPr/>
          <p:nvPr/>
        </p:nvSpPr>
        <p:spPr>
          <a:xfrm>
            <a:off x="-1" y="0"/>
            <a:ext cx="12192000" cy="4572001"/>
          </a:xfrm>
          <a:custGeom>
            <a:avLst/>
            <a:gdLst/>
            <a:ahLst/>
            <a:cxnLst/>
            <a:rect l="l" t="t" r="r" b="b"/>
            <a:pathLst>
              <a:path w="12192000" h="4572001">
                <a:moveTo>
                  <a:pt x="12192000" y="4387986"/>
                </a:moveTo>
                <a:lnTo>
                  <a:pt x="12192000" y="4572001"/>
                </a:lnTo>
                <a:lnTo>
                  <a:pt x="12013927" y="4572001"/>
                </a:lnTo>
                <a:cubicBezTo>
                  <a:pt x="12084901" y="4522707"/>
                  <a:pt x="12145198" y="4460004"/>
                  <a:pt x="12192000" y="4387986"/>
                </a:cubicBezTo>
                <a:close/>
                <a:moveTo>
                  <a:pt x="12192000" y="4041440"/>
                </a:moveTo>
                <a:lnTo>
                  <a:pt x="12192000" y="4174488"/>
                </a:lnTo>
                <a:cubicBezTo>
                  <a:pt x="12005469" y="4244657"/>
                  <a:pt x="11857227" y="4389538"/>
                  <a:pt x="11786673" y="4572001"/>
                </a:cubicBezTo>
                <a:lnTo>
                  <a:pt x="11649784" y="4572001"/>
                </a:lnTo>
                <a:cubicBezTo>
                  <a:pt x="11730542" y="4320085"/>
                  <a:pt x="11933879" y="4121396"/>
                  <a:pt x="12192000" y="4041440"/>
                </a:cubicBezTo>
                <a:close/>
                <a:moveTo>
                  <a:pt x="10767111" y="3999419"/>
                </a:moveTo>
                <a:lnTo>
                  <a:pt x="10784198" y="4001042"/>
                </a:lnTo>
                <a:cubicBezTo>
                  <a:pt x="10816584" y="4001569"/>
                  <a:pt x="10848477" y="4004550"/>
                  <a:pt x="10879660" y="4010107"/>
                </a:cubicBezTo>
                <a:cubicBezTo>
                  <a:pt x="10885236" y="4009688"/>
                  <a:pt x="10890564" y="4010636"/>
                  <a:pt x="10895873" y="4011646"/>
                </a:cubicBezTo>
                <a:lnTo>
                  <a:pt x="10895990" y="4012794"/>
                </a:lnTo>
                <a:cubicBezTo>
                  <a:pt x="11208069" y="4064450"/>
                  <a:pt x="11461298" y="4283539"/>
                  <a:pt x="11554662" y="4572001"/>
                </a:cubicBezTo>
                <a:lnTo>
                  <a:pt x="11417114" y="4572001"/>
                </a:lnTo>
                <a:cubicBezTo>
                  <a:pt x="11333731" y="4357380"/>
                  <a:pt x="11143362" y="4194541"/>
                  <a:pt x="10909360" y="4144250"/>
                </a:cubicBezTo>
                <a:cubicBezTo>
                  <a:pt x="10943854" y="4319651"/>
                  <a:pt x="11046077" y="4471530"/>
                  <a:pt x="11189175" y="4572001"/>
                </a:cubicBezTo>
                <a:lnTo>
                  <a:pt x="10994934" y="4572001"/>
                </a:lnTo>
                <a:cubicBezTo>
                  <a:pt x="10878802" y="4452596"/>
                  <a:pt x="10800240" y="4298519"/>
                  <a:pt x="10775875" y="4127511"/>
                </a:cubicBezTo>
                <a:cubicBezTo>
                  <a:pt x="10775707" y="4127458"/>
                  <a:pt x="10775539" y="4127453"/>
                  <a:pt x="10775369" y="4127448"/>
                </a:cubicBezTo>
                <a:lnTo>
                  <a:pt x="10774831" y="4120772"/>
                </a:lnTo>
                <a:cubicBezTo>
                  <a:pt x="10769772" y="4090522"/>
                  <a:pt x="10767321" y="4059631"/>
                  <a:pt x="10767364" y="4028296"/>
                </a:cubicBezTo>
                <a:cubicBezTo>
                  <a:pt x="10766052" y="4022668"/>
                  <a:pt x="10765993" y="4017001"/>
                  <a:pt x="10765993" y="4011320"/>
                </a:cubicBezTo>
                <a:lnTo>
                  <a:pt x="10766587" y="3999880"/>
                </a:lnTo>
                <a:lnTo>
                  <a:pt x="10767085" y="3999913"/>
                </a:lnTo>
                <a:close/>
                <a:moveTo>
                  <a:pt x="10744358" y="3999419"/>
                </a:moveTo>
                <a:lnTo>
                  <a:pt x="10744384" y="3999913"/>
                </a:lnTo>
                <a:lnTo>
                  <a:pt x="10744882" y="3999880"/>
                </a:lnTo>
                <a:lnTo>
                  <a:pt x="10745476" y="4011320"/>
                </a:lnTo>
                <a:cubicBezTo>
                  <a:pt x="10745476" y="4017001"/>
                  <a:pt x="10745417" y="4022668"/>
                  <a:pt x="10744105" y="4028296"/>
                </a:cubicBezTo>
                <a:cubicBezTo>
                  <a:pt x="10744148" y="4059631"/>
                  <a:pt x="10741697" y="4090522"/>
                  <a:pt x="10736638" y="4120772"/>
                </a:cubicBezTo>
                <a:lnTo>
                  <a:pt x="10736100" y="4127448"/>
                </a:lnTo>
                <a:cubicBezTo>
                  <a:pt x="10735930" y="4127453"/>
                  <a:pt x="10735762" y="4127458"/>
                  <a:pt x="10735594" y="4127511"/>
                </a:cubicBezTo>
                <a:cubicBezTo>
                  <a:pt x="10711229" y="4298519"/>
                  <a:pt x="10632667" y="4452596"/>
                  <a:pt x="10516535" y="4572001"/>
                </a:cubicBezTo>
                <a:lnTo>
                  <a:pt x="10322294" y="4572001"/>
                </a:lnTo>
                <a:cubicBezTo>
                  <a:pt x="10465392" y="4471530"/>
                  <a:pt x="10567615" y="4319650"/>
                  <a:pt x="10602109" y="4144250"/>
                </a:cubicBezTo>
                <a:cubicBezTo>
                  <a:pt x="10368107" y="4194541"/>
                  <a:pt x="10177738" y="4357380"/>
                  <a:pt x="10094355" y="4572001"/>
                </a:cubicBezTo>
                <a:lnTo>
                  <a:pt x="9956808" y="4572001"/>
                </a:lnTo>
                <a:cubicBezTo>
                  <a:pt x="10050171" y="4283539"/>
                  <a:pt x="10303400" y="4064450"/>
                  <a:pt x="10615479" y="4012794"/>
                </a:cubicBezTo>
                <a:lnTo>
                  <a:pt x="10615596" y="4011646"/>
                </a:lnTo>
                <a:cubicBezTo>
                  <a:pt x="10620905" y="4010636"/>
                  <a:pt x="10626233" y="4009688"/>
                  <a:pt x="10631809" y="4010107"/>
                </a:cubicBezTo>
                <a:cubicBezTo>
                  <a:pt x="10662992" y="4004550"/>
                  <a:pt x="10694885" y="4001569"/>
                  <a:pt x="10727271" y="4001042"/>
                </a:cubicBezTo>
                <a:close/>
                <a:moveTo>
                  <a:pt x="9074958" y="3999419"/>
                </a:moveTo>
                <a:lnTo>
                  <a:pt x="9092045" y="4001042"/>
                </a:lnTo>
                <a:cubicBezTo>
                  <a:pt x="9124431" y="4001569"/>
                  <a:pt x="9156324" y="4004550"/>
                  <a:pt x="9187507" y="4010107"/>
                </a:cubicBezTo>
                <a:cubicBezTo>
                  <a:pt x="9193083" y="4009688"/>
                  <a:pt x="9198411" y="4010636"/>
                  <a:pt x="9203720" y="4011646"/>
                </a:cubicBezTo>
                <a:lnTo>
                  <a:pt x="9203837" y="4012794"/>
                </a:lnTo>
                <a:cubicBezTo>
                  <a:pt x="9515916" y="4064450"/>
                  <a:pt x="9769145" y="4283539"/>
                  <a:pt x="9862508" y="4572001"/>
                </a:cubicBezTo>
                <a:lnTo>
                  <a:pt x="9724961" y="4572001"/>
                </a:lnTo>
                <a:cubicBezTo>
                  <a:pt x="9641578" y="4357380"/>
                  <a:pt x="9451209" y="4194541"/>
                  <a:pt x="9217207" y="4144250"/>
                </a:cubicBezTo>
                <a:cubicBezTo>
                  <a:pt x="9251701" y="4319651"/>
                  <a:pt x="9353924" y="4471530"/>
                  <a:pt x="9497022" y="4572001"/>
                </a:cubicBezTo>
                <a:lnTo>
                  <a:pt x="9302781" y="4572001"/>
                </a:lnTo>
                <a:cubicBezTo>
                  <a:pt x="9186649" y="4452596"/>
                  <a:pt x="9108087" y="4298519"/>
                  <a:pt x="9083722" y="4127511"/>
                </a:cubicBezTo>
                <a:cubicBezTo>
                  <a:pt x="9083554" y="4127458"/>
                  <a:pt x="9083386" y="4127453"/>
                  <a:pt x="9083216" y="4127448"/>
                </a:cubicBezTo>
                <a:lnTo>
                  <a:pt x="9082678" y="4120772"/>
                </a:lnTo>
                <a:cubicBezTo>
                  <a:pt x="9077619" y="4090522"/>
                  <a:pt x="9075168" y="4059631"/>
                  <a:pt x="9075211" y="4028296"/>
                </a:cubicBezTo>
                <a:cubicBezTo>
                  <a:pt x="9073899" y="4022668"/>
                  <a:pt x="9073840" y="4017001"/>
                  <a:pt x="9073840" y="4011320"/>
                </a:cubicBezTo>
                <a:lnTo>
                  <a:pt x="9074434" y="3999880"/>
                </a:lnTo>
                <a:lnTo>
                  <a:pt x="9074932" y="3999913"/>
                </a:lnTo>
                <a:close/>
                <a:moveTo>
                  <a:pt x="9052207" y="3999419"/>
                </a:moveTo>
                <a:lnTo>
                  <a:pt x="9052233" y="3999913"/>
                </a:lnTo>
                <a:lnTo>
                  <a:pt x="9052731" y="3999880"/>
                </a:lnTo>
                <a:lnTo>
                  <a:pt x="9053325" y="4011320"/>
                </a:lnTo>
                <a:cubicBezTo>
                  <a:pt x="9053325" y="4017001"/>
                  <a:pt x="9053266" y="4022668"/>
                  <a:pt x="9051954" y="4028296"/>
                </a:cubicBezTo>
                <a:cubicBezTo>
                  <a:pt x="9051997" y="4059631"/>
                  <a:pt x="9049546" y="4090522"/>
                  <a:pt x="9044487" y="4120772"/>
                </a:cubicBezTo>
                <a:lnTo>
                  <a:pt x="9043949" y="4127448"/>
                </a:lnTo>
                <a:cubicBezTo>
                  <a:pt x="9043779" y="4127453"/>
                  <a:pt x="9043611" y="4127458"/>
                  <a:pt x="9043443" y="4127511"/>
                </a:cubicBezTo>
                <a:cubicBezTo>
                  <a:pt x="9019078" y="4298519"/>
                  <a:pt x="8940516" y="4452596"/>
                  <a:pt x="8824384" y="4572001"/>
                </a:cubicBezTo>
                <a:lnTo>
                  <a:pt x="8630143" y="4572001"/>
                </a:lnTo>
                <a:cubicBezTo>
                  <a:pt x="8773241" y="4471530"/>
                  <a:pt x="8875464" y="4319651"/>
                  <a:pt x="8909958" y="4144250"/>
                </a:cubicBezTo>
                <a:cubicBezTo>
                  <a:pt x="8675956" y="4194541"/>
                  <a:pt x="8485587" y="4357380"/>
                  <a:pt x="8402204" y="4572001"/>
                </a:cubicBezTo>
                <a:lnTo>
                  <a:pt x="8264656" y="4572001"/>
                </a:lnTo>
                <a:cubicBezTo>
                  <a:pt x="8358019" y="4283539"/>
                  <a:pt x="8611249" y="4064450"/>
                  <a:pt x="8923328" y="4012794"/>
                </a:cubicBezTo>
                <a:lnTo>
                  <a:pt x="8923445" y="4011646"/>
                </a:lnTo>
                <a:cubicBezTo>
                  <a:pt x="8928754" y="4010636"/>
                  <a:pt x="8934082" y="4009688"/>
                  <a:pt x="8939658" y="4010107"/>
                </a:cubicBezTo>
                <a:cubicBezTo>
                  <a:pt x="8970841" y="4004550"/>
                  <a:pt x="9002734" y="4001569"/>
                  <a:pt x="9035120" y="4001042"/>
                </a:cubicBezTo>
                <a:close/>
                <a:moveTo>
                  <a:pt x="7382807" y="3999419"/>
                </a:moveTo>
                <a:lnTo>
                  <a:pt x="7399895" y="4001042"/>
                </a:lnTo>
                <a:cubicBezTo>
                  <a:pt x="7432280" y="4001569"/>
                  <a:pt x="7464173" y="4004550"/>
                  <a:pt x="7495356" y="4010107"/>
                </a:cubicBezTo>
                <a:cubicBezTo>
                  <a:pt x="7500932" y="4009688"/>
                  <a:pt x="7506260" y="4010636"/>
                  <a:pt x="7511569" y="4011646"/>
                </a:cubicBezTo>
                <a:lnTo>
                  <a:pt x="7511686" y="4012794"/>
                </a:lnTo>
                <a:cubicBezTo>
                  <a:pt x="7823765" y="4064450"/>
                  <a:pt x="8076994" y="4283539"/>
                  <a:pt x="8170358" y="4572001"/>
                </a:cubicBezTo>
                <a:lnTo>
                  <a:pt x="8032809" y="4572001"/>
                </a:lnTo>
                <a:cubicBezTo>
                  <a:pt x="7949426" y="4357380"/>
                  <a:pt x="7759058" y="4194541"/>
                  <a:pt x="7525056" y="4144250"/>
                </a:cubicBezTo>
                <a:cubicBezTo>
                  <a:pt x="7559550" y="4319650"/>
                  <a:pt x="7661773" y="4471530"/>
                  <a:pt x="7804870" y="4572001"/>
                </a:cubicBezTo>
                <a:lnTo>
                  <a:pt x="7610630" y="4572001"/>
                </a:lnTo>
                <a:cubicBezTo>
                  <a:pt x="7494498" y="4452596"/>
                  <a:pt x="7415935" y="4298519"/>
                  <a:pt x="7391571" y="4127511"/>
                </a:cubicBezTo>
                <a:cubicBezTo>
                  <a:pt x="7391403" y="4127458"/>
                  <a:pt x="7391235" y="4127453"/>
                  <a:pt x="7391065" y="4127448"/>
                </a:cubicBezTo>
                <a:lnTo>
                  <a:pt x="7390527" y="4120772"/>
                </a:lnTo>
                <a:cubicBezTo>
                  <a:pt x="7385468" y="4090522"/>
                  <a:pt x="7383018" y="4059631"/>
                  <a:pt x="7383060" y="4028296"/>
                </a:cubicBezTo>
                <a:cubicBezTo>
                  <a:pt x="7381748" y="4022668"/>
                  <a:pt x="7381689" y="4017001"/>
                  <a:pt x="7381689" y="4011320"/>
                </a:cubicBezTo>
                <a:lnTo>
                  <a:pt x="7382283" y="3999880"/>
                </a:lnTo>
                <a:lnTo>
                  <a:pt x="7382781" y="3999913"/>
                </a:lnTo>
                <a:close/>
                <a:moveTo>
                  <a:pt x="7360056" y="3999419"/>
                </a:moveTo>
                <a:lnTo>
                  <a:pt x="7360082" y="3999913"/>
                </a:lnTo>
                <a:lnTo>
                  <a:pt x="7360580" y="3999880"/>
                </a:lnTo>
                <a:lnTo>
                  <a:pt x="7361174" y="4011320"/>
                </a:lnTo>
                <a:cubicBezTo>
                  <a:pt x="7361174" y="4017001"/>
                  <a:pt x="7361115" y="4022668"/>
                  <a:pt x="7359803" y="4028296"/>
                </a:cubicBezTo>
                <a:cubicBezTo>
                  <a:pt x="7359845" y="4059631"/>
                  <a:pt x="7357395" y="4090522"/>
                  <a:pt x="7352336" y="4120772"/>
                </a:cubicBezTo>
                <a:lnTo>
                  <a:pt x="7351798" y="4127448"/>
                </a:lnTo>
                <a:cubicBezTo>
                  <a:pt x="7351628" y="4127453"/>
                  <a:pt x="7351460" y="4127458"/>
                  <a:pt x="7351292" y="4127511"/>
                </a:cubicBezTo>
                <a:cubicBezTo>
                  <a:pt x="7326927" y="4298519"/>
                  <a:pt x="7248364" y="4452596"/>
                  <a:pt x="7132233" y="4572001"/>
                </a:cubicBezTo>
                <a:lnTo>
                  <a:pt x="6937992" y="4572001"/>
                </a:lnTo>
                <a:cubicBezTo>
                  <a:pt x="7081090" y="4471530"/>
                  <a:pt x="7183313" y="4319650"/>
                  <a:pt x="7217807" y="4144250"/>
                </a:cubicBezTo>
                <a:cubicBezTo>
                  <a:pt x="6983804" y="4194541"/>
                  <a:pt x="6793436" y="4357380"/>
                  <a:pt x="6710053" y="4572001"/>
                </a:cubicBezTo>
                <a:lnTo>
                  <a:pt x="6572505" y="4572001"/>
                </a:lnTo>
                <a:cubicBezTo>
                  <a:pt x="6665868" y="4283539"/>
                  <a:pt x="6919098" y="4064450"/>
                  <a:pt x="7231177" y="4012794"/>
                </a:cubicBezTo>
                <a:lnTo>
                  <a:pt x="7231294" y="4011646"/>
                </a:lnTo>
                <a:cubicBezTo>
                  <a:pt x="7236603" y="4010636"/>
                  <a:pt x="7241931" y="4009688"/>
                  <a:pt x="7247507" y="4010107"/>
                </a:cubicBezTo>
                <a:cubicBezTo>
                  <a:pt x="7278690" y="4004550"/>
                  <a:pt x="7310583" y="4001569"/>
                  <a:pt x="7342968" y="4001042"/>
                </a:cubicBezTo>
                <a:close/>
                <a:moveTo>
                  <a:pt x="5690656" y="3999419"/>
                </a:moveTo>
                <a:lnTo>
                  <a:pt x="5707743" y="4001042"/>
                </a:lnTo>
                <a:cubicBezTo>
                  <a:pt x="5740129" y="4001569"/>
                  <a:pt x="5772021" y="4004550"/>
                  <a:pt x="5803205" y="4010107"/>
                </a:cubicBezTo>
                <a:cubicBezTo>
                  <a:pt x="5808781" y="4009688"/>
                  <a:pt x="5814109" y="4010636"/>
                  <a:pt x="5819417" y="4011646"/>
                </a:cubicBezTo>
                <a:lnTo>
                  <a:pt x="5819534" y="4012794"/>
                </a:lnTo>
                <a:cubicBezTo>
                  <a:pt x="6131614" y="4064450"/>
                  <a:pt x="6384843" y="4283539"/>
                  <a:pt x="6478206" y="4572001"/>
                </a:cubicBezTo>
                <a:lnTo>
                  <a:pt x="6340658" y="4572001"/>
                </a:lnTo>
                <a:cubicBezTo>
                  <a:pt x="6257275" y="4357380"/>
                  <a:pt x="6066907" y="4194541"/>
                  <a:pt x="5832905" y="4144250"/>
                </a:cubicBezTo>
                <a:cubicBezTo>
                  <a:pt x="5867399" y="4319651"/>
                  <a:pt x="5969622" y="4471530"/>
                  <a:pt x="6112719" y="4572001"/>
                </a:cubicBezTo>
                <a:lnTo>
                  <a:pt x="5918478" y="4572001"/>
                </a:lnTo>
                <a:cubicBezTo>
                  <a:pt x="5802347" y="4452596"/>
                  <a:pt x="5723784" y="4298519"/>
                  <a:pt x="5699419" y="4127511"/>
                </a:cubicBezTo>
                <a:cubicBezTo>
                  <a:pt x="5699252" y="4127458"/>
                  <a:pt x="5699083" y="4127453"/>
                  <a:pt x="5698914" y="4127448"/>
                </a:cubicBezTo>
                <a:lnTo>
                  <a:pt x="5698375" y="4120772"/>
                </a:lnTo>
                <a:cubicBezTo>
                  <a:pt x="5693317" y="4090522"/>
                  <a:pt x="5690866" y="4059631"/>
                  <a:pt x="5690908" y="4028296"/>
                </a:cubicBezTo>
                <a:cubicBezTo>
                  <a:pt x="5689596" y="4022668"/>
                  <a:pt x="5689538" y="4017001"/>
                  <a:pt x="5689538" y="4011320"/>
                </a:cubicBezTo>
                <a:lnTo>
                  <a:pt x="5690132" y="3999880"/>
                </a:lnTo>
                <a:lnTo>
                  <a:pt x="5690630" y="3999913"/>
                </a:lnTo>
                <a:close/>
                <a:moveTo>
                  <a:pt x="5667905" y="3999419"/>
                </a:moveTo>
                <a:lnTo>
                  <a:pt x="5667931" y="3999913"/>
                </a:lnTo>
                <a:lnTo>
                  <a:pt x="5668429" y="3999880"/>
                </a:lnTo>
                <a:lnTo>
                  <a:pt x="5669023" y="4011320"/>
                </a:lnTo>
                <a:cubicBezTo>
                  <a:pt x="5669023" y="4017001"/>
                  <a:pt x="5668964" y="4022668"/>
                  <a:pt x="5667652" y="4028296"/>
                </a:cubicBezTo>
                <a:cubicBezTo>
                  <a:pt x="5667694" y="4059631"/>
                  <a:pt x="5665244" y="4090522"/>
                  <a:pt x="5660185" y="4120772"/>
                </a:cubicBezTo>
                <a:lnTo>
                  <a:pt x="5659647" y="4127448"/>
                </a:lnTo>
                <a:cubicBezTo>
                  <a:pt x="5659477" y="4127453"/>
                  <a:pt x="5659309" y="4127458"/>
                  <a:pt x="5659141" y="4127511"/>
                </a:cubicBezTo>
                <a:cubicBezTo>
                  <a:pt x="5634776" y="4298519"/>
                  <a:pt x="5556213" y="4452596"/>
                  <a:pt x="5440082" y="4572001"/>
                </a:cubicBezTo>
                <a:lnTo>
                  <a:pt x="5245841" y="4572001"/>
                </a:lnTo>
                <a:cubicBezTo>
                  <a:pt x="5388939" y="4471530"/>
                  <a:pt x="5491162" y="4319651"/>
                  <a:pt x="5525656" y="4144250"/>
                </a:cubicBezTo>
                <a:cubicBezTo>
                  <a:pt x="5291653" y="4194541"/>
                  <a:pt x="5101285" y="4357380"/>
                  <a:pt x="5017902" y="4572001"/>
                </a:cubicBezTo>
                <a:lnTo>
                  <a:pt x="4880354" y="4572001"/>
                </a:lnTo>
                <a:cubicBezTo>
                  <a:pt x="4973717" y="4283539"/>
                  <a:pt x="5226947" y="4064450"/>
                  <a:pt x="5539026" y="4012794"/>
                </a:cubicBezTo>
                <a:lnTo>
                  <a:pt x="5539143" y="4011646"/>
                </a:lnTo>
                <a:cubicBezTo>
                  <a:pt x="5544452" y="4010636"/>
                  <a:pt x="5549780" y="4009688"/>
                  <a:pt x="5555356" y="4010107"/>
                </a:cubicBezTo>
                <a:cubicBezTo>
                  <a:pt x="5586539" y="4004550"/>
                  <a:pt x="5618432" y="4001569"/>
                  <a:pt x="5650817" y="4001042"/>
                </a:cubicBezTo>
                <a:close/>
                <a:moveTo>
                  <a:pt x="3998505" y="3999419"/>
                </a:moveTo>
                <a:lnTo>
                  <a:pt x="4015592" y="4001042"/>
                </a:lnTo>
                <a:cubicBezTo>
                  <a:pt x="4047978" y="4001569"/>
                  <a:pt x="4079870" y="4004550"/>
                  <a:pt x="4111054" y="4010107"/>
                </a:cubicBezTo>
                <a:cubicBezTo>
                  <a:pt x="4116630" y="4009688"/>
                  <a:pt x="4121958" y="4010636"/>
                  <a:pt x="4127266" y="4011646"/>
                </a:cubicBezTo>
                <a:lnTo>
                  <a:pt x="4127384" y="4012794"/>
                </a:lnTo>
                <a:cubicBezTo>
                  <a:pt x="4439463" y="4064450"/>
                  <a:pt x="4692692" y="4283539"/>
                  <a:pt x="4786055" y="4572001"/>
                </a:cubicBezTo>
                <a:lnTo>
                  <a:pt x="4648508" y="4572001"/>
                </a:lnTo>
                <a:cubicBezTo>
                  <a:pt x="4565124" y="4357380"/>
                  <a:pt x="4374756" y="4194541"/>
                  <a:pt x="4140754" y="4144250"/>
                </a:cubicBezTo>
                <a:cubicBezTo>
                  <a:pt x="4175248" y="4319650"/>
                  <a:pt x="4277471" y="4471530"/>
                  <a:pt x="4420568" y="4572001"/>
                </a:cubicBezTo>
                <a:lnTo>
                  <a:pt x="4226327" y="4572001"/>
                </a:lnTo>
                <a:cubicBezTo>
                  <a:pt x="4110196" y="4452596"/>
                  <a:pt x="4031633" y="4298519"/>
                  <a:pt x="4007268" y="4127511"/>
                </a:cubicBezTo>
                <a:cubicBezTo>
                  <a:pt x="4007101" y="4127458"/>
                  <a:pt x="4006932" y="4127453"/>
                  <a:pt x="4006763" y="4127448"/>
                </a:cubicBezTo>
                <a:lnTo>
                  <a:pt x="4006225" y="4120772"/>
                </a:lnTo>
                <a:cubicBezTo>
                  <a:pt x="4001166" y="4090522"/>
                  <a:pt x="3998715" y="4059631"/>
                  <a:pt x="3998757" y="4028296"/>
                </a:cubicBezTo>
                <a:cubicBezTo>
                  <a:pt x="3997445" y="4022668"/>
                  <a:pt x="3997387" y="4017001"/>
                  <a:pt x="3997387" y="4011320"/>
                </a:cubicBezTo>
                <a:lnTo>
                  <a:pt x="3997981" y="3999880"/>
                </a:lnTo>
                <a:lnTo>
                  <a:pt x="3998479" y="3999913"/>
                </a:lnTo>
                <a:close/>
                <a:moveTo>
                  <a:pt x="3975754" y="3999419"/>
                </a:moveTo>
                <a:lnTo>
                  <a:pt x="3975780" y="3999913"/>
                </a:lnTo>
                <a:lnTo>
                  <a:pt x="3976278" y="3999880"/>
                </a:lnTo>
                <a:lnTo>
                  <a:pt x="3976872" y="4011320"/>
                </a:lnTo>
                <a:cubicBezTo>
                  <a:pt x="3976872" y="4017001"/>
                  <a:pt x="3976813" y="4022668"/>
                  <a:pt x="3975501" y="4028296"/>
                </a:cubicBezTo>
                <a:cubicBezTo>
                  <a:pt x="3975543" y="4059631"/>
                  <a:pt x="3973093" y="4090522"/>
                  <a:pt x="3968034" y="4120772"/>
                </a:cubicBezTo>
                <a:lnTo>
                  <a:pt x="3967496" y="4127448"/>
                </a:lnTo>
                <a:cubicBezTo>
                  <a:pt x="3967326" y="4127453"/>
                  <a:pt x="3967158" y="4127458"/>
                  <a:pt x="3966990" y="4127511"/>
                </a:cubicBezTo>
                <a:cubicBezTo>
                  <a:pt x="3942625" y="4298519"/>
                  <a:pt x="3864063" y="4452596"/>
                  <a:pt x="3747931" y="4572001"/>
                </a:cubicBezTo>
                <a:lnTo>
                  <a:pt x="3553690" y="4572001"/>
                </a:lnTo>
                <a:cubicBezTo>
                  <a:pt x="3696788" y="4471530"/>
                  <a:pt x="3799011" y="4319651"/>
                  <a:pt x="3833505" y="4144250"/>
                </a:cubicBezTo>
                <a:cubicBezTo>
                  <a:pt x="3599503" y="4194541"/>
                  <a:pt x="3409134" y="4357380"/>
                  <a:pt x="3325751" y="4572001"/>
                </a:cubicBezTo>
                <a:lnTo>
                  <a:pt x="3188203" y="4572001"/>
                </a:lnTo>
                <a:cubicBezTo>
                  <a:pt x="3281566" y="4283539"/>
                  <a:pt x="3534796" y="4064450"/>
                  <a:pt x="3846875" y="4012794"/>
                </a:cubicBezTo>
                <a:lnTo>
                  <a:pt x="3846992" y="4011646"/>
                </a:lnTo>
                <a:cubicBezTo>
                  <a:pt x="3852301" y="4010636"/>
                  <a:pt x="3857629" y="4009688"/>
                  <a:pt x="3863205" y="4010107"/>
                </a:cubicBezTo>
                <a:cubicBezTo>
                  <a:pt x="3894388" y="4004550"/>
                  <a:pt x="3926281" y="4001569"/>
                  <a:pt x="3958666" y="4001042"/>
                </a:cubicBezTo>
                <a:close/>
                <a:moveTo>
                  <a:pt x="2306354" y="3999419"/>
                </a:moveTo>
                <a:lnTo>
                  <a:pt x="2323441" y="4001042"/>
                </a:lnTo>
                <a:cubicBezTo>
                  <a:pt x="2355827" y="4001569"/>
                  <a:pt x="2387719" y="4004550"/>
                  <a:pt x="2418903" y="4010107"/>
                </a:cubicBezTo>
                <a:cubicBezTo>
                  <a:pt x="2424479" y="4009688"/>
                  <a:pt x="2429807" y="4010636"/>
                  <a:pt x="2435115" y="4011646"/>
                </a:cubicBezTo>
                <a:lnTo>
                  <a:pt x="2435233" y="4012794"/>
                </a:lnTo>
                <a:cubicBezTo>
                  <a:pt x="2747312" y="4064450"/>
                  <a:pt x="3000542" y="4283539"/>
                  <a:pt x="3093904" y="4572001"/>
                </a:cubicBezTo>
                <a:lnTo>
                  <a:pt x="2956357" y="4572001"/>
                </a:lnTo>
                <a:cubicBezTo>
                  <a:pt x="2872974" y="4357380"/>
                  <a:pt x="2682605" y="4194541"/>
                  <a:pt x="2448603" y="4144250"/>
                </a:cubicBezTo>
                <a:cubicBezTo>
                  <a:pt x="2483097" y="4319651"/>
                  <a:pt x="2585320" y="4471530"/>
                  <a:pt x="2728418" y="4572001"/>
                </a:cubicBezTo>
                <a:lnTo>
                  <a:pt x="2534177" y="4572001"/>
                </a:lnTo>
                <a:cubicBezTo>
                  <a:pt x="2418045" y="4452596"/>
                  <a:pt x="2339482" y="4298519"/>
                  <a:pt x="2315117" y="4127511"/>
                </a:cubicBezTo>
                <a:cubicBezTo>
                  <a:pt x="2314950" y="4127458"/>
                  <a:pt x="2314781" y="4127453"/>
                  <a:pt x="2314612" y="4127448"/>
                </a:cubicBezTo>
                <a:lnTo>
                  <a:pt x="2314074" y="4120772"/>
                </a:lnTo>
                <a:cubicBezTo>
                  <a:pt x="2309015" y="4090522"/>
                  <a:pt x="2306564" y="4059631"/>
                  <a:pt x="2306606" y="4028296"/>
                </a:cubicBezTo>
                <a:cubicBezTo>
                  <a:pt x="2305294" y="4022668"/>
                  <a:pt x="2305236" y="4017001"/>
                  <a:pt x="2305236" y="4011320"/>
                </a:cubicBezTo>
                <a:lnTo>
                  <a:pt x="2305830" y="3999880"/>
                </a:lnTo>
                <a:lnTo>
                  <a:pt x="2306328" y="3999913"/>
                </a:lnTo>
                <a:close/>
                <a:moveTo>
                  <a:pt x="2283603" y="3999419"/>
                </a:moveTo>
                <a:lnTo>
                  <a:pt x="2283629" y="3999913"/>
                </a:lnTo>
                <a:lnTo>
                  <a:pt x="2284127" y="3999880"/>
                </a:lnTo>
                <a:lnTo>
                  <a:pt x="2284721" y="4011320"/>
                </a:lnTo>
                <a:cubicBezTo>
                  <a:pt x="2284721" y="4017001"/>
                  <a:pt x="2284662" y="4022668"/>
                  <a:pt x="2283350" y="4028296"/>
                </a:cubicBezTo>
                <a:cubicBezTo>
                  <a:pt x="2283392" y="4059631"/>
                  <a:pt x="2280942" y="4090522"/>
                  <a:pt x="2275883" y="4120772"/>
                </a:cubicBezTo>
                <a:lnTo>
                  <a:pt x="2275345" y="4127448"/>
                </a:lnTo>
                <a:cubicBezTo>
                  <a:pt x="2275175" y="4127453"/>
                  <a:pt x="2275007" y="4127458"/>
                  <a:pt x="2274839" y="4127511"/>
                </a:cubicBezTo>
                <a:cubicBezTo>
                  <a:pt x="2250474" y="4298519"/>
                  <a:pt x="2171912" y="4452596"/>
                  <a:pt x="2055780" y="4572001"/>
                </a:cubicBezTo>
                <a:lnTo>
                  <a:pt x="1861539" y="4572001"/>
                </a:lnTo>
                <a:cubicBezTo>
                  <a:pt x="2004637" y="4471530"/>
                  <a:pt x="2106860" y="4319650"/>
                  <a:pt x="2141354" y="4144250"/>
                </a:cubicBezTo>
                <a:cubicBezTo>
                  <a:pt x="1907352" y="4194541"/>
                  <a:pt x="1716983" y="4357380"/>
                  <a:pt x="1633600" y="4572001"/>
                </a:cubicBezTo>
                <a:lnTo>
                  <a:pt x="1496052" y="4572001"/>
                </a:lnTo>
                <a:cubicBezTo>
                  <a:pt x="1589416" y="4283539"/>
                  <a:pt x="1842645" y="4064450"/>
                  <a:pt x="2154724" y="4012794"/>
                </a:cubicBezTo>
                <a:lnTo>
                  <a:pt x="2154841" y="4011646"/>
                </a:lnTo>
                <a:cubicBezTo>
                  <a:pt x="2160150" y="4010636"/>
                  <a:pt x="2165478" y="4009688"/>
                  <a:pt x="2171054" y="4010107"/>
                </a:cubicBezTo>
                <a:cubicBezTo>
                  <a:pt x="2202237" y="4004550"/>
                  <a:pt x="2234130" y="4001569"/>
                  <a:pt x="2266515" y="4001042"/>
                </a:cubicBezTo>
                <a:close/>
                <a:moveTo>
                  <a:pt x="614203" y="3999419"/>
                </a:moveTo>
                <a:lnTo>
                  <a:pt x="631290" y="4001042"/>
                </a:lnTo>
                <a:cubicBezTo>
                  <a:pt x="663676" y="4001569"/>
                  <a:pt x="695568" y="4004550"/>
                  <a:pt x="726752" y="4010107"/>
                </a:cubicBezTo>
                <a:cubicBezTo>
                  <a:pt x="732328" y="4009688"/>
                  <a:pt x="737656" y="4010636"/>
                  <a:pt x="742964" y="4011646"/>
                </a:cubicBezTo>
                <a:lnTo>
                  <a:pt x="743081" y="4012794"/>
                </a:lnTo>
                <a:cubicBezTo>
                  <a:pt x="1055161" y="4064450"/>
                  <a:pt x="1308390" y="4283539"/>
                  <a:pt x="1401754" y="4572001"/>
                </a:cubicBezTo>
                <a:lnTo>
                  <a:pt x="1264205" y="4572001"/>
                </a:lnTo>
                <a:cubicBezTo>
                  <a:pt x="1180823" y="4357380"/>
                  <a:pt x="990454" y="4194541"/>
                  <a:pt x="756452" y="4144250"/>
                </a:cubicBezTo>
                <a:cubicBezTo>
                  <a:pt x="790946" y="4319651"/>
                  <a:pt x="893169" y="4471530"/>
                  <a:pt x="1036266" y="4572001"/>
                </a:cubicBezTo>
                <a:lnTo>
                  <a:pt x="842026" y="4572001"/>
                </a:lnTo>
                <a:cubicBezTo>
                  <a:pt x="725894" y="4452596"/>
                  <a:pt x="647331" y="4298519"/>
                  <a:pt x="622966" y="4127511"/>
                </a:cubicBezTo>
                <a:cubicBezTo>
                  <a:pt x="622799" y="4127458"/>
                  <a:pt x="622630" y="4127453"/>
                  <a:pt x="622461" y="4127448"/>
                </a:cubicBezTo>
                <a:lnTo>
                  <a:pt x="621923" y="4120772"/>
                </a:lnTo>
                <a:cubicBezTo>
                  <a:pt x="616864" y="4090522"/>
                  <a:pt x="614413" y="4059631"/>
                  <a:pt x="614455" y="4028296"/>
                </a:cubicBezTo>
                <a:cubicBezTo>
                  <a:pt x="613143" y="4022668"/>
                  <a:pt x="613085" y="4017001"/>
                  <a:pt x="613085" y="4011320"/>
                </a:cubicBezTo>
                <a:lnTo>
                  <a:pt x="613679" y="3999880"/>
                </a:lnTo>
                <a:lnTo>
                  <a:pt x="614177" y="3999913"/>
                </a:lnTo>
                <a:close/>
                <a:moveTo>
                  <a:pt x="591452" y="3999419"/>
                </a:moveTo>
                <a:lnTo>
                  <a:pt x="591478" y="3999913"/>
                </a:lnTo>
                <a:lnTo>
                  <a:pt x="591976" y="3999880"/>
                </a:lnTo>
                <a:lnTo>
                  <a:pt x="592570" y="4011320"/>
                </a:lnTo>
                <a:cubicBezTo>
                  <a:pt x="592570" y="4017001"/>
                  <a:pt x="592511" y="4022668"/>
                  <a:pt x="591199" y="4028296"/>
                </a:cubicBezTo>
                <a:cubicBezTo>
                  <a:pt x="591242" y="4059631"/>
                  <a:pt x="588791" y="4090522"/>
                  <a:pt x="583732" y="4120772"/>
                </a:cubicBezTo>
                <a:lnTo>
                  <a:pt x="583194" y="4127448"/>
                </a:lnTo>
                <a:cubicBezTo>
                  <a:pt x="583024" y="4127453"/>
                  <a:pt x="582856" y="4127458"/>
                  <a:pt x="582689" y="4127511"/>
                </a:cubicBezTo>
                <a:cubicBezTo>
                  <a:pt x="558275" y="4298863"/>
                  <a:pt x="479445" y="4453216"/>
                  <a:pt x="362360" y="4572001"/>
                </a:cubicBezTo>
                <a:lnTo>
                  <a:pt x="169811" y="4572001"/>
                </a:lnTo>
                <a:cubicBezTo>
                  <a:pt x="312603" y="4471357"/>
                  <a:pt x="414729" y="4319551"/>
                  <a:pt x="449203" y="4144250"/>
                </a:cubicBezTo>
                <a:cubicBezTo>
                  <a:pt x="258971" y="4185134"/>
                  <a:pt x="97576" y="4300399"/>
                  <a:pt x="0" y="4458139"/>
                </a:cubicBezTo>
                <a:lnTo>
                  <a:pt x="0" y="4251345"/>
                </a:lnTo>
                <a:cubicBezTo>
                  <a:pt x="121484" y="4128438"/>
                  <a:pt x="282199" y="4042650"/>
                  <a:pt x="462573" y="4012794"/>
                </a:cubicBezTo>
                <a:lnTo>
                  <a:pt x="462690" y="4011646"/>
                </a:lnTo>
                <a:cubicBezTo>
                  <a:pt x="467999" y="4010636"/>
                  <a:pt x="473327" y="4009688"/>
                  <a:pt x="478903" y="4010107"/>
                </a:cubicBezTo>
                <a:cubicBezTo>
                  <a:pt x="510086" y="4004550"/>
                  <a:pt x="541979" y="4001569"/>
                  <a:pt x="574365" y="4001042"/>
                </a:cubicBezTo>
                <a:close/>
                <a:moveTo>
                  <a:pt x="11452667" y="3304913"/>
                </a:moveTo>
                <a:cubicBezTo>
                  <a:pt x="11177477" y="3363591"/>
                  <a:pt x="10962633" y="3576701"/>
                  <a:pt x="10909358" y="3845480"/>
                </a:cubicBezTo>
                <a:cubicBezTo>
                  <a:pt x="11184548" y="3786801"/>
                  <a:pt x="11399391" y="3573691"/>
                  <a:pt x="11452667" y="3304913"/>
                </a:cubicBezTo>
                <a:close/>
                <a:moveTo>
                  <a:pt x="10058800" y="3304913"/>
                </a:moveTo>
                <a:cubicBezTo>
                  <a:pt x="10112076" y="3573691"/>
                  <a:pt x="10326919" y="3786801"/>
                  <a:pt x="10602109" y="3845480"/>
                </a:cubicBezTo>
                <a:cubicBezTo>
                  <a:pt x="10548834" y="3576701"/>
                  <a:pt x="10333990" y="3363591"/>
                  <a:pt x="10058800" y="3304913"/>
                </a:cubicBezTo>
                <a:close/>
                <a:moveTo>
                  <a:pt x="9760514" y="3304913"/>
                </a:moveTo>
                <a:cubicBezTo>
                  <a:pt x="9485324" y="3363591"/>
                  <a:pt x="9270480" y="3576701"/>
                  <a:pt x="9217205" y="3845480"/>
                </a:cubicBezTo>
                <a:cubicBezTo>
                  <a:pt x="9492395" y="3786801"/>
                  <a:pt x="9707238" y="3573691"/>
                  <a:pt x="9760514" y="3304913"/>
                </a:cubicBezTo>
                <a:close/>
                <a:moveTo>
                  <a:pt x="8366649" y="3304913"/>
                </a:moveTo>
                <a:cubicBezTo>
                  <a:pt x="8419925" y="3573691"/>
                  <a:pt x="8634768" y="3786801"/>
                  <a:pt x="8909958" y="3845480"/>
                </a:cubicBezTo>
                <a:cubicBezTo>
                  <a:pt x="8856683" y="3576701"/>
                  <a:pt x="8641839" y="3363591"/>
                  <a:pt x="8366649" y="3304913"/>
                </a:cubicBezTo>
                <a:close/>
                <a:moveTo>
                  <a:pt x="8068363" y="3304913"/>
                </a:moveTo>
                <a:cubicBezTo>
                  <a:pt x="7793173" y="3363591"/>
                  <a:pt x="7578329" y="3576701"/>
                  <a:pt x="7525054" y="3845480"/>
                </a:cubicBezTo>
                <a:cubicBezTo>
                  <a:pt x="7800244" y="3786801"/>
                  <a:pt x="8015087" y="3573691"/>
                  <a:pt x="8068363" y="3304913"/>
                </a:cubicBezTo>
                <a:close/>
                <a:moveTo>
                  <a:pt x="6674498" y="3304913"/>
                </a:moveTo>
                <a:cubicBezTo>
                  <a:pt x="6727774" y="3573691"/>
                  <a:pt x="6942617" y="3786801"/>
                  <a:pt x="7217807" y="3845480"/>
                </a:cubicBezTo>
                <a:cubicBezTo>
                  <a:pt x="7164532" y="3576701"/>
                  <a:pt x="6949688" y="3363591"/>
                  <a:pt x="6674498" y="3304913"/>
                </a:cubicBezTo>
                <a:close/>
                <a:moveTo>
                  <a:pt x="6376212" y="3304913"/>
                </a:moveTo>
                <a:cubicBezTo>
                  <a:pt x="6101022" y="3363591"/>
                  <a:pt x="5886178" y="3576701"/>
                  <a:pt x="5832903" y="3845480"/>
                </a:cubicBezTo>
                <a:cubicBezTo>
                  <a:pt x="6108093" y="3786801"/>
                  <a:pt x="6322936" y="3573691"/>
                  <a:pt x="6376212" y="3304913"/>
                </a:cubicBezTo>
                <a:close/>
                <a:moveTo>
                  <a:pt x="4982347" y="3304913"/>
                </a:moveTo>
                <a:cubicBezTo>
                  <a:pt x="5035623" y="3573691"/>
                  <a:pt x="5250466" y="3786801"/>
                  <a:pt x="5525656" y="3845480"/>
                </a:cubicBezTo>
                <a:cubicBezTo>
                  <a:pt x="5472381" y="3576701"/>
                  <a:pt x="5257537" y="3363591"/>
                  <a:pt x="4982347" y="3304913"/>
                </a:cubicBezTo>
                <a:close/>
                <a:moveTo>
                  <a:pt x="4684061" y="3304913"/>
                </a:moveTo>
                <a:cubicBezTo>
                  <a:pt x="4408871" y="3363591"/>
                  <a:pt x="4194027" y="3576701"/>
                  <a:pt x="4140752" y="3845480"/>
                </a:cubicBezTo>
                <a:cubicBezTo>
                  <a:pt x="4415942" y="3786801"/>
                  <a:pt x="4630785" y="3573691"/>
                  <a:pt x="4684061" y="3304913"/>
                </a:cubicBezTo>
                <a:close/>
                <a:moveTo>
                  <a:pt x="3290196" y="3304913"/>
                </a:moveTo>
                <a:cubicBezTo>
                  <a:pt x="3343472" y="3573691"/>
                  <a:pt x="3558315" y="3786801"/>
                  <a:pt x="3833505" y="3845480"/>
                </a:cubicBezTo>
                <a:cubicBezTo>
                  <a:pt x="3780230" y="3576701"/>
                  <a:pt x="3565386" y="3363591"/>
                  <a:pt x="3290196" y="3304913"/>
                </a:cubicBezTo>
                <a:close/>
                <a:moveTo>
                  <a:pt x="2991910" y="3304913"/>
                </a:moveTo>
                <a:cubicBezTo>
                  <a:pt x="2716720" y="3363591"/>
                  <a:pt x="2501876" y="3576701"/>
                  <a:pt x="2448601" y="3845480"/>
                </a:cubicBezTo>
                <a:cubicBezTo>
                  <a:pt x="2723791" y="3786801"/>
                  <a:pt x="2938634" y="3573691"/>
                  <a:pt x="2991910" y="3304913"/>
                </a:cubicBezTo>
                <a:close/>
                <a:moveTo>
                  <a:pt x="1598045" y="3304913"/>
                </a:moveTo>
                <a:cubicBezTo>
                  <a:pt x="1651321" y="3573691"/>
                  <a:pt x="1866164" y="3786801"/>
                  <a:pt x="2141354" y="3845480"/>
                </a:cubicBezTo>
                <a:cubicBezTo>
                  <a:pt x="2088079" y="3576701"/>
                  <a:pt x="1873235" y="3363591"/>
                  <a:pt x="1598045" y="3304913"/>
                </a:cubicBezTo>
                <a:close/>
                <a:moveTo>
                  <a:pt x="1299759" y="3304913"/>
                </a:moveTo>
                <a:cubicBezTo>
                  <a:pt x="1024569" y="3363591"/>
                  <a:pt x="809725" y="3576701"/>
                  <a:pt x="756450" y="3845480"/>
                </a:cubicBezTo>
                <a:cubicBezTo>
                  <a:pt x="1031640" y="3786801"/>
                  <a:pt x="1246483" y="3573691"/>
                  <a:pt x="1299759" y="3304913"/>
                </a:cubicBezTo>
                <a:close/>
                <a:moveTo>
                  <a:pt x="0" y="3200906"/>
                </a:moveTo>
                <a:cubicBezTo>
                  <a:pt x="306658" y="3291386"/>
                  <a:pt x="537576" y="3547942"/>
                  <a:pt x="582690" y="3862087"/>
                </a:cubicBezTo>
                <a:cubicBezTo>
                  <a:pt x="582857" y="3862140"/>
                  <a:pt x="583026" y="3862145"/>
                  <a:pt x="583195" y="3862150"/>
                </a:cubicBezTo>
                <a:lnTo>
                  <a:pt x="583735" y="3868787"/>
                </a:lnTo>
                <a:cubicBezTo>
                  <a:pt x="588792" y="3898794"/>
                  <a:pt x="591242" y="3929436"/>
                  <a:pt x="591199" y="3960518"/>
                </a:cubicBezTo>
                <a:cubicBezTo>
                  <a:pt x="592511" y="3966104"/>
                  <a:pt x="592570" y="3971728"/>
                  <a:pt x="592570" y="3977366"/>
                </a:cubicBezTo>
                <a:cubicBezTo>
                  <a:pt x="592570" y="3981158"/>
                  <a:pt x="592543" y="3984944"/>
                  <a:pt x="591977" y="3988716"/>
                </a:cubicBezTo>
                <a:lnTo>
                  <a:pt x="591478" y="3988683"/>
                </a:lnTo>
                <a:lnTo>
                  <a:pt x="591452" y="3989174"/>
                </a:lnTo>
                <a:lnTo>
                  <a:pt x="574334" y="3987561"/>
                </a:lnTo>
                <a:cubicBezTo>
                  <a:pt x="541959" y="3987038"/>
                  <a:pt x="510079" y="3984080"/>
                  <a:pt x="478907" y="3978570"/>
                </a:cubicBezTo>
                <a:cubicBezTo>
                  <a:pt x="473330" y="3978986"/>
                  <a:pt x="468001" y="3978045"/>
                  <a:pt x="462690" y="3977042"/>
                </a:cubicBezTo>
                <a:lnTo>
                  <a:pt x="462574" y="3975903"/>
                </a:lnTo>
                <a:cubicBezTo>
                  <a:pt x="282200" y="3946281"/>
                  <a:pt x="121485" y="3861168"/>
                  <a:pt x="0" y="3739225"/>
                </a:cubicBezTo>
                <a:lnTo>
                  <a:pt x="0" y="3534056"/>
                </a:lnTo>
                <a:cubicBezTo>
                  <a:pt x="97584" y="3690562"/>
                  <a:pt x="258975" y="3804918"/>
                  <a:pt x="449203" y="3845480"/>
                </a:cubicBezTo>
                <a:cubicBezTo>
                  <a:pt x="402182" y="3608252"/>
                  <a:pt x="229297" y="3414390"/>
                  <a:pt x="0" y="3332205"/>
                </a:cubicBezTo>
                <a:close/>
                <a:moveTo>
                  <a:pt x="11608704" y="3161219"/>
                </a:moveTo>
                <a:lnTo>
                  <a:pt x="11625791" y="3162829"/>
                </a:lnTo>
                <a:cubicBezTo>
                  <a:pt x="11658177" y="3163352"/>
                  <a:pt x="11690070" y="3166310"/>
                  <a:pt x="11721253" y="3171823"/>
                </a:cubicBezTo>
                <a:cubicBezTo>
                  <a:pt x="11726829" y="3171407"/>
                  <a:pt x="11732157" y="3172348"/>
                  <a:pt x="11737466" y="3173350"/>
                </a:cubicBezTo>
                <a:lnTo>
                  <a:pt x="11737583" y="3174489"/>
                </a:lnTo>
                <a:cubicBezTo>
                  <a:pt x="11914088" y="3203476"/>
                  <a:pt x="12071767" y="3285599"/>
                  <a:pt x="12192000" y="3403667"/>
                </a:cubicBezTo>
                <a:lnTo>
                  <a:pt x="12192000" y="3603658"/>
                </a:lnTo>
                <a:cubicBezTo>
                  <a:pt x="12093732" y="3453636"/>
                  <a:pt x="11935983" y="3344367"/>
                  <a:pt x="11750953" y="3304913"/>
                </a:cubicBezTo>
                <a:cubicBezTo>
                  <a:pt x="11797422" y="3539349"/>
                  <a:pt x="11966808" y="3731433"/>
                  <a:pt x="12192000" y="3815480"/>
                </a:cubicBezTo>
                <a:lnTo>
                  <a:pt x="12192000" y="3947482"/>
                </a:lnTo>
                <a:cubicBezTo>
                  <a:pt x="11889465" y="3854506"/>
                  <a:pt x="11662185" y="3599697"/>
                  <a:pt x="11617468" y="3288305"/>
                </a:cubicBezTo>
                <a:cubicBezTo>
                  <a:pt x="11617300" y="3288253"/>
                  <a:pt x="11617132" y="3288248"/>
                  <a:pt x="11616962" y="3288243"/>
                </a:cubicBezTo>
                <a:lnTo>
                  <a:pt x="11616424" y="3281619"/>
                </a:lnTo>
                <a:cubicBezTo>
                  <a:pt x="11611365" y="3251607"/>
                  <a:pt x="11608914" y="3220958"/>
                  <a:pt x="11608957" y="3189869"/>
                </a:cubicBezTo>
                <a:cubicBezTo>
                  <a:pt x="11607645" y="3184286"/>
                  <a:pt x="11607586" y="3178663"/>
                  <a:pt x="11607586" y="3173027"/>
                </a:cubicBezTo>
                <a:lnTo>
                  <a:pt x="11608180" y="3161677"/>
                </a:lnTo>
                <a:lnTo>
                  <a:pt x="11608678" y="3161709"/>
                </a:lnTo>
                <a:close/>
                <a:moveTo>
                  <a:pt x="11594916" y="3161219"/>
                </a:moveTo>
                <a:lnTo>
                  <a:pt x="11594942" y="3161709"/>
                </a:lnTo>
                <a:lnTo>
                  <a:pt x="11595440" y="3161677"/>
                </a:lnTo>
                <a:lnTo>
                  <a:pt x="11596034" y="3173027"/>
                </a:lnTo>
                <a:cubicBezTo>
                  <a:pt x="11596034" y="3178663"/>
                  <a:pt x="11595975" y="3184286"/>
                  <a:pt x="11594663" y="3189869"/>
                </a:cubicBezTo>
                <a:cubicBezTo>
                  <a:pt x="11594706" y="3220958"/>
                  <a:pt x="11592255" y="3251607"/>
                  <a:pt x="11587196" y="3281619"/>
                </a:cubicBezTo>
                <a:lnTo>
                  <a:pt x="11586658" y="3288243"/>
                </a:lnTo>
                <a:cubicBezTo>
                  <a:pt x="11586488" y="3288248"/>
                  <a:pt x="11586320" y="3288253"/>
                  <a:pt x="11586152" y="3288305"/>
                </a:cubicBezTo>
                <a:cubicBezTo>
                  <a:pt x="11535877" y="3638399"/>
                  <a:pt x="11254838" y="3916971"/>
                  <a:pt x="10895987" y="3975903"/>
                </a:cubicBezTo>
                <a:lnTo>
                  <a:pt x="10895871" y="3977042"/>
                </a:lnTo>
                <a:cubicBezTo>
                  <a:pt x="10890560" y="3978045"/>
                  <a:pt x="10885231" y="3978986"/>
                  <a:pt x="10879654" y="3978570"/>
                </a:cubicBezTo>
                <a:cubicBezTo>
                  <a:pt x="10848482" y="3984080"/>
                  <a:pt x="10816602" y="3987038"/>
                  <a:pt x="10784227" y="3987561"/>
                </a:cubicBezTo>
                <a:lnTo>
                  <a:pt x="10767109" y="3989174"/>
                </a:lnTo>
                <a:lnTo>
                  <a:pt x="10767083" y="3988683"/>
                </a:lnTo>
                <a:lnTo>
                  <a:pt x="10766584" y="3988716"/>
                </a:lnTo>
                <a:cubicBezTo>
                  <a:pt x="10766018" y="3984944"/>
                  <a:pt x="10765991" y="3981158"/>
                  <a:pt x="10765991" y="3977366"/>
                </a:cubicBezTo>
                <a:cubicBezTo>
                  <a:pt x="10765991" y="3971728"/>
                  <a:pt x="10766050" y="3966104"/>
                  <a:pt x="10767362" y="3960518"/>
                </a:cubicBezTo>
                <a:cubicBezTo>
                  <a:pt x="10767319" y="3929436"/>
                  <a:pt x="10769769" y="3898794"/>
                  <a:pt x="10774826" y="3868787"/>
                </a:cubicBezTo>
                <a:lnTo>
                  <a:pt x="10775366" y="3862150"/>
                </a:lnTo>
                <a:cubicBezTo>
                  <a:pt x="10775535" y="3862145"/>
                  <a:pt x="10775704" y="3862140"/>
                  <a:pt x="10775872" y="3862087"/>
                </a:cubicBezTo>
                <a:cubicBezTo>
                  <a:pt x="10826148" y="3511992"/>
                  <a:pt x="11107187" y="3233421"/>
                  <a:pt x="11466037" y="3174489"/>
                </a:cubicBezTo>
                <a:lnTo>
                  <a:pt x="11466154" y="3173350"/>
                </a:lnTo>
                <a:cubicBezTo>
                  <a:pt x="11471463" y="3172348"/>
                  <a:pt x="11476791" y="3171407"/>
                  <a:pt x="11482367" y="3171823"/>
                </a:cubicBezTo>
                <a:cubicBezTo>
                  <a:pt x="11513550" y="3166310"/>
                  <a:pt x="11545443" y="3163352"/>
                  <a:pt x="11577829" y="3162829"/>
                </a:cubicBezTo>
                <a:close/>
                <a:moveTo>
                  <a:pt x="9916551" y="3161219"/>
                </a:moveTo>
                <a:lnTo>
                  <a:pt x="9933638" y="3162829"/>
                </a:lnTo>
                <a:cubicBezTo>
                  <a:pt x="9966024" y="3163352"/>
                  <a:pt x="9997917" y="3166310"/>
                  <a:pt x="10029100" y="3171823"/>
                </a:cubicBezTo>
                <a:cubicBezTo>
                  <a:pt x="10034676" y="3171407"/>
                  <a:pt x="10040004" y="3172348"/>
                  <a:pt x="10045313" y="3173350"/>
                </a:cubicBezTo>
                <a:lnTo>
                  <a:pt x="10045430" y="3174489"/>
                </a:lnTo>
                <a:cubicBezTo>
                  <a:pt x="10404280" y="3233421"/>
                  <a:pt x="10685319" y="3511992"/>
                  <a:pt x="10735596" y="3862087"/>
                </a:cubicBezTo>
                <a:cubicBezTo>
                  <a:pt x="10735763" y="3862140"/>
                  <a:pt x="10735932" y="3862145"/>
                  <a:pt x="10736101" y="3862150"/>
                </a:cubicBezTo>
                <a:lnTo>
                  <a:pt x="10736641" y="3868787"/>
                </a:lnTo>
                <a:cubicBezTo>
                  <a:pt x="10741698" y="3898794"/>
                  <a:pt x="10744148" y="3929436"/>
                  <a:pt x="10744105" y="3960518"/>
                </a:cubicBezTo>
                <a:cubicBezTo>
                  <a:pt x="10745417" y="3966104"/>
                  <a:pt x="10745476" y="3971728"/>
                  <a:pt x="10745476" y="3977366"/>
                </a:cubicBezTo>
                <a:cubicBezTo>
                  <a:pt x="10745476" y="3981158"/>
                  <a:pt x="10745449" y="3984944"/>
                  <a:pt x="10744883" y="3988716"/>
                </a:cubicBezTo>
                <a:lnTo>
                  <a:pt x="10744384" y="3988683"/>
                </a:lnTo>
                <a:lnTo>
                  <a:pt x="10744358" y="3989174"/>
                </a:lnTo>
                <a:lnTo>
                  <a:pt x="10727240" y="3987561"/>
                </a:lnTo>
                <a:cubicBezTo>
                  <a:pt x="10694865" y="3987038"/>
                  <a:pt x="10662985" y="3984080"/>
                  <a:pt x="10631813" y="3978570"/>
                </a:cubicBezTo>
                <a:cubicBezTo>
                  <a:pt x="10626236" y="3978986"/>
                  <a:pt x="10620907" y="3978045"/>
                  <a:pt x="10615596" y="3977042"/>
                </a:cubicBezTo>
                <a:lnTo>
                  <a:pt x="10615480" y="3975903"/>
                </a:lnTo>
                <a:cubicBezTo>
                  <a:pt x="10256629" y="3916971"/>
                  <a:pt x="9975590" y="3638399"/>
                  <a:pt x="9925315" y="3288305"/>
                </a:cubicBezTo>
                <a:cubicBezTo>
                  <a:pt x="9925147" y="3288253"/>
                  <a:pt x="9924979" y="3288248"/>
                  <a:pt x="9924809" y="3288243"/>
                </a:cubicBezTo>
                <a:lnTo>
                  <a:pt x="9924271" y="3281619"/>
                </a:lnTo>
                <a:cubicBezTo>
                  <a:pt x="9919212" y="3251607"/>
                  <a:pt x="9916761" y="3220958"/>
                  <a:pt x="9916804" y="3189869"/>
                </a:cubicBezTo>
                <a:cubicBezTo>
                  <a:pt x="9915492" y="3184286"/>
                  <a:pt x="9915433" y="3178663"/>
                  <a:pt x="9915433" y="3173027"/>
                </a:cubicBezTo>
                <a:lnTo>
                  <a:pt x="9916027" y="3161677"/>
                </a:lnTo>
                <a:lnTo>
                  <a:pt x="9916525" y="3161709"/>
                </a:lnTo>
                <a:close/>
                <a:moveTo>
                  <a:pt x="9902763" y="3161219"/>
                </a:moveTo>
                <a:lnTo>
                  <a:pt x="9902789" y="3161709"/>
                </a:lnTo>
                <a:lnTo>
                  <a:pt x="9903287" y="3161677"/>
                </a:lnTo>
                <a:lnTo>
                  <a:pt x="9903881" y="3173027"/>
                </a:lnTo>
                <a:cubicBezTo>
                  <a:pt x="9903881" y="3178663"/>
                  <a:pt x="9903822" y="3184286"/>
                  <a:pt x="9902510" y="3189869"/>
                </a:cubicBezTo>
                <a:cubicBezTo>
                  <a:pt x="9902553" y="3220958"/>
                  <a:pt x="9900102" y="3251607"/>
                  <a:pt x="9895043" y="3281619"/>
                </a:cubicBezTo>
                <a:lnTo>
                  <a:pt x="9894505" y="3288243"/>
                </a:lnTo>
                <a:cubicBezTo>
                  <a:pt x="9894335" y="3288248"/>
                  <a:pt x="9894167" y="3288253"/>
                  <a:pt x="9893999" y="3288305"/>
                </a:cubicBezTo>
                <a:cubicBezTo>
                  <a:pt x="9843724" y="3638399"/>
                  <a:pt x="9562685" y="3916971"/>
                  <a:pt x="9203834" y="3975903"/>
                </a:cubicBezTo>
                <a:lnTo>
                  <a:pt x="9203718" y="3977042"/>
                </a:lnTo>
                <a:cubicBezTo>
                  <a:pt x="9198407" y="3978045"/>
                  <a:pt x="9193078" y="3978986"/>
                  <a:pt x="9187501" y="3978570"/>
                </a:cubicBezTo>
                <a:cubicBezTo>
                  <a:pt x="9156329" y="3984080"/>
                  <a:pt x="9124449" y="3987038"/>
                  <a:pt x="9092074" y="3987561"/>
                </a:cubicBezTo>
                <a:lnTo>
                  <a:pt x="9074956" y="3989174"/>
                </a:lnTo>
                <a:lnTo>
                  <a:pt x="9074930" y="3988683"/>
                </a:lnTo>
                <a:lnTo>
                  <a:pt x="9074431" y="3988716"/>
                </a:lnTo>
                <a:cubicBezTo>
                  <a:pt x="9073865" y="3984944"/>
                  <a:pt x="9073838" y="3981158"/>
                  <a:pt x="9073838" y="3977366"/>
                </a:cubicBezTo>
                <a:cubicBezTo>
                  <a:pt x="9073838" y="3971728"/>
                  <a:pt x="9073897" y="3966104"/>
                  <a:pt x="9075209" y="3960518"/>
                </a:cubicBezTo>
                <a:cubicBezTo>
                  <a:pt x="9075166" y="3929436"/>
                  <a:pt x="9077616" y="3898794"/>
                  <a:pt x="9082673" y="3868787"/>
                </a:cubicBezTo>
                <a:lnTo>
                  <a:pt x="9083213" y="3862150"/>
                </a:lnTo>
                <a:cubicBezTo>
                  <a:pt x="9083382" y="3862145"/>
                  <a:pt x="9083551" y="3862140"/>
                  <a:pt x="9083718" y="3862087"/>
                </a:cubicBezTo>
                <a:cubicBezTo>
                  <a:pt x="9133995" y="3511992"/>
                  <a:pt x="9415034" y="3233421"/>
                  <a:pt x="9773884" y="3174489"/>
                </a:cubicBezTo>
                <a:lnTo>
                  <a:pt x="9774001" y="3173350"/>
                </a:lnTo>
                <a:cubicBezTo>
                  <a:pt x="9779310" y="3172348"/>
                  <a:pt x="9784638" y="3171407"/>
                  <a:pt x="9790214" y="3171823"/>
                </a:cubicBezTo>
                <a:cubicBezTo>
                  <a:pt x="9821397" y="3166310"/>
                  <a:pt x="9853290" y="3163352"/>
                  <a:pt x="9885676" y="3162829"/>
                </a:cubicBezTo>
                <a:close/>
                <a:moveTo>
                  <a:pt x="8224400" y="3161219"/>
                </a:moveTo>
                <a:lnTo>
                  <a:pt x="8241488" y="3162829"/>
                </a:lnTo>
                <a:cubicBezTo>
                  <a:pt x="8273873" y="3163352"/>
                  <a:pt x="8305766" y="3166310"/>
                  <a:pt x="8336949" y="3171823"/>
                </a:cubicBezTo>
                <a:cubicBezTo>
                  <a:pt x="8342525" y="3171407"/>
                  <a:pt x="8347853" y="3172348"/>
                  <a:pt x="8353162" y="3173350"/>
                </a:cubicBezTo>
                <a:lnTo>
                  <a:pt x="8353279" y="3174489"/>
                </a:lnTo>
                <a:cubicBezTo>
                  <a:pt x="8712129" y="3233421"/>
                  <a:pt x="8993168" y="3511992"/>
                  <a:pt x="9043444" y="3862087"/>
                </a:cubicBezTo>
                <a:cubicBezTo>
                  <a:pt x="9043612" y="3862140"/>
                  <a:pt x="9043781" y="3862145"/>
                  <a:pt x="9043950" y="3862150"/>
                </a:cubicBezTo>
                <a:lnTo>
                  <a:pt x="9044490" y="3868787"/>
                </a:lnTo>
                <a:cubicBezTo>
                  <a:pt x="9049547" y="3898794"/>
                  <a:pt x="9051997" y="3929436"/>
                  <a:pt x="9051954" y="3960518"/>
                </a:cubicBezTo>
                <a:cubicBezTo>
                  <a:pt x="9053266" y="3966104"/>
                  <a:pt x="9053325" y="3971728"/>
                  <a:pt x="9053325" y="3977366"/>
                </a:cubicBezTo>
                <a:cubicBezTo>
                  <a:pt x="9053325" y="3981158"/>
                  <a:pt x="9053298" y="3984944"/>
                  <a:pt x="9052732" y="3988716"/>
                </a:cubicBezTo>
                <a:lnTo>
                  <a:pt x="9052233" y="3988683"/>
                </a:lnTo>
                <a:lnTo>
                  <a:pt x="9052207" y="3989174"/>
                </a:lnTo>
                <a:lnTo>
                  <a:pt x="9035089" y="3987561"/>
                </a:lnTo>
                <a:cubicBezTo>
                  <a:pt x="9002714" y="3987038"/>
                  <a:pt x="8970834" y="3984080"/>
                  <a:pt x="8939662" y="3978570"/>
                </a:cubicBezTo>
                <a:cubicBezTo>
                  <a:pt x="8934085" y="3978986"/>
                  <a:pt x="8928756" y="3978045"/>
                  <a:pt x="8923445" y="3977042"/>
                </a:cubicBezTo>
                <a:lnTo>
                  <a:pt x="8923329" y="3975903"/>
                </a:lnTo>
                <a:cubicBezTo>
                  <a:pt x="8564478" y="3916971"/>
                  <a:pt x="8283439" y="3638399"/>
                  <a:pt x="8233164" y="3288305"/>
                </a:cubicBezTo>
                <a:cubicBezTo>
                  <a:pt x="8232996" y="3288253"/>
                  <a:pt x="8232828" y="3288248"/>
                  <a:pt x="8232658" y="3288243"/>
                </a:cubicBezTo>
                <a:lnTo>
                  <a:pt x="8232120" y="3281619"/>
                </a:lnTo>
                <a:cubicBezTo>
                  <a:pt x="8227061" y="3251607"/>
                  <a:pt x="8224611" y="3220958"/>
                  <a:pt x="8224653" y="3189869"/>
                </a:cubicBezTo>
                <a:cubicBezTo>
                  <a:pt x="8223341" y="3184286"/>
                  <a:pt x="8223282" y="3178663"/>
                  <a:pt x="8223282" y="3173027"/>
                </a:cubicBezTo>
                <a:lnTo>
                  <a:pt x="8223876" y="3161677"/>
                </a:lnTo>
                <a:lnTo>
                  <a:pt x="8224374" y="3161709"/>
                </a:lnTo>
                <a:close/>
                <a:moveTo>
                  <a:pt x="8210612" y="3161219"/>
                </a:moveTo>
                <a:lnTo>
                  <a:pt x="8210638" y="3161709"/>
                </a:lnTo>
                <a:lnTo>
                  <a:pt x="8211136" y="3161677"/>
                </a:lnTo>
                <a:lnTo>
                  <a:pt x="8211730" y="3173027"/>
                </a:lnTo>
                <a:cubicBezTo>
                  <a:pt x="8211730" y="3178663"/>
                  <a:pt x="8211672" y="3184286"/>
                  <a:pt x="8210360" y="3189869"/>
                </a:cubicBezTo>
                <a:cubicBezTo>
                  <a:pt x="8210402" y="3220958"/>
                  <a:pt x="8207951" y="3251607"/>
                  <a:pt x="8202893" y="3281619"/>
                </a:cubicBezTo>
                <a:lnTo>
                  <a:pt x="8202354" y="3288243"/>
                </a:lnTo>
                <a:cubicBezTo>
                  <a:pt x="8202185" y="3288248"/>
                  <a:pt x="8202016" y="3288253"/>
                  <a:pt x="8201849" y="3288305"/>
                </a:cubicBezTo>
                <a:cubicBezTo>
                  <a:pt x="8151573" y="3638399"/>
                  <a:pt x="7870534" y="3916971"/>
                  <a:pt x="7511683" y="3975903"/>
                </a:cubicBezTo>
                <a:lnTo>
                  <a:pt x="7511567" y="3977042"/>
                </a:lnTo>
                <a:cubicBezTo>
                  <a:pt x="7506256" y="3978045"/>
                  <a:pt x="7500927" y="3978986"/>
                  <a:pt x="7495350" y="3978570"/>
                </a:cubicBezTo>
                <a:cubicBezTo>
                  <a:pt x="7464178" y="3984080"/>
                  <a:pt x="7432298" y="3987038"/>
                  <a:pt x="7399924" y="3987561"/>
                </a:cubicBezTo>
                <a:lnTo>
                  <a:pt x="7382805" y="3989174"/>
                </a:lnTo>
                <a:lnTo>
                  <a:pt x="7382779" y="3988683"/>
                </a:lnTo>
                <a:lnTo>
                  <a:pt x="7382280" y="3988716"/>
                </a:lnTo>
                <a:cubicBezTo>
                  <a:pt x="7381714" y="3984944"/>
                  <a:pt x="7381687" y="3981158"/>
                  <a:pt x="7381687" y="3977366"/>
                </a:cubicBezTo>
                <a:cubicBezTo>
                  <a:pt x="7381687" y="3971728"/>
                  <a:pt x="7381746" y="3966104"/>
                  <a:pt x="7383058" y="3960518"/>
                </a:cubicBezTo>
                <a:cubicBezTo>
                  <a:pt x="7383016" y="3929436"/>
                  <a:pt x="7385465" y="3898794"/>
                  <a:pt x="7390522" y="3868787"/>
                </a:cubicBezTo>
                <a:lnTo>
                  <a:pt x="7391062" y="3862150"/>
                </a:lnTo>
                <a:cubicBezTo>
                  <a:pt x="7391231" y="3862145"/>
                  <a:pt x="7391400" y="3862140"/>
                  <a:pt x="7391568" y="3862087"/>
                </a:cubicBezTo>
                <a:cubicBezTo>
                  <a:pt x="7441844" y="3511992"/>
                  <a:pt x="7722883" y="3233421"/>
                  <a:pt x="8081734" y="3174489"/>
                </a:cubicBezTo>
                <a:lnTo>
                  <a:pt x="8081851" y="3173350"/>
                </a:lnTo>
                <a:cubicBezTo>
                  <a:pt x="8087159" y="3172348"/>
                  <a:pt x="8092487" y="3171407"/>
                  <a:pt x="8098063" y="3171823"/>
                </a:cubicBezTo>
                <a:cubicBezTo>
                  <a:pt x="8129247" y="3166310"/>
                  <a:pt x="8161139" y="3163352"/>
                  <a:pt x="8193525" y="3162829"/>
                </a:cubicBezTo>
                <a:close/>
                <a:moveTo>
                  <a:pt x="6532249" y="3161219"/>
                </a:moveTo>
                <a:lnTo>
                  <a:pt x="6549337" y="3162829"/>
                </a:lnTo>
                <a:cubicBezTo>
                  <a:pt x="6581722" y="3163352"/>
                  <a:pt x="6613615" y="3166310"/>
                  <a:pt x="6644798" y="3171823"/>
                </a:cubicBezTo>
                <a:cubicBezTo>
                  <a:pt x="6650374" y="3171407"/>
                  <a:pt x="6655702" y="3172348"/>
                  <a:pt x="6661011" y="3173350"/>
                </a:cubicBezTo>
                <a:lnTo>
                  <a:pt x="6661128" y="3174489"/>
                </a:lnTo>
                <a:cubicBezTo>
                  <a:pt x="7019978" y="3233421"/>
                  <a:pt x="7301017" y="3511992"/>
                  <a:pt x="7351294" y="3862087"/>
                </a:cubicBezTo>
                <a:cubicBezTo>
                  <a:pt x="7351461" y="3862140"/>
                  <a:pt x="7351631" y="3862145"/>
                  <a:pt x="7351799" y="3862150"/>
                </a:cubicBezTo>
                <a:lnTo>
                  <a:pt x="7352340" y="3868787"/>
                </a:lnTo>
                <a:cubicBezTo>
                  <a:pt x="7357396" y="3898794"/>
                  <a:pt x="7359846" y="3929436"/>
                  <a:pt x="7359804" y="3960518"/>
                </a:cubicBezTo>
                <a:cubicBezTo>
                  <a:pt x="7361116" y="3966104"/>
                  <a:pt x="7361174" y="3971728"/>
                  <a:pt x="7361174" y="3977366"/>
                </a:cubicBezTo>
                <a:cubicBezTo>
                  <a:pt x="7361174" y="3981158"/>
                  <a:pt x="7361147" y="3984944"/>
                  <a:pt x="7360581" y="3988716"/>
                </a:cubicBezTo>
                <a:lnTo>
                  <a:pt x="7360082" y="3988683"/>
                </a:lnTo>
                <a:lnTo>
                  <a:pt x="7360056" y="3989174"/>
                </a:lnTo>
                <a:lnTo>
                  <a:pt x="7342938" y="3987561"/>
                </a:lnTo>
                <a:cubicBezTo>
                  <a:pt x="7310564" y="3987038"/>
                  <a:pt x="7278683" y="3984080"/>
                  <a:pt x="7247511" y="3978570"/>
                </a:cubicBezTo>
                <a:cubicBezTo>
                  <a:pt x="7241934" y="3978986"/>
                  <a:pt x="7236605" y="3978045"/>
                  <a:pt x="7231295" y="3977042"/>
                </a:cubicBezTo>
                <a:lnTo>
                  <a:pt x="7231179" y="3975903"/>
                </a:lnTo>
                <a:cubicBezTo>
                  <a:pt x="6872327" y="3916971"/>
                  <a:pt x="6591288" y="3638399"/>
                  <a:pt x="6541013" y="3288305"/>
                </a:cubicBezTo>
                <a:cubicBezTo>
                  <a:pt x="6540845" y="3288253"/>
                  <a:pt x="6540677" y="3288248"/>
                  <a:pt x="6540507" y="3288243"/>
                </a:cubicBezTo>
                <a:lnTo>
                  <a:pt x="6539969" y="3281619"/>
                </a:lnTo>
                <a:cubicBezTo>
                  <a:pt x="6534910" y="3251607"/>
                  <a:pt x="6532460" y="3220958"/>
                  <a:pt x="6532502" y="3189869"/>
                </a:cubicBezTo>
                <a:cubicBezTo>
                  <a:pt x="6531190" y="3184286"/>
                  <a:pt x="6531131" y="3178663"/>
                  <a:pt x="6531131" y="3173027"/>
                </a:cubicBezTo>
                <a:lnTo>
                  <a:pt x="6531725" y="3161677"/>
                </a:lnTo>
                <a:lnTo>
                  <a:pt x="6532223" y="3161709"/>
                </a:lnTo>
                <a:close/>
                <a:moveTo>
                  <a:pt x="6518461" y="3161219"/>
                </a:moveTo>
                <a:lnTo>
                  <a:pt x="6518487" y="3161709"/>
                </a:lnTo>
                <a:lnTo>
                  <a:pt x="6518985" y="3161677"/>
                </a:lnTo>
                <a:lnTo>
                  <a:pt x="6519579" y="3173027"/>
                </a:lnTo>
                <a:cubicBezTo>
                  <a:pt x="6519579" y="3178663"/>
                  <a:pt x="6519520" y="3184286"/>
                  <a:pt x="6518208" y="3189869"/>
                </a:cubicBezTo>
                <a:cubicBezTo>
                  <a:pt x="6518250" y="3220958"/>
                  <a:pt x="6515800" y="3251607"/>
                  <a:pt x="6510741" y="3281619"/>
                </a:cubicBezTo>
                <a:lnTo>
                  <a:pt x="6510203" y="3288243"/>
                </a:lnTo>
                <a:cubicBezTo>
                  <a:pt x="6510033" y="3288248"/>
                  <a:pt x="6509865" y="3288253"/>
                  <a:pt x="6509697" y="3288305"/>
                </a:cubicBezTo>
                <a:cubicBezTo>
                  <a:pt x="6459422" y="3638399"/>
                  <a:pt x="6178383" y="3916971"/>
                  <a:pt x="5819531" y="3975903"/>
                </a:cubicBezTo>
                <a:lnTo>
                  <a:pt x="5819415" y="3977042"/>
                </a:lnTo>
                <a:cubicBezTo>
                  <a:pt x="5814105" y="3978045"/>
                  <a:pt x="5808776" y="3978986"/>
                  <a:pt x="5803199" y="3978570"/>
                </a:cubicBezTo>
                <a:cubicBezTo>
                  <a:pt x="5772027" y="3984080"/>
                  <a:pt x="5740146" y="3987038"/>
                  <a:pt x="5707772" y="3987561"/>
                </a:cubicBezTo>
                <a:lnTo>
                  <a:pt x="5690654" y="3989174"/>
                </a:lnTo>
                <a:lnTo>
                  <a:pt x="5690628" y="3988683"/>
                </a:lnTo>
                <a:lnTo>
                  <a:pt x="5690129" y="3988716"/>
                </a:lnTo>
                <a:cubicBezTo>
                  <a:pt x="5689563" y="3984944"/>
                  <a:pt x="5689536" y="3981158"/>
                  <a:pt x="5689536" y="3977366"/>
                </a:cubicBezTo>
                <a:cubicBezTo>
                  <a:pt x="5689536" y="3971728"/>
                  <a:pt x="5689594" y="3966104"/>
                  <a:pt x="5690906" y="3960518"/>
                </a:cubicBezTo>
                <a:cubicBezTo>
                  <a:pt x="5690864" y="3929436"/>
                  <a:pt x="5693314" y="3898794"/>
                  <a:pt x="5698370" y="3868787"/>
                </a:cubicBezTo>
                <a:lnTo>
                  <a:pt x="5698911" y="3862150"/>
                </a:lnTo>
                <a:cubicBezTo>
                  <a:pt x="5699079" y="3862145"/>
                  <a:pt x="5699249" y="3862140"/>
                  <a:pt x="5699416" y="3862087"/>
                </a:cubicBezTo>
                <a:cubicBezTo>
                  <a:pt x="5749693" y="3511992"/>
                  <a:pt x="6030732" y="3233421"/>
                  <a:pt x="6389582" y="3174489"/>
                </a:cubicBezTo>
                <a:lnTo>
                  <a:pt x="6389699" y="3173350"/>
                </a:lnTo>
                <a:cubicBezTo>
                  <a:pt x="6395008" y="3172348"/>
                  <a:pt x="6400336" y="3171407"/>
                  <a:pt x="6405912" y="3171823"/>
                </a:cubicBezTo>
                <a:cubicBezTo>
                  <a:pt x="6437095" y="3166310"/>
                  <a:pt x="6468988" y="3163352"/>
                  <a:pt x="6501373" y="3162829"/>
                </a:cubicBezTo>
                <a:close/>
                <a:moveTo>
                  <a:pt x="4840098" y="3161219"/>
                </a:moveTo>
                <a:lnTo>
                  <a:pt x="4857185" y="3162829"/>
                </a:lnTo>
                <a:cubicBezTo>
                  <a:pt x="4889571" y="3163352"/>
                  <a:pt x="4921463" y="3166310"/>
                  <a:pt x="4952647" y="3171823"/>
                </a:cubicBezTo>
                <a:cubicBezTo>
                  <a:pt x="4958223" y="3171407"/>
                  <a:pt x="4963551" y="3172348"/>
                  <a:pt x="4968859" y="3173350"/>
                </a:cubicBezTo>
                <a:lnTo>
                  <a:pt x="4968976" y="3174489"/>
                </a:lnTo>
                <a:cubicBezTo>
                  <a:pt x="5327827" y="3233421"/>
                  <a:pt x="5608866" y="3511992"/>
                  <a:pt x="5659142" y="3862087"/>
                </a:cubicBezTo>
                <a:cubicBezTo>
                  <a:pt x="5659310" y="3862140"/>
                  <a:pt x="5659479" y="3862145"/>
                  <a:pt x="5659648" y="3862150"/>
                </a:cubicBezTo>
                <a:lnTo>
                  <a:pt x="5660188" y="3868787"/>
                </a:lnTo>
                <a:cubicBezTo>
                  <a:pt x="5665245" y="3898794"/>
                  <a:pt x="5667694" y="3929436"/>
                  <a:pt x="5667652" y="3960518"/>
                </a:cubicBezTo>
                <a:cubicBezTo>
                  <a:pt x="5668964" y="3966104"/>
                  <a:pt x="5669023" y="3971728"/>
                  <a:pt x="5669023" y="3977366"/>
                </a:cubicBezTo>
                <a:cubicBezTo>
                  <a:pt x="5669023" y="3981158"/>
                  <a:pt x="5668996" y="3984944"/>
                  <a:pt x="5668430" y="3988716"/>
                </a:cubicBezTo>
                <a:lnTo>
                  <a:pt x="5667931" y="3988683"/>
                </a:lnTo>
                <a:lnTo>
                  <a:pt x="5667905" y="3989174"/>
                </a:lnTo>
                <a:lnTo>
                  <a:pt x="5650786" y="3987561"/>
                </a:lnTo>
                <a:cubicBezTo>
                  <a:pt x="5618412" y="3987038"/>
                  <a:pt x="5586532" y="3984080"/>
                  <a:pt x="5555360" y="3978570"/>
                </a:cubicBezTo>
                <a:cubicBezTo>
                  <a:pt x="5549783" y="3978986"/>
                  <a:pt x="5544454" y="3978045"/>
                  <a:pt x="5539143" y="3977042"/>
                </a:cubicBezTo>
                <a:lnTo>
                  <a:pt x="5539027" y="3975903"/>
                </a:lnTo>
                <a:cubicBezTo>
                  <a:pt x="5180176" y="3916971"/>
                  <a:pt x="4899137" y="3638399"/>
                  <a:pt x="4848861" y="3288305"/>
                </a:cubicBezTo>
                <a:cubicBezTo>
                  <a:pt x="4848694" y="3288253"/>
                  <a:pt x="4848525" y="3288248"/>
                  <a:pt x="4848356" y="3288243"/>
                </a:cubicBezTo>
                <a:lnTo>
                  <a:pt x="4847817" y="3281619"/>
                </a:lnTo>
                <a:cubicBezTo>
                  <a:pt x="4842759" y="3251607"/>
                  <a:pt x="4840308" y="3220958"/>
                  <a:pt x="4840350" y="3189869"/>
                </a:cubicBezTo>
                <a:cubicBezTo>
                  <a:pt x="4839038" y="3184286"/>
                  <a:pt x="4838980" y="3178663"/>
                  <a:pt x="4838980" y="3173027"/>
                </a:cubicBezTo>
                <a:lnTo>
                  <a:pt x="4839574" y="3161677"/>
                </a:lnTo>
                <a:lnTo>
                  <a:pt x="4840072" y="3161709"/>
                </a:lnTo>
                <a:close/>
                <a:moveTo>
                  <a:pt x="4826310" y="3161219"/>
                </a:moveTo>
                <a:lnTo>
                  <a:pt x="4826336" y="3161709"/>
                </a:lnTo>
                <a:lnTo>
                  <a:pt x="4826834" y="3161677"/>
                </a:lnTo>
                <a:lnTo>
                  <a:pt x="4827428" y="3173027"/>
                </a:lnTo>
                <a:cubicBezTo>
                  <a:pt x="4827428" y="3178663"/>
                  <a:pt x="4827369" y="3184286"/>
                  <a:pt x="4826057" y="3189869"/>
                </a:cubicBezTo>
                <a:cubicBezTo>
                  <a:pt x="4826099" y="3220958"/>
                  <a:pt x="4823649" y="3251607"/>
                  <a:pt x="4818590" y="3281619"/>
                </a:cubicBezTo>
                <a:lnTo>
                  <a:pt x="4818052" y="3288243"/>
                </a:lnTo>
                <a:cubicBezTo>
                  <a:pt x="4817882" y="3288248"/>
                  <a:pt x="4817714" y="3288253"/>
                  <a:pt x="4817546" y="3288305"/>
                </a:cubicBezTo>
                <a:cubicBezTo>
                  <a:pt x="4767271" y="3638399"/>
                  <a:pt x="4486232" y="3916971"/>
                  <a:pt x="4127381" y="3975903"/>
                </a:cubicBezTo>
                <a:lnTo>
                  <a:pt x="4127264" y="3977042"/>
                </a:lnTo>
                <a:cubicBezTo>
                  <a:pt x="4121954" y="3978045"/>
                  <a:pt x="4116625" y="3978986"/>
                  <a:pt x="4111048" y="3978570"/>
                </a:cubicBezTo>
                <a:cubicBezTo>
                  <a:pt x="4079876" y="3984080"/>
                  <a:pt x="4047996" y="3987038"/>
                  <a:pt x="4015621" y="3987561"/>
                </a:cubicBezTo>
                <a:lnTo>
                  <a:pt x="3998503" y="3989174"/>
                </a:lnTo>
                <a:lnTo>
                  <a:pt x="3998477" y="3988683"/>
                </a:lnTo>
                <a:lnTo>
                  <a:pt x="3997978" y="3988716"/>
                </a:lnTo>
                <a:cubicBezTo>
                  <a:pt x="3997412" y="3984944"/>
                  <a:pt x="3997385" y="3981158"/>
                  <a:pt x="3997385" y="3977366"/>
                </a:cubicBezTo>
                <a:cubicBezTo>
                  <a:pt x="3997385" y="3971728"/>
                  <a:pt x="3997443" y="3966104"/>
                  <a:pt x="3998755" y="3960518"/>
                </a:cubicBezTo>
                <a:cubicBezTo>
                  <a:pt x="3998713" y="3929436"/>
                  <a:pt x="4001163" y="3898794"/>
                  <a:pt x="4006219" y="3868787"/>
                </a:cubicBezTo>
                <a:lnTo>
                  <a:pt x="4006760" y="3862150"/>
                </a:lnTo>
                <a:cubicBezTo>
                  <a:pt x="4006928" y="3862145"/>
                  <a:pt x="4007098" y="3862140"/>
                  <a:pt x="4007265" y="3862087"/>
                </a:cubicBezTo>
                <a:cubicBezTo>
                  <a:pt x="4057542" y="3511992"/>
                  <a:pt x="4338581" y="3233421"/>
                  <a:pt x="4697431" y="3174489"/>
                </a:cubicBezTo>
                <a:lnTo>
                  <a:pt x="4697548" y="3173350"/>
                </a:lnTo>
                <a:cubicBezTo>
                  <a:pt x="4702857" y="3172348"/>
                  <a:pt x="4708185" y="3171407"/>
                  <a:pt x="4713761" y="3171823"/>
                </a:cubicBezTo>
                <a:cubicBezTo>
                  <a:pt x="4744944" y="3166310"/>
                  <a:pt x="4776837" y="3163352"/>
                  <a:pt x="4809222" y="3162829"/>
                </a:cubicBezTo>
                <a:close/>
                <a:moveTo>
                  <a:pt x="3147947" y="3161219"/>
                </a:moveTo>
                <a:lnTo>
                  <a:pt x="3165034" y="3162829"/>
                </a:lnTo>
                <a:cubicBezTo>
                  <a:pt x="3197420" y="3163352"/>
                  <a:pt x="3229312" y="3166310"/>
                  <a:pt x="3260496" y="3171823"/>
                </a:cubicBezTo>
                <a:cubicBezTo>
                  <a:pt x="3266072" y="3171407"/>
                  <a:pt x="3271400" y="3172348"/>
                  <a:pt x="3276708" y="3173350"/>
                </a:cubicBezTo>
                <a:lnTo>
                  <a:pt x="3276826" y="3174489"/>
                </a:lnTo>
                <a:cubicBezTo>
                  <a:pt x="3635676" y="3233421"/>
                  <a:pt x="3916715" y="3511992"/>
                  <a:pt x="3966991" y="3862087"/>
                </a:cubicBezTo>
                <a:cubicBezTo>
                  <a:pt x="3967159" y="3862140"/>
                  <a:pt x="3967328" y="3862145"/>
                  <a:pt x="3967497" y="3862150"/>
                </a:cubicBezTo>
                <a:lnTo>
                  <a:pt x="3968037" y="3868787"/>
                </a:lnTo>
                <a:cubicBezTo>
                  <a:pt x="3973094" y="3898794"/>
                  <a:pt x="3975543" y="3929436"/>
                  <a:pt x="3975501" y="3960518"/>
                </a:cubicBezTo>
                <a:cubicBezTo>
                  <a:pt x="3976813" y="3966104"/>
                  <a:pt x="3976872" y="3971728"/>
                  <a:pt x="3976872" y="3977366"/>
                </a:cubicBezTo>
                <a:cubicBezTo>
                  <a:pt x="3976872" y="3981158"/>
                  <a:pt x="3976845" y="3984944"/>
                  <a:pt x="3976279" y="3988716"/>
                </a:cubicBezTo>
                <a:lnTo>
                  <a:pt x="3975780" y="3988683"/>
                </a:lnTo>
                <a:lnTo>
                  <a:pt x="3975754" y="3989174"/>
                </a:lnTo>
                <a:lnTo>
                  <a:pt x="3958635" y="3987561"/>
                </a:lnTo>
                <a:cubicBezTo>
                  <a:pt x="3926261" y="3987038"/>
                  <a:pt x="3894381" y="3984080"/>
                  <a:pt x="3863209" y="3978570"/>
                </a:cubicBezTo>
                <a:cubicBezTo>
                  <a:pt x="3857632" y="3978986"/>
                  <a:pt x="3852303" y="3978045"/>
                  <a:pt x="3846992" y="3977042"/>
                </a:cubicBezTo>
                <a:lnTo>
                  <a:pt x="3846876" y="3975903"/>
                </a:lnTo>
                <a:cubicBezTo>
                  <a:pt x="3488025" y="3916971"/>
                  <a:pt x="3206986" y="3638399"/>
                  <a:pt x="3156710" y="3288305"/>
                </a:cubicBezTo>
                <a:cubicBezTo>
                  <a:pt x="3156543" y="3288253"/>
                  <a:pt x="3156374" y="3288248"/>
                  <a:pt x="3156205" y="3288243"/>
                </a:cubicBezTo>
                <a:lnTo>
                  <a:pt x="3155667" y="3281619"/>
                </a:lnTo>
                <a:cubicBezTo>
                  <a:pt x="3150608" y="3251607"/>
                  <a:pt x="3148157" y="3220958"/>
                  <a:pt x="3148199" y="3189869"/>
                </a:cubicBezTo>
                <a:cubicBezTo>
                  <a:pt x="3146887" y="3184286"/>
                  <a:pt x="3146829" y="3178663"/>
                  <a:pt x="3146829" y="3173027"/>
                </a:cubicBezTo>
                <a:lnTo>
                  <a:pt x="3147423" y="3161677"/>
                </a:lnTo>
                <a:lnTo>
                  <a:pt x="3147921" y="3161709"/>
                </a:lnTo>
                <a:close/>
                <a:moveTo>
                  <a:pt x="3134159" y="3161219"/>
                </a:moveTo>
                <a:lnTo>
                  <a:pt x="3134185" y="3161709"/>
                </a:lnTo>
                <a:lnTo>
                  <a:pt x="3134683" y="3161677"/>
                </a:lnTo>
                <a:lnTo>
                  <a:pt x="3135277" y="3173027"/>
                </a:lnTo>
                <a:cubicBezTo>
                  <a:pt x="3135277" y="3178663"/>
                  <a:pt x="3135218" y="3184286"/>
                  <a:pt x="3133906" y="3189869"/>
                </a:cubicBezTo>
                <a:cubicBezTo>
                  <a:pt x="3133948" y="3220958"/>
                  <a:pt x="3131498" y="3251607"/>
                  <a:pt x="3126439" y="3281619"/>
                </a:cubicBezTo>
                <a:lnTo>
                  <a:pt x="3125901" y="3288243"/>
                </a:lnTo>
                <a:cubicBezTo>
                  <a:pt x="3125731" y="3288248"/>
                  <a:pt x="3125563" y="3288253"/>
                  <a:pt x="3125395" y="3288305"/>
                </a:cubicBezTo>
                <a:cubicBezTo>
                  <a:pt x="3075120" y="3638399"/>
                  <a:pt x="2794081" y="3916971"/>
                  <a:pt x="2435230" y="3975903"/>
                </a:cubicBezTo>
                <a:lnTo>
                  <a:pt x="2435113" y="3977042"/>
                </a:lnTo>
                <a:cubicBezTo>
                  <a:pt x="2429803" y="3978045"/>
                  <a:pt x="2424474" y="3978986"/>
                  <a:pt x="2418897" y="3978570"/>
                </a:cubicBezTo>
                <a:cubicBezTo>
                  <a:pt x="2387725" y="3984080"/>
                  <a:pt x="2355845" y="3987038"/>
                  <a:pt x="2323470" y="3987561"/>
                </a:cubicBezTo>
                <a:lnTo>
                  <a:pt x="2306352" y="3989174"/>
                </a:lnTo>
                <a:lnTo>
                  <a:pt x="2306326" y="3988683"/>
                </a:lnTo>
                <a:lnTo>
                  <a:pt x="2305827" y="3988716"/>
                </a:lnTo>
                <a:cubicBezTo>
                  <a:pt x="2305261" y="3984944"/>
                  <a:pt x="2305234" y="3981158"/>
                  <a:pt x="2305234" y="3977366"/>
                </a:cubicBezTo>
                <a:cubicBezTo>
                  <a:pt x="2305234" y="3971728"/>
                  <a:pt x="2305292" y="3966104"/>
                  <a:pt x="2306604" y="3960518"/>
                </a:cubicBezTo>
                <a:cubicBezTo>
                  <a:pt x="2306562" y="3929436"/>
                  <a:pt x="2309012" y="3898794"/>
                  <a:pt x="2314068" y="3868787"/>
                </a:cubicBezTo>
                <a:lnTo>
                  <a:pt x="2314609" y="3862150"/>
                </a:lnTo>
                <a:cubicBezTo>
                  <a:pt x="2314777" y="3862145"/>
                  <a:pt x="2314947" y="3862140"/>
                  <a:pt x="2315114" y="3862087"/>
                </a:cubicBezTo>
                <a:cubicBezTo>
                  <a:pt x="2365391" y="3511992"/>
                  <a:pt x="2646430" y="3233421"/>
                  <a:pt x="3005280" y="3174489"/>
                </a:cubicBezTo>
                <a:lnTo>
                  <a:pt x="3005397" y="3173350"/>
                </a:lnTo>
                <a:cubicBezTo>
                  <a:pt x="3010706" y="3172348"/>
                  <a:pt x="3016034" y="3171407"/>
                  <a:pt x="3021610" y="3171823"/>
                </a:cubicBezTo>
                <a:cubicBezTo>
                  <a:pt x="3052793" y="3166310"/>
                  <a:pt x="3084686" y="3163352"/>
                  <a:pt x="3117071" y="3162829"/>
                </a:cubicBezTo>
                <a:close/>
                <a:moveTo>
                  <a:pt x="1455796" y="3161219"/>
                </a:moveTo>
                <a:lnTo>
                  <a:pt x="1472883" y="3162829"/>
                </a:lnTo>
                <a:cubicBezTo>
                  <a:pt x="1505269" y="3163352"/>
                  <a:pt x="1537161" y="3166310"/>
                  <a:pt x="1568345" y="3171823"/>
                </a:cubicBezTo>
                <a:cubicBezTo>
                  <a:pt x="1573921" y="3171407"/>
                  <a:pt x="1579249" y="3172348"/>
                  <a:pt x="1584557" y="3173350"/>
                </a:cubicBezTo>
                <a:lnTo>
                  <a:pt x="1584675" y="3174489"/>
                </a:lnTo>
                <a:cubicBezTo>
                  <a:pt x="1943525" y="3233421"/>
                  <a:pt x="2224564" y="3511992"/>
                  <a:pt x="2274840" y="3862087"/>
                </a:cubicBezTo>
                <a:cubicBezTo>
                  <a:pt x="2275008" y="3862140"/>
                  <a:pt x="2275177" y="3862145"/>
                  <a:pt x="2275346" y="3862150"/>
                </a:cubicBezTo>
                <a:lnTo>
                  <a:pt x="2275886" y="3868787"/>
                </a:lnTo>
                <a:cubicBezTo>
                  <a:pt x="2280943" y="3898794"/>
                  <a:pt x="2283392" y="3929436"/>
                  <a:pt x="2283350" y="3960518"/>
                </a:cubicBezTo>
                <a:cubicBezTo>
                  <a:pt x="2284662" y="3966104"/>
                  <a:pt x="2284721" y="3971728"/>
                  <a:pt x="2284721" y="3977366"/>
                </a:cubicBezTo>
                <a:cubicBezTo>
                  <a:pt x="2284721" y="3981158"/>
                  <a:pt x="2284694" y="3984944"/>
                  <a:pt x="2284128" y="3988716"/>
                </a:cubicBezTo>
                <a:lnTo>
                  <a:pt x="2283629" y="3988683"/>
                </a:lnTo>
                <a:lnTo>
                  <a:pt x="2283603" y="3989174"/>
                </a:lnTo>
                <a:lnTo>
                  <a:pt x="2266484" y="3987561"/>
                </a:lnTo>
                <a:cubicBezTo>
                  <a:pt x="2234110" y="3987038"/>
                  <a:pt x="2202230" y="3984080"/>
                  <a:pt x="2171058" y="3978570"/>
                </a:cubicBezTo>
                <a:cubicBezTo>
                  <a:pt x="2165481" y="3978986"/>
                  <a:pt x="2160152" y="3978045"/>
                  <a:pt x="2154841" y="3977042"/>
                </a:cubicBezTo>
                <a:lnTo>
                  <a:pt x="2154725" y="3975903"/>
                </a:lnTo>
                <a:cubicBezTo>
                  <a:pt x="1795874" y="3916971"/>
                  <a:pt x="1514835" y="3638399"/>
                  <a:pt x="1464559" y="3288305"/>
                </a:cubicBezTo>
                <a:cubicBezTo>
                  <a:pt x="1464392" y="3288253"/>
                  <a:pt x="1464223" y="3288248"/>
                  <a:pt x="1464054" y="3288243"/>
                </a:cubicBezTo>
                <a:lnTo>
                  <a:pt x="1463515" y="3281619"/>
                </a:lnTo>
                <a:cubicBezTo>
                  <a:pt x="1458457" y="3251607"/>
                  <a:pt x="1456006" y="3220958"/>
                  <a:pt x="1456048" y="3189869"/>
                </a:cubicBezTo>
                <a:cubicBezTo>
                  <a:pt x="1454736" y="3184286"/>
                  <a:pt x="1454678" y="3178663"/>
                  <a:pt x="1454678" y="3173027"/>
                </a:cubicBezTo>
                <a:lnTo>
                  <a:pt x="1455272" y="3161677"/>
                </a:lnTo>
                <a:lnTo>
                  <a:pt x="1455770" y="3161709"/>
                </a:lnTo>
                <a:close/>
                <a:moveTo>
                  <a:pt x="1442008" y="3161219"/>
                </a:moveTo>
                <a:lnTo>
                  <a:pt x="1442034" y="3161709"/>
                </a:lnTo>
                <a:lnTo>
                  <a:pt x="1442532" y="3161677"/>
                </a:lnTo>
                <a:lnTo>
                  <a:pt x="1443126" y="3173027"/>
                </a:lnTo>
                <a:cubicBezTo>
                  <a:pt x="1443126" y="3178663"/>
                  <a:pt x="1443067" y="3184286"/>
                  <a:pt x="1441755" y="3189869"/>
                </a:cubicBezTo>
                <a:cubicBezTo>
                  <a:pt x="1441797" y="3220958"/>
                  <a:pt x="1439347" y="3251607"/>
                  <a:pt x="1434288" y="3281619"/>
                </a:cubicBezTo>
                <a:lnTo>
                  <a:pt x="1433750" y="3288243"/>
                </a:lnTo>
                <a:cubicBezTo>
                  <a:pt x="1433580" y="3288248"/>
                  <a:pt x="1433412" y="3288253"/>
                  <a:pt x="1433244" y="3288305"/>
                </a:cubicBezTo>
                <a:cubicBezTo>
                  <a:pt x="1382969" y="3638399"/>
                  <a:pt x="1101930" y="3916971"/>
                  <a:pt x="743079" y="3975903"/>
                </a:cubicBezTo>
                <a:lnTo>
                  <a:pt x="742962" y="3977042"/>
                </a:lnTo>
                <a:cubicBezTo>
                  <a:pt x="737652" y="3978045"/>
                  <a:pt x="732323" y="3978986"/>
                  <a:pt x="726746" y="3978570"/>
                </a:cubicBezTo>
                <a:cubicBezTo>
                  <a:pt x="695574" y="3984080"/>
                  <a:pt x="663693" y="3987038"/>
                  <a:pt x="631319" y="3987561"/>
                </a:cubicBezTo>
                <a:lnTo>
                  <a:pt x="614201" y="3989174"/>
                </a:lnTo>
                <a:lnTo>
                  <a:pt x="614175" y="3988683"/>
                </a:lnTo>
                <a:lnTo>
                  <a:pt x="613676" y="3988716"/>
                </a:lnTo>
                <a:cubicBezTo>
                  <a:pt x="613110" y="3984944"/>
                  <a:pt x="613083" y="3981158"/>
                  <a:pt x="613083" y="3977366"/>
                </a:cubicBezTo>
                <a:cubicBezTo>
                  <a:pt x="613083" y="3971728"/>
                  <a:pt x="613141" y="3966104"/>
                  <a:pt x="614453" y="3960518"/>
                </a:cubicBezTo>
                <a:cubicBezTo>
                  <a:pt x="614411" y="3929436"/>
                  <a:pt x="616861" y="3898794"/>
                  <a:pt x="621917" y="3868787"/>
                </a:cubicBezTo>
                <a:lnTo>
                  <a:pt x="622458" y="3862150"/>
                </a:lnTo>
                <a:cubicBezTo>
                  <a:pt x="622626" y="3862145"/>
                  <a:pt x="622796" y="3862140"/>
                  <a:pt x="622963" y="3862087"/>
                </a:cubicBezTo>
                <a:cubicBezTo>
                  <a:pt x="673240" y="3511992"/>
                  <a:pt x="954279" y="3233421"/>
                  <a:pt x="1313129" y="3174489"/>
                </a:cubicBezTo>
                <a:lnTo>
                  <a:pt x="1313246" y="3173350"/>
                </a:lnTo>
                <a:cubicBezTo>
                  <a:pt x="1318555" y="3172348"/>
                  <a:pt x="1323883" y="3171407"/>
                  <a:pt x="1329459" y="3171823"/>
                </a:cubicBezTo>
                <a:cubicBezTo>
                  <a:pt x="1360642" y="3166310"/>
                  <a:pt x="1392535" y="3163352"/>
                  <a:pt x="1424920" y="3162829"/>
                </a:cubicBezTo>
                <a:close/>
                <a:moveTo>
                  <a:pt x="10909360" y="2447425"/>
                </a:moveTo>
                <a:cubicBezTo>
                  <a:pt x="10962636" y="2718331"/>
                  <a:pt x="11177479" y="2933128"/>
                  <a:pt x="11452669" y="2992271"/>
                </a:cubicBezTo>
                <a:cubicBezTo>
                  <a:pt x="11399394" y="2721365"/>
                  <a:pt x="11184550" y="2506568"/>
                  <a:pt x="10909360" y="2447425"/>
                </a:cubicBezTo>
                <a:close/>
                <a:moveTo>
                  <a:pt x="10602109" y="2447425"/>
                </a:moveTo>
                <a:cubicBezTo>
                  <a:pt x="10326919" y="2506568"/>
                  <a:pt x="10112075" y="2721365"/>
                  <a:pt x="10058800" y="2992271"/>
                </a:cubicBezTo>
                <a:cubicBezTo>
                  <a:pt x="10333990" y="2933128"/>
                  <a:pt x="10548833" y="2718331"/>
                  <a:pt x="10602109" y="2447425"/>
                </a:cubicBezTo>
                <a:close/>
                <a:moveTo>
                  <a:pt x="9217207" y="2447425"/>
                </a:moveTo>
                <a:cubicBezTo>
                  <a:pt x="9270483" y="2718331"/>
                  <a:pt x="9485326" y="2933128"/>
                  <a:pt x="9760516" y="2992271"/>
                </a:cubicBezTo>
                <a:cubicBezTo>
                  <a:pt x="9707241" y="2721365"/>
                  <a:pt x="9492397" y="2506568"/>
                  <a:pt x="9217207" y="2447425"/>
                </a:cubicBezTo>
                <a:close/>
                <a:moveTo>
                  <a:pt x="8909958" y="2447425"/>
                </a:moveTo>
                <a:cubicBezTo>
                  <a:pt x="8634768" y="2506568"/>
                  <a:pt x="8419924" y="2721365"/>
                  <a:pt x="8366649" y="2992271"/>
                </a:cubicBezTo>
                <a:cubicBezTo>
                  <a:pt x="8641839" y="2933128"/>
                  <a:pt x="8856682" y="2718331"/>
                  <a:pt x="8909958" y="2447425"/>
                </a:cubicBezTo>
                <a:close/>
                <a:moveTo>
                  <a:pt x="7525056" y="2447425"/>
                </a:moveTo>
                <a:cubicBezTo>
                  <a:pt x="7578332" y="2718331"/>
                  <a:pt x="7793175" y="2933128"/>
                  <a:pt x="8068365" y="2992271"/>
                </a:cubicBezTo>
                <a:cubicBezTo>
                  <a:pt x="8015090" y="2721365"/>
                  <a:pt x="7800246" y="2506568"/>
                  <a:pt x="7525056" y="2447425"/>
                </a:cubicBezTo>
                <a:close/>
                <a:moveTo>
                  <a:pt x="7217807" y="2447425"/>
                </a:moveTo>
                <a:cubicBezTo>
                  <a:pt x="6942617" y="2506568"/>
                  <a:pt x="6727773" y="2721365"/>
                  <a:pt x="6674498" y="2992271"/>
                </a:cubicBezTo>
                <a:cubicBezTo>
                  <a:pt x="6949688" y="2933128"/>
                  <a:pt x="7164531" y="2718331"/>
                  <a:pt x="7217807" y="2447425"/>
                </a:cubicBezTo>
                <a:close/>
                <a:moveTo>
                  <a:pt x="5832905" y="2447425"/>
                </a:moveTo>
                <a:cubicBezTo>
                  <a:pt x="5886181" y="2718331"/>
                  <a:pt x="6101024" y="2933128"/>
                  <a:pt x="6376214" y="2992271"/>
                </a:cubicBezTo>
                <a:cubicBezTo>
                  <a:pt x="6322939" y="2721365"/>
                  <a:pt x="6108095" y="2506568"/>
                  <a:pt x="5832905" y="2447425"/>
                </a:cubicBezTo>
                <a:close/>
                <a:moveTo>
                  <a:pt x="5525656" y="2447425"/>
                </a:moveTo>
                <a:cubicBezTo>
                  <a:pt x="5250466" y="2506568"/>
                  <a:pt x="5035622" y="2721365"/>
                  <a:pt x="4982347" y="2992271"/>
                </a:cubicBezTo>
                <a:cubicBezTo>
                  <a:pt x="5257537" y="2933128"/>
                  <a:pt x="5472380" y="2718331"/>
                  <a:pt x="5525656" y="2447425"/>
                </a:cubicBezTo>
                <a:close/>
                <a:moveTo>
                  <a:pt x="4140754" y="2447425"/>
                </a:moveTo>
                <a:cubicBezTo>
                  <a:pt x="4194030" y="2718331"/>
                  <a:pt x="4408873" y="2933128"/>
                  <a:pt x="4684063" y="2992271"/>
                </a:cubicBezTo>
                <a:cubicBezTo>
                  <a:pt x="4630788" y="2721365"/>
                  <a:pt x="4415944" y="2506568"/>
                  <a:pt x="4140754" y="2447425"/>
                </a:cubicBezTo>
                <a:close/>
                <a:moveTo>
                  <a:pt x="3833505" y="2447425"/>
                </a:moveTo>
                <a:cubicBezTo>
                  <a:pt x="3558315" y="2506568"/>
                  <a:pt x="3343471" y="2721365"/>
                  <a:pt x="3290196" y="2992271"/>
                </a:cubicBezTo>
                <a:cubicBezTo>
                  <a:pt x="3565386" y="2933128"/>
                  <a:pt x="3780229" y="2718331"/>
                  <a:pt x="3833505" y="2447425"/>
                </a:cubicBezTo>
                <a:close/>
                <a:moveTo>
                  <a:pt x="2448603" y="2447425"/>
                </a:moveTo>
                <a:cubicBezTo>
                  <a:pt x="2501879" y="2718331"/>
                  <a:pt x="2716722" y="2933128"/>
                  <a:pt x="2991912" y="2992271"/>
                </a:cubicBezTo>
                <a:cubicBezTo>
                  <a:pt x="2938637" y="2721365"/>
                  <a:pt x="2723793" y="2506568"/>
                  <a:pt x="2448603" y="2447425"/>
                </a:cubicBezTo>
                <a:close/>
                <a:moveTo>
                  <a:pt x="2141354" y="2447425"/>
                </a:moveTo>
                <a:cubicBezTo>
                  <a:pt x="1866164" y="2506568"/>
                  <a:pt x="1651320" y="2721365"/>
                  <a:pt x="1598045" y="2992271"/>
                </a:cubicBezTo>
                <a:cubicBezTo>
                  <a:pt x="1873235" y="2933128"/>
                  <a:pt x="2088078" y="2718331"/>
                  <a:pt x="2141354" y="2447425"/>
                </a:cubicBezTo>
                <a:close/>
                <a:moveTo>
                  <a:pt x="756452" y="2447425"/>
                </a:moveTo>
                <a:cubicBezTo>
                  <a:pt x="809728" y="2718331"/>
                  <a:pt x="1024571" y="2933128"/>
                  <a:pt x="1299761" y="2992271"/>
                </a:cubicBezTo>
                <a:cubicBezTo>
                  <a:pt x="1246486" y="2721365"/>
                  <a:pt x="1031642" y="2506568"/>
                  <a:pt x="756452" y="2447425"/>
                </a:cubicBezTo>
                <a:close/>
                <a:moveTo>
                  <a:pt x="12192000" y="2344615"/>
                </a:moveTo>
                <a:lnTo>
                  <a:pt x="12192000" y="2477663"/>
                </a:lnTo>
                <a:cubicBezTo>
                  <a:pt x="11966807" y="2562375"/>
                  <a:pt x="11797421" y="2755980"/>
                  <a:pt x="11750953" y="2992271"/>
                </a:cubicBezTo>
                <a:cubicBezTo>
                  <a:pt x="11935988" y="2952504"/>
                  <a:pt x="12093739" y="2842365"/>
                  <a:pt x="12192000" y="2691161"/>
                </a:cubicBezTo>
                <a:lnTo>
                  <a:pt x="12192000" y="2892735"/>
                </a:lnTo>
                <a:cubicBezTo>
                  <a:pt x="12071770" y="3011736"/>
                  <a:pt x="11914089" y="3094511"/>
                  <a:pt x="11737582" y="3123727"/>
                </a:cubicBezTo>
                <a:lnTo>
                  <a:pt x="11737466" y="3124875"/>
                </a:lnTo>
                <a:cubicBezTo>
                  <a:pt x="11732155" y="3125886"/>
                  <a:pt x="11726826" y="3126834"/>
                  <a:pt x="11721249" y="3126415"/>
                </a:cubicBezTo>
                <a:cubicBezTo>
                  <a:pt x="11690077" y="3131969"/>
                  <a:pt x="11658197" y="3134950"/>
                  <a:pt x="11625822" y="3135477"/>
                </a:cubicBezTo>
                <a:lnTo>
                  <a:pt x="11608704" y="3137103"/>
                </a:lnTo>
                <a:lnTo>
                  <a:pt x="11608678" y="3136608"/>
                </a:lnTo>
                <a:lnTo>
                  <a:pt x="11608179" y="3136641"/>
                </a:lnTo>
                <a:cubicBezTo>
                  <a:pt x="11607613" y="3132839"/>
                  <a:pt x="11607586" y="3129023"/>
                  <a:pt x="11607586" y="3125201"/>
                </a:cubicBezTo>
                <a:cubicBezTo>
                  <a:pt x="11607586" y="3119519"/>
                  <a:pt x="11607645" y="3113850"/>
                  <a:pt x="11608957" y="3108220"/>
                </a:cubicBezTo>
                <a:cubicBezTo>
                  <a:pt x="11608914" y="3076892"/>
                  <a:pt x="11611364" y="3046007"/>
                  <a:pt x="11616421" y="3015763"/>
                </a:cubicBezTo>
                <a:lnTo>
                  <a:pt x="11616961" y="3009073"/>
                </a:lnTo>
                <a:cubicBezTo>
                  <a:pt x="11617130" y="3009068"/>
                  <a:pt x="11617299" y="3009063"/>
                  <a:pt x="11617466" y="3009010"/>
                </a:cubicBezTo>
                <a:cubicBezTo>
                  <a:pt x="11662185" y="2695154"/>
                  <a:pt x="11889463" y="2438329"/>
                  <a:pt x="12192000" y="2344615"/>
                </a:cubicBezTo>
                <a:close/>
                <a:moveTo>
                  <a:pt x="10767111" y="2302594"/>
                </a:moveTo>
                <a:lnTo>
                  <a:pt x="10784198" y="2304217"/>
                </a:lnTo>
                <a:cubicBezTo>
                  <a:pt x="10816584" y="2304744"/>
                  <a:pt x="10848477" y="2307725"/>
                  <a:pt x="10879660" y="2313282"/>
                </a:cubicBezTo>
                <a:cubicBezTo>
                  <a:pt x="10885236" y="2312863"/>
                  <a:pt x="10890564" y="2313811"/>
                  <a:pt x="10895873" y="2314821"/>
                </a:cubicBezTo>
                <a:lnTo>
                  <a:pt x="10895990" y="2315969"/>
                </a:lnTo>
                <a:cubicBezTo>
                  <a:pt x="11254840" y="2375367"/>
                  <a:pt x="11535879" y="2656144"/>
                  <a:pt x="11586156" y="3009010"/>
                </a:cubicBezTo>
                <a:cubicBezTo>
                  <a:pt x="11586323" y="3009063"/>
                  <a:pt x="11586492" y="3009068"/>
                  <a:pt x="11586661" y="3009073"/>
                </a:cubicBezTo>
                <a:lnTo>
                  <a:pt x="11587201" y="3015763"/>
                </a:lnTo>
                <a:cubicBezTo>
                  <a:pt x="11592258" y="3046007"/>
                  <a:pt x="11594708" y="3076892"/>
                  <a:pt x="11594665" y="3108220"/>
                </a:cubicBezTo>
                <a:cubicBezTo>
                  <a:pt x="11595977" y="3113850"/>
                  <a:pt x="11596036" y="3119519"/>
                  <a:pt x="11596036" y="3125201"/>
                </a:cubicBezTo>
                <a:cubicBezTo>
                  <a:pt x="11596036" y="3129023"/>
                  <a:pt x="11596009" y="3132839"/>
                  <a:pt x="11595443" y="3136641"/>
                </a:cubicBezTo>
                <a:lnTo>
                  <a:pt x="11594944" y="3136608"/>
                </a:lnTo>
                <a:lnTo>
                  <a:pt x="11594918" y="3137103"/>
                </a:lnTo>
                <a:lnTo>
                  <a:pt x="11577800" y="3135477"/>
                </a:lnTo>
                <a:cubicBezTo>
                  <a:pt x="11545425" y="3134950"/>
                  <a:pt x="11513545" y="3131969"/>
                  <a:pt x="11482373" y="3126415"/>
                </a:cubicBezTo>
                <a:cubicBezTo>
                  <a:pt x="11476796" y="3126834"/>
                  <a:pt x="11471467" y="3125886"/>
                  <a:pt x="11466156" y="3124875"/>
                </a:cubicBezTo>
                <a:lnTo>
                  <a:pt x="11466040" y="3123727"/>
                </a:lnTo>
                <a:cubicBezTo>
                  <a:pt x="11107189" y="3064328"/>
                  <a:pt x="10826150" y="2783551"/>
                  <a:pt x="10775875" y="2430686"/>
                </a:cubicBezTo>
                <a:cubicBezTo>
                  <a:pt x="10775707" y="2430633"/>
                  <a:pt x="10775539" y="2430628"/>
                  <a:pt x="10775369" y="2430623"/>
                </a:cubicBezTo>
                <a:lnTo>
                  <a:pt x="10774831" y="2423947"/>
                </a:lnTo>
                <a:cubicBezTo>
                  <a:pt x="10769772" y="2393697"/>
                  <a:pt x="10767321" y="2362806"/>
                  <a:pt x="10767364" y="2331471"/>
                </a:cubicBezTo>
                <a:cubicBezTo>
                  <a:pt x="10766052" y="2325843"/>
                  <a:pt x="10765993" y="2320176"/>
                  <a:pt x="10765993" y="2314495"/>
                </a:cubicBezTo>
                <a:lnTo>
                  <a:pt x="10766587" y="2303055"/>
                </a:lnTo>
                <a:lnTo>
                  <a:pt x="10767085" y="2303088"/>
                </a:lnTo>
                <a:close/>
                <a:moveTo>
                  <a:pt x="10744358" y="2302594"/>
                </a:moveTo>
                <a:lnTo>
                  <a:pt x="10744384" y="2303088"/>
                </a:lnTo>
                <a:lnTo>
                  <a:pt x="10744882" y="2303055"/>
                </a:lnTo>
                <a:lnTo>
                  <a:pt x="10745476" y="2314495"/>
                </a:lnTo>
                <a:cubicBezTo>
                  <a:pt x="10745476" y="2320176"/>
                  <a:pt x="10745417" y="2325843"/>
                  <a:pt x="10744105" y="2331471"/>
                </a:cubicBezTo>
                <a:cubicBezTo>
                  <a:pt x="10744148" y="2362806"/>
                  <a:pt x="10741697" y="2393697"/>
                  <a:pt x="10736638" y="2423947"/>
                </a:cubicBezTo>
                <a:lnTo>
                  <a:pt x="10736100" y="2430623"/>
                </a:lnTo>
                <a:cubicBezTo>
                  <a:pt x="10735930" y="2430628"/>
                  <a:pt x="10735762" y="2430633"/>
                  <a:pt x="10735594" y="2430686"/>
                </a:cubicBezTo>
                <a:cubicBezTo>
                  <a:pt x="10685319" y="2783551"/>
                  <a:pt x="10404280" y="3064328"/>
                  <a:pt x="10045429" y="3123727"/>
                </a:cubicBezTo>
                <a:lnTo>
                  <a:pt x="10045313" y="3124875"/>
                </a:lnTo>
                <a:cubicBezTo>
                  <a:pt x="10040002" y="3125886"/>
                  <a:pt x="10034673" y="3126834"/>
                  <a:pt x="10029096" y="3126415"/>
                </a:cubicBezTo>
                <a:cubicBezTo>
                  <a:pt x="9997924" y="3131969"/>
                  <a:pt x="9966044" y="3134950"/>
                  <a:pt x="9933669" y="3135477"/>
                </a:cubicBezTo>
                <a:lnTo>
                  <a:pt x="9916551" y="3137103"/>
                </a:lnTo>
                <a:lnTo>
                  <a:pt x="9916525" y="3136608"/>
                </a:lnTo>
                <a:lnTo>
                  <a:pt x="9916026" y="3136641"/>
                </a:lnTo>
                <a:cubicBezTo>
                  <a:pt x="9915460" y="3132839"/>
                  <a:pt x="9915433" y="3129023"/>
                  <a:pt x="9915433" y="3125201"/>
                </a:cubicBezTo>
                <a:cubicBezTo>
                  <a:pt x="9915433" y="3119519"/>
                  <a:pt x="9915492" y="3113850"/>
                  <a:pt x="9916804" y="3108220"/>
                </a:cubicBezTo>
                <a:cubicBezTo>
                  <a:pt x="9916761" y="3076892"/>
                  <a:pt x="9919211" y="3046007"/>
                  <a:pt x="9924268" y="3015763"/>
                </a:cubicBezTo>
                <a:lnTo>
                  <a:pt x="9924808" y="3009073"/>
                </a:lnTo>
                <a:cubicBezTo>
                  <a:pt x="9924977" y="3009068"/>
                  <a:pt x="9925146" y="3009063"/>
                  <a:pt x="9925314" y="3009010"/>
                </a:cubicBezTo>
                <a:cubicBezTo>
                  <a:pt x="9975590" y="2656144"/>
                  <a:pt x="10256629" y="2375367"/>
                  <a:pt x="10615479" y="2315969"/>
                </a:cubicBezTo>
                <a:lnTo>
                  <a:pt x="10615596" y="2314821"/>
                </a:lnTo>
                <a:cubicBezTo>
                  <a:pt x="10620905" y="2313811"/>
                  <a:pt x="10626233" y="2312863"/>
                  <a:pt x="10631809" y="2313282"/>
                </a:cubicBezTo>
                <a:cubicBezTo>
                  <a:pt x="10662992" y="2307725"/>
                  <a:pt x="10694885" y="2304744"/>
                  <a:pt x="10727271" y="2304217"/>
                </a:cubicBezTo>
                <a:close/>
                <a:moveTo>
                  <a:pt x="9074958" y="2302594"/>
                </a:moveTo>
                <a:lnTo>
                  <a:pt x="9092045" y="2304217"/>
                </a:lnTo>
                <a:cubicBezTo>
                  <a:pt x="9124431" y="2304744"/>
                  <a:pt x="9156324" y="2307725"/>
                  <a:pt x="9187507" y="2313282"/>
                </a:cubicBezTo>
                <a:cubicBezTo>
                  <a:pt x="9193083" y="2312863"/>
                  <a:pt x="9198411" y="2313811"/>
                  <a:pt x="9203720" y="2314821"/>
                </a:cubicBezTo>
                <a:lnTo>
                  <a:pt x="9203837" y="2315969"/>
                </a:lnTo>
                <a:cubicBezTo>
                  <a:pt x="9562687" y="2375367"/>
                  <a:pt x="9843726" y="2656144"/>
                  <a:pt x="9894002" y="3009010"/>
                </a:cubicBezTo>
                <a:cubicBezTo>
                  <a:pt x="9894170" y="3009063"/>
                  <a:pt x="9894339" y="3009068"/>
                  <a:pt x="9894508" y="3009073"/>
                </a:cubicBezTo>
                <a:lnTo>
                  <a:pt x="9895048" y="3015763"/>
                </a:lnTo>
                <a:cubicBezTo>
                  <a:pt x="9900105" y="3046007"/>
                  <a:pt x="9902555" y="3076892"/>
                  <a:pt x="9902512" y="3108220"/>
                </a:cubicBezTo>
                <a:cubicBezTo>
                  <a:pt x="9903824" y="3113850"/>
                  <a:pt x="9903883" y="3119519"/>
                  <a:pt x="9903883" y="3125201"/>
                </a:cubicBezTo>
                <a:cubicBezTo>
                  <a:pt x="9903883" y="3129023"/>
                  <a:pt x="9903856" y="3132839"/>
                  <a:pt x="9903290" y="3136641"/>
                </a:cubicBezTo>
                <a:lnTo>
                  <a:pt x="9902791" y="3136608"/>
                </a:lnTo>
                <a:lnTo>
                  <a:pt x="9902765" y="3137103"/>
                </a:lnTo>
                <a:lnTo>
                  <a:pt x="9885647" y="3135477"/>
                </a:lnTo>
                <a:cubicBezTo>
                  <a:pt x="9853272" y="3134950"/>
                  <a:pt x="9821392" y="3131969"/>
                  <a:pt x="9790220" y="3126415"/>
                </a:cubicBezTo>
                <a:cubicBezTo>
                  <a:pt x="9784643" y="3126834"/>
                  <a:pt x="9779314" y="3125886"/>
                  <a:pt x="9774003" y="3124875"/>
                </a:cubicBezTo>
                <a:lnTo>
                  <a:pt x="9773887" y="3123727"/>
                </a:lnTo>
                <a:cubicBezTo>
                  <a:pt x="9415036" y="3064328"/>
                  <a:pt x="9133997" y="2783551"/>
                  <a:pt x="9083722" y="2430686"/>
                </a:cubicBezTo>
                <a:cubicBezTo>
                  <a:pt x="9083554" y="2430633"/>
                  <a:pt x="9083386" y="2430628"/>
                  <a:pt x="9083216" y="2430623"/>
                </a:cubicBezTo>
                <a:lnTo>
                  <a:pt x="9082678" y="2423947"/>
                </a:lnTo>
                <a:cubicBezTo>
                  <a:pt x="9077619" y="2393697"/>
                  <a:pt x="9075168" y="2362806"/>
                  <a:pt x="9075211" y="2331471"/>
                </a:cubicBezTo>
                <a:cubicBezTo>
                  <a:pt x="9073899" y="2325843"/>
                  <a:pt x="9073840" y="2320176"/>
                  <a:pt x="9073840" y="2314495"/>
                </a:cubicBezTo>
                <a:lnTo>
                  <a:pt x="9074434" y="2303055"/>
                </a:lnTo>
                <a:lnTo>
                  <a:pt x="9074932" y="2303088"/>
                </a:lnTo>
                <a:close/>
                <a:moveTo>
                  <a:pt x="9052207" y="2302594"/>
                </a:moveTo>
                <a:lnTo>
                  <a:pt x="9052233" y="2303088"/>
                </a:lnTo>
                <a:lnTo>
                  <a:pt x="9052731" y="2303055"/>
                </a:lnTo>
                <a:lnTo>
                  <a:pt x="9053325" y="2314495"/>
                </a:lnTo>
                <a:cubicBezTo>
                  <a:pt x="9053325" y="2320176"/>
                  <a:pt x="9053266" y="2325843"/>
                  <a:pt x="9051954" y="2331471"/>
                </a:cubicBezTo>
                <a:cubicBezTo>
                  <a:pt x="9051997" y="2362806"/>
                  <a:pt x="9049546" y="2393697"/>
                  <a:pt x="9044487" y="2423947"/>
                </a:cubicBezTo>
                <a:lnTo>
                  <a:pt x="9043949" y="2430623"/>
                </a:lnTo>
                <a:cubicBezTo>
                  <a:pt x="9043779" y="2430628"/>
                  <a:pt x="9043611" y="2430633"/>
                  <a:pt x="9043443" y="2430686"/>
                </a:cubicBezTo>
                <a:cubicBezTo>
                  <a:pt x="8993168" y="2783551"/>
                  <a:pt x="8712129" y="3064328"/>
                  <a:pt x="8353278" y="3123727"/>
                </a:cubicBezTo>
                <a:lnTo>
                  <a:pt x="8353162" y="3124875"/>
                </a:lnTo>
                <a:cubicBezTo>
                  <a:pt x="8347851" y="3125886"/>
                  <a:pt x="8342522" y="3126834"/>
                  <a:pt x="8336945" y="3126415"/>
                </a:cubicBezTo>
                <a:cubicBezTo>
                  <a:pt x="8305773" y="3131969"/>
                  <a:pt x="8273893" y="3134950"/>
                  <a:pt x="8241519" y="3135477"/>
                </a:cubicBezTo>
                <a:lnTo>
                  <a:pt x="8224400" y="3137103"/>
                </a:lnTo>
                <a:lnTo>
                  <a:pt x="8224374" y="3136608"/>
                </a:lnTo>
                <a:lnTo>
                  <a:pt x="8223875" y="3136641"/>
                </a:lnTo>
                <a:cubicBezTo>
                  <a:pt x="8223309" y="3132839"/>
                  <a:pt x="8223282" y="3129023"/>
                  <a:pt x="8223282" y="3125201"/>
                </a:cubicBezTo>
                <a:cubicBezTo>
                  <a:pt x="8223282" y="3119519"/>
                  <a:pt x="8223341" y="3113850"/>
                  <a:pt x="8224653" y="3108220"/>
                </a:cubicBezTo>
                <a:cubicBezTo>
                  <a:pt x="8224611" y="3076892"/>
                  <a:pt x="8227060" y="3046007"/>
                  <a:pt x="8232117" y="3015763"/>
                </a:cubicBezTo>
                <a:lnTo>
                  <a:pt x="8232657" y="3009073"/>
                </a:lnTo>
                <a:cubicBezTo>
                  <a:pt x="8232826" y="3009068"/>
                  <a:pt x="8232995" y="3009063"/>
                  <a:pt x="8233163" y="3009010"/>
                </a:cubicBezTo>
                <a:cubicBezTo>
                  <a:pt x="8283439" y="2656144"/>
                  <a:pt x="8564478" y="2375367"/>
                  <a:pt x="8923328" y="2315969"/>
                </a:cubicBezTo>
                <a:lnTo>
                  <a:pt x="8923445" y="2314821"/>
                </a:lnTo>
                <a:cubicBezTo>
                  <a:pt x="8928754" y="2313811"/>
                  <a:pt x="8934082" y="2312863"/>
                  <a:pt x="8939658" y="2313282"/>
                </a:cubicBezTo>
                <a:cubicBezTo>
                  <a:pt x="8970841" y="2307725"/>
                  <a:pt x="9002734" y="2304744"/>
                  <a:pt x="9035120" y="2304217"/>
                </a:cubicBezTo>
                <a:close/>
                <a:moveTo>
                  <a:pt x="7382807" y="2302594"/>
                </a:moveTo>
                <a:lnTo>
                  <a:pt x="7399895" y="2304217"/>
                </a:lnTo>
                <a:cubicBezTo>
                  <a:pt x="7432280" y="2304744"/>
                  <a:pt x="7464173" y="2307725"/>
                  <a:pt x="7495356" y="2313282"/>
                </a:cubicBezTo>
                <a:cubicBezTo>
                  <a:pt x="7500932" y="2312863"/>
                  <a:pt x="7506260" y="2313811"/>
                  <a:pt x="7511569" y="2314821"/>
                </a:cubicBezTo>
                <a:lnTo>
                  <a:pt x="7511686" y="2315969"/>
                </a:lnTo>
                <a:cubicBezTo>
                  <a:pt x="7870536" y="2375367"/>
                  <a:pt x="8151575" y="2656144"/>
                  <a:pt x="8201852" y="3009010"/>
                </a:cubicBezTo>
                <a:cubicBezTo>
                  <a:pt x="8202019" y="3009063"/>
                  <a:pt x="8202189" y="3009068"/>
                  <a:pt x="8202357" y="3009073"/>
                </a:cubicBezTo>
                <a:lnTo>
                  <a:pt x="8202898" y="3015763"/>
                </a:lnTo>
                <a:cubicBezTo>
                  <a:pt x="8207954" y="3046007"/>
                  <a:pt x="8210404" y="3076892"/>
                  <a:pt x="8210362" y="3108220"/>
                </a:cubicBezTo>
                <a:cubicBezTo>
                  <a:pt x="8211674" y="3113850"/>
                  <a:pt x="8211732" y="3119519"/>
                  <a:pt x="8211732" y="3125201"/>
                </a:cubicBezTo>
                <a:cubicBezTo>
                  <a:pt x="8211732" y="3129023"/>
                  <a:pt x="8211705" y="3132839"/>
                  <a:pt x="8211139" y="3136641"/>
                </a:cubicBezTo>
                <a:lnTo>
                  <a:pt x="8210640" y="3136608"/>
                </a:lnTo>
                <a:lnTo>
                  <a:pt x="8210614" y="3137103"/>
                </a:lnTo>
                <a:lnTo>
                  <a:pt x="8193496" y="3135477"/>
                </a:lnTo>
                <a:cubicBezTo>
                  <a:pt x="8161122" y="3134950"/>
                  <a:pt x="8129241" y="3131969"/>
                  <a:pt x="8098069" y="3126415"/>
                </a:cubicBezTo>
                <a:cubicBezTo>
                  <a:pt x="8092492" y="3126834"/>
                  <a:pt x="8087163" y="3125886"/>
                  <a:pt x="8081853" y="3124875"/>
                </a:cubicBezTo>
                <a:lnTo>
                  <a:pt x="8081737" y="3123727"/>
                </a:lnTo>
                <a:cubicBezTo>
                  <a:pt x="7722885" y="3064328"/>
                  <a:pt x="7441846" y="2783551"/>
                  <a:pt x="7391571" y="2430686"/>
                </a:cubicBezTo>
                <a:cubicBezTo>
                  <a:pt x="7391403" y="2430633"/>
                  <a:pt x="7391235" y="2430628"/>
                  <a:pt x="7391065" y="2430623"/>
                </a:cubicBezTo>
                <a:lnTo>
                  <a:pt x="7390527" y="2423947"/>
                </a:lnTo>
                <a:cubicBezTo>
                  <a:pt x="7385468" y="2393697"/>
                  <a:pt x="7383018" y="2362806"/>
                  <a:pt x="7383060" y="2331471"/>
                </a:cubicBezTo>
                <a:cubicBezTo>
                  <a:pt x="7381748" y="2325843"/>
                  <a:pt x="7381689" y="2320176"/>
                  <a:pt x="7381689" y="2314495"/>
                </a:cubicBezTo>
                <a:lnTo>
                  <a:pt x="7382283" y="2303055"/>
                </a:lnTo>
                <a:lnTo>
                  <a:pt x="7382781" y="2303088"/>
                </a:lnTo>
                <a:close/>
                <a:moveTo>
                  <a:pt x="7360056" y="2302594"/>
                </a:moveTo>
                <a:lnTo>
                  <a:pt x="7360082" y="2303088"/>
                </a:lnTo>
                <a:lnTo>
                  <a:pt x="7360580" y="2303055"/>
                </a:lnTo>
                <a:lnTo>
                  <a:pt x="7361174" y="2314495"/>
                </a:lnTo>
                <a:cubicBezTo>
                  <a:pt x="7361174" y="2320176"/>
                  <a:pt x="7361116" y="2325843"/>
                  <a:pt x="7359804" y="2331471"/>
                </a:cubicBezTo>
                <a:cubicBezTo>
                  <a:pt x="7359846" y="2362806"/>
                  <a:pt x="7357395" y="2393697"/>
                  <a:pt x="7352337" y="2423947"/>
                </a:cubicBezTo>
                <a:lnTo>
                  <a:pt x="7351798" y="2430623"/>
                </a:lnTo>
                <a:cubicBezTo>
                  <a:pt x="7351629" y="2430628"/>
                  <a:pt x="7351460" y="2430633"/>
                  <a:pt x="7351293" y="2430686"/>
                </a:cubicBezTo>
                <a:cubicBezTo>
                  <a:pt x="7301017" y="2783551"/>
                  <a:pt x="7019978" y="3064328"/>
                  <a:pt x="6661127" y="3123727"/>
                </a:cubicBezTo>
                <a:lnTo>
                  <a:pt x="6661011" y="3124875"/>
                </a:lnTo>
                <a:cubicBezTo>
                  <a:pt x="6655700" y="3125886"/>
                  <a:pt x="6650371" y="3126834"/>
                  <a:pt x="6644794" y="3126415"/>
                </a:cubicBezTo>
                <a:cubicBezTo>
                  <a:pt x="6613622" y="3131969"/>
                  <a:pt x="6581742" y="3134950"/>
                  <a:pt x="6549368" y="3135477"/>
                </a:cubicBezTo>
                <a:lnTo>
                  <a:pt x="6532249" y="3137103"/>
                </a:lnTo>
                <a:lnTo>
                  <a:pt x="6532223" y="3136608"/>
                </a:lnTo>
                <a:lnTo>
                  <a:pt x="6531724" y="3136641"/>
                </a:lnTo>
                <a:cubicBezTo>
                  <a:pt x="6531158" y="3132839"/>
                  <a:pt x="6531131" y="3129023"/>
                  <a:pt x="6531131" y="3125201"/>
                </a:cubicBezTo>
                <a:cubicBezTo>
                  <a:pt x="6531131" y="3119519"/>
                  <a:pt x="6531190" y="3113850"/>
                  <a:pt x="6532502" y="3108220"/>
                </a:cubicBezTo>
                <a:cubicBezTo>
                  <a:pt x="6532460" y="3076892"/>
                  <a:pt x="6534909" y="3046007"/>
                  <a:pt x="6539966" y="3015763"/>
                </a:cubicBezTo>
                <a:lnTo>
                  <a:pt x="6540506" y="3009073"/>
                </a:lnTo>
                <a:cubicBezTo>
                  <a:pt x="6540675" y="3009068"/>
                  <a:pt x="6540844" y="3009063"/>
                  <a:pt x="6541012" y="3009010"/>
                </a:cubicBezTo>
                <a:cubicBezTo>
                  <a:pt x="6591288" y="2656144"/>
                  <a:pt x="6872327" y="2375367"/>
                  <a:pt x="7231178" y="2315969"/>
                </a:cubicBezTo>
                <a:lnTo>
                  <a:pt x="7231295" y="2314821"/>
                </a:lnTo>
                <a:cubicBezTo>
                  <a:pt x="7236603" y="2313811"/>
                  <a:pt x="7241931" y="2312863"/>
                  <a:pt x="7247507" y="2313282"/>
                </a:cubicBezTo>
                <a:cubicBezTo>
                  <a:pt x="7278691" y="2307725"/>
                  <a:pt x="7310583" y="2304744"/>
                  <a:pt x="7342969" y="2304217"/>
                </a:cubicBezTo>
                <a:close/>
                <a:moveTo>
                  <a:pt x="5690656" y="2302594"/>
                </a:moveTo>
                <a:lnTo>
                  <a:pt x="5707743" y="2304217"/>
                </a:lnTo>
                <a:cubicBezTo>
                  <a:pt x="5740129" y="2304744"/>
                  <a:pt x="5772021" y="2307725"/>
                  <a:pt x="5803205" y="2313282"/>
                </a:cubicBezTo>
                <a:cubicBezTo>
                  <a:pt x="5808781" y="2312863"/>
                  <a:pt x="5814109" y="2313811"/>
                  <a:pt x="5819417" y="2314821"/>
                </a:cubicBezTo>
                <a:lnTo>
                  <a:pt x="5819534" y="2315969"/>
                </a:lnTo>
                <a:cubicBezTo>
                  <a:pt x="6178385" y="2375367"/>
                  <a:pt x="6459424" y="2656144"/>
                  <a:pt x="6509700" y="3009010"/>
                </a:cubicBezTo>
                <a:cubicBezTo>
                  <a:pt x="6509868" y="3009063"/>
                  <a:pt x="6510037" y="3009068"/>
                  <a:pt x="6510206" y="3009073"/>
                </a:cubicBezTo>
                <a:lnTo>
                  <a:pt x="6510746" y="3015763"/>
                </a:lnTo>
                <a:cubicBezTo>
                  <a:pt x="6515803" y="3046007"/>
                  <a:pt x="6518252" y="3076892"/>
                  <a:pt x="6518210" y="3108220"/>
                </a:cubicBezTo>
                <a:cubicBezTo>
                  <a:pt x="6519522" y="3113850"/>
                  <a:pt x="6519581" y="3119519"/>
                  <a:pt x="6519581" y="3125201"/>
                </a:cubicBezTo>
                <a:cubicBezTo>
                  <a:pt x="6519581" y="3129023"/>
                  <a:pt x="6519554" y="3132839"/>
                  <a:pt x="6518988" y="3136641"/>
                </a:cubicBezTo>
                <a:lnTo>
                  <a:pt x="6518489" y="3136608"/>
                </a:lnTo>
                <a:lnTo>
                  <a:pt x="6518463" y="3137103"/>
                </a:lnTo>
                <a:lnTo>
                  <a:pt x="6501344" y="3135477"/>
                </a:lnTo>
                <a:cubicBezTo>
                  <a:pt x="6468970" y="3134950"/>
                  <a:pt x="6437090" y="3131969"/>
                  <a:pt x="6405918" y="3126415"/>
                </a:cubicBezTo>
                <a:cubicBezTo>
                  <a:pt x="6400341" y="3126834"/>
                  <a:pt x="6395012" y="3125886"/>
                  <a:pt x="6389701" y="3124875"/>
                </a:cubicBezTo>
                <a:lnTo>
                  <a:pt x="6389585" y="3123727"/>
                </a:lnTo>
                <a:cubicBezTo>
                  <a:pt x="6030734" y="3064328"/>
                  <a:pt x="5749695" y="2783551"/>
                  <a:pt x="5699419" y="2430686"/>
                </a:cubicBezTo>
                <a:cubicBezTo>
                  <a:pt x="5699252" y="2430633"/>
                  <a:pt x="5699083" y="2430628"/>
                  <a:pt x="5698914" y="2430623"/>
                </a:cubicBezTo>
                <a:lnTo>
                  <a:pt x="5698375" y="2423947"/>
                </a:lnTo>
                <a:cubicBezTo>
                  <a:pt x="5693317" y="2393697"/>
                  <a:pt x="5690866" y="2362806"/>
                  <a:pt x="5690908" y="2331471"/>
                </a:cubicBezTo>
                <a:cubicBezTo>
                  <a:pt x="5689596" y="2325843"/>
                  <a:pt x="5689538" y="2320176"/>
                  <a:pt x="5689538" y="2314495"/>
                </a:cubicBezTo>
                <a:lnTo>
                  <a:pt x="5690132" y="2303055"/>
                </a:lnTo>
                <a:lnTo>
                  <a:pt x="5690630" y="2303088"/>
                </a:lnTo>
                <a:close/>
                <a:moveTo>
                  <a:pt x="5667905" y="2302594"/>
                </a:moveTo>
                <a:lnTo>
                  <a:pt x="5667931" y="2303088"/>
                </a:lnTo>
                <a:lnTo>
                  <a:pt x="5668429" y="2303055"/>
                </a:lnTo>
                <a:lnTo>
                  <a:pt x="5669023" y="2314495"/>
                </a:lnTo>
                <a:cubicBezTo>
                  <a:pt x="5669023" y="2320176"/>
                  <a:pt x="5668964" y="2325843"/>
                  <a:pt x="5667652" y="2331471"/>
                </a:cubicBezTo>
                <a:cubicBezTo>
                  <a:pt x="5667694" y="2362806"/>
                  <a:pt x="5665244" y="2393697"/>
                  <a:pt x="5660185" y="2423947"/>
                </a:cubicBezTo>
                <a:lnTo>
                  <a:pt x="5659647" y="2430623"/>
                </a:lnTo>
                <a:cubicBezTo>
                  <a:pt x="5659477" y="2430628"/>
                  <a:pt x="5659309" y="2430633"/>
                  <a:pt x="5659141" y="2430686"/>
                </a:cubicBezTo>
                <a:cubicBezTo>
                  <a:pt x="5608866" y="2783551"/>
                  <a:pt x="5327827" y="3064328"/>
                  <a:pt x="4968975" y="3123727"/>
                </a:cubicBezTo>
                <a:lnTo>
                  <a:pt x="4968859" y="3124875"/>
                </a:lnTo>
                <a:cubicBezTo>
                  <a:pt x="4963549" y="3125886"/>
                  <a:pt x="4958220" y="3126834"/>
                  <a:pt x="4952643" y="3126415"/>
                </a:cubicBezTo>
                <a:cubicBezTo>
                  <a:pt x="4921471" y="3131969"/>
                  <a:pt x="4889590" y="3134950"/>
                  <a:pt x="4857216" y="3135477"/>
                </a:cubicBezTo>
                <a:lnTo>
                  <a:pt x="4840098" y="3137103"/>
                </a:lnTo>
                <a:lnTo>
                  <a:pt x="4840072" y="3136608"/>
                </a:lnTo>
                <a:lnTo>
                  <a:pt x="4839573" y="3136641"/>
                </a:lnTo>
                <a:cubicBezTo>
                  <a:pt x="4839007" y="3132839"/>
                  <a:pt x="4838980" y="3129023"/>
                  <a:pt x="4838980" y="3125201"/>
                </a:cubicBezTo>
                <a:cubicBezTo>
                  <a:pt x="4838980" y="3119519"/>
                  <a:pt x="4839038" y="3113850"/>
                  <a:pt x="4840350" y="3108220"/>
                </a:cubicBezTo>
                <a:cubicBezTo>
                  <a:pt x="4840308" y="3076892"/>
                  <a:pt x="4842758" y="3046007"/>
                  <a:pt x="4847814" y="3015763"/>
                </a:cubicBezTo>
                <a:lnTo>
                  <a:pt x="4848355" y="3009073"/>
                </a:lnTo>
                <a:cubicBezTo>
                  <a:pt x="4848523" y="3009068"/>
                  <a:pt x="4848693" y="3009063"/>
                  <a:pt x="4848860" y="3009010"/>
                </a:cubicBezTo>
                <a:cubicBezTo>
                  <a:pt x="4899137" y="2656144"/>
                  <a:pt x="5180176" y="2375367"/>
                  <a:pt x="5539026" y="2315969"/>
                </a:cubicBezTo>
                <a:lnTo>
                  <a:pt x="5539143" y="2314821"/>
                </a:lnTo>
                <a:cubicBezTo>
                  <a:pt x="5544452" y="2313811"/>
                  <a:pt x="5549780" y="2312863"/>
                  <a:pt x="5555356" y="2313282"/>
                </a:cubicBezTo>
                <a:cubicBezTo>
                  <a:pt x="5586539" y="2307725"/>
                  <a:pt x="5618432" y="2304744"/>
                  <a:pt x="5650817" y="2304217"/>
                </a:cubicBezTo>
                <a:close/>
                <a:moveTo>
                  <a:pt x="3998505" y="2302594"/>
                </a:moveTo>
                <a:lnTo>
                  <a:pt x="4015592" y="2304217"/>
                </a:lnTo>
                <a:cubicBezTo>
                  <a:pt x="4047978" y="2304744"/>
                  <a:pt x="4079870" y="2307725"/>
                  <a:pt x="4111054" y="2313282"/>
                </a:cubicBezTo>
                <a:cubicBezTo>
                  <a:pt x="4116630" y="2312863"/>
                  <a:pt x="4121958" y="2313811"/>
                  <a:pt x="4127266" y="2314821"/>
                </a:cubicBezTo>
                <a:lnTo>
                  <a:pt x="4127384" y="2315969"/>
                </a:lnTo>
                <a:cubicBezTo>
                  <a:pt x="4486234" y="2375367"/>
                  <a:pt x="4767273" y="2656144"/>
                  <a:pt x="4817549" y="3009010"/>
                </a:cubicBezTo>
                <a:cubicBezTo>
                  <a:pt x="4817717" y="3009063"/>
                  <a:pt x="4817886" y="3009068"/>
                  <a:pt x="4818055" y="3009073"/>
                </a:cubicBezTo>
                <a:lnTo>
                  <a:pt x="4818595" y="3015763"/>
                </a:lnTo>
                <a:cubicBezTo>
                  <a:pt x="4823652" y="3046007"/>
                  <a:pt x="4826101" y="3076892"/>
                  <a:pt x="4826059" y="3108220"/>
                </a:cubicBezTo>
                <a:cubicBezTo>
                  <a:pt x="4827371" y="3113850"/>
                  <a:pt x="4827430" y="3119519"/>
                  <a:pt x="4827430" y="3125201"/>
                </a:cubicBezTo>
                <a:cubicBezTo>
                  <a:pt x="4827430" y="3129023"/>
                  <a:pt x="4827403" y="3132839"/>
                  <a:pt x="4826837" y="3136641"/>
                </a:cubicBezTo>
                <a:lnTo>
                  <a:pt x="4826338" y="3136608"/>
                </a:lnTo>
                <a:lnTo>
                  <a:pt x="4826312" y="3137103"/>
                </a:lnTo>
                <a:lnTo>
                  <a:pt x="4809193" y="3135477"/>
                </a:lnTo>
                <a:cubicBezTo>
                  <a:pt x="4776819" y="3134950"/>
                  <a:pt x="4744939" y="3131969"/>
                  <a:pt x="4713767" y="3126415"/>
                </a:cubicBezTo>
                <a:cubicBezTo>
                  <a:pt x="4708190" y="3126834"/>
                  <a:pt x="4702861" y="3125886"/>
                  <a:pt x="4697550" y="3124875"/>
                </a:cubicBezTo>
                <a:lnTo>
                  <a:pt x="4697434" y="3123727"/>
                </a:lnTo>
                <a:cubicBezTo>
                  <a:pt x="4338583" y="3064328"/>
                  <a:pt x="4057544" y="2783551"/>
                  <a:pt x="4007268" y="2430686"/>
                </a:cubicBezTo>
                <a:cubicBezTo>
                  <a:pt x="4007101" y="2430633"/>
                  <a:pt x="4006932" y="2430628"/>
                  <a:pt x="4006763" y="2430623"/>
                </a:cubicBezTo>
                <a:lnTo>
                  <a:pt x="4006225" y="2423947"/>
                </a:lnTo>
                <a:cubicBezTo>
                  <a:pt x="4001166" y="2393697"/>
                  <a:pt x="3998715" y="2362806"/>
                  <a:pt x="3998757" y="2331471"/>
                </a:cubicBezTo>
                <a:cubicBezTo>
                  <a:pt x="3997445" y="2325843"/>
                  <a:pt x="3997387" y="2320176"/>
                  <a:pt x="3997387" y="2314495"/>
                </a:cubicBezTo>
                <a:lnTo>
                  <a:pt x="3997981" y="2303055"/>
                </a:lnTo>
                <a:lnTo>
                  <a:pt x="3998479" y="2303088"/>
                </a:lnTo>
                <a:close/>
                <a:moveTo>
                  <a:pt x="3975754" y="2302594"/>
                </a:moveTo>
                <a:lnTo>
                  <a:pt x="3975780" y="2303088"/>
                </a:lnTo>
                <a:lnTo>
                  <a:pt x="3976278" y="2303055"/>
                </a:lnTo>
                <a:lnTo>
                  <a:pt x="3976872" y="2314495"/>
                </a:lnTo>
                <a:cubicBezTo>
                  <a:pt x="3976872" y="2320176"/>
                  <a:pt x="3976813" y="2325843"/>
                  <a:pt x="3975501" y="2331471"/>
                </a:cubicBezTo>
                <a:cubicBezTo>
                  <a:pt x="3975543" y="2362806"/>
                  <a:pt x="3973093" y="2393697"/>
                  <a:pt x="3968034" y="2423947"/>
                </a:cubicBezTo>
                <a:lnTo>
                  <a:pt x="3967496" y="2430623"/>
                </a:lnTo>
                <a:cubicBezTo>
                  <a:pt x="3967326" y="2430628"/>
                  <a:pt x="3967158" y="2430633"/>
                  <a:pt x="3966990" y="2430686"/>
                </a:cubicBezTo>
                <a:cubicBezTo>
                  <a:pt x="3916715" y="2783551"/>
                  <a:pt x="3635676" y="3064328"/>
                  <a:pt x="3276825" y="3123727"/>
                </a:cubicBezTo>
                <a:lnTo>
                  <a:pt x="3276708" y="3124875"/>
                </a:lnTo>
                <a:cubicBezTo>
                  <a:pt x="3271398" y="3125886"/>
                  <a:pt x="3266069" y="3126834"/>
                  <a:pt x="3260492" y="3126415"/>
                </a:cubicBezTo>
                <a:cubicBezTo>
                  <a:pt x="3229320" y="3131969"/>
                  <a:pt x="3197440" y="3134950"/>
                  <a:pt x="3165065" y="3135477"/>
                </a:cubicBezTo>
                <a:lnTo>
                  <a:pt x="3147947" y="3137103"/>
                </a:lnTo>
                <a:lnTo>
                  <a:pt x="3147921" y="3136608"/>
                </a:lnTo>
                <a:lnTo>
                  <a:pt x="3147422" y="3136641"/>
                </a:lnTo>
                <a:cubicBezTo>
                  <a:pt x="3146856" y="3132839"/>
                  <a:pt x="3146829" y="3129023"/>
                  <a:pt x="3146829" y="3125201"/>
                </a:cubicBezTo>
                <a:cubicBezTo>
                  <a:pt x="3146829" y="3119519"/>
                  <a:pt x="3146887" y="3113850"/>
                  <a:pt x="3148199" y="3108220"/>
                </a:cubicBezTo>
                <a:cubicBezTo>
                  <a:pt x="3148157" y="3076892"/>
                  <a:pt x="3150607" y="3046007"/>
                  <a:pt x="3155663" y="3015763"/>
                </a:cubicBezTo>
                <a:lnTo>
                  <a:pt x="3156204" y="3009073"/>
                </a:lnTo>
                <a:cubicBezTo>
                  <a:pt x="3156372" y="3009068"/>
                  <a:pt x="3156542" y="3009063"/>
                  <a:pt x="3156709" y="3009010"/>
                </a:cubicBezTo>
                <a:cubicBezTo>
                  <a:pt x="3206986" y="2656144"/>
                  <a:pt x="3488025" y="2375367"/>
                  <a:pt x="3846875" y="2315969"/>
                </a:cubicBezTo>
                <a:lnTo>
                  <a:pt x="3846992" y="2314821"/>
                </a:lnTo>
                <a:cubicBezTo>
                  <a:pt x="3852301" y="2313811"/>
                  <a:pt x="3857629" y="2312863"/>
                  <a:pt x="3863205" y="2313282"/>
                </a:cubicBezTo>
                <a:cubicBezTo>
                  <a:pt x="3894388" y="2307725"/>
                  <a:pt x="3926281" y="2304744"/>
                  <a:pt x="3958666" y="2304217"/>
                </a:cubicBezTo>
                <a:close/>
                <a:moveTo>
                  <a:pt x="2306354" y="2302594"/>
                </a:moveTo>
                <a:lnTo>
                  <a:pt x="2323441" y="2304217"/>
                </a:lnTo>
                <a:cubicBezTo>
                  <a:pt x="2355827" y="2304744"/>
                  <a:pt x="2387719" y="2307725"/>
                  <a:pt x="2418903" y="2313282"/>
                </a:cubicBezTo>
                <a:cubicBezTo>
                  <a:pt x="2424479" y="2312863"/>
                  <a:pt x="2429807" y="2313811"/>
                  <a:pt x="2435115" y="2314821"/>
                </a:cubicBezTo>
                <a:lnTo>
                  <a:pt x="2435233" y="2315969"/>
                </a:lnTo>
                <a:cubicBezTo>
                  <a:pt x="2794083" y="2375367"/>
                  <a:pt x="3075122" y="2656144"/>
                  <a:pt x="3125398" y="3009010"/>
                </a:cubicBezTo>
                <a:cubicBezTo>
                  <a:pt x="3125566" y="3009063"/>
                  <a:pt x="3125735" y="3009068"/>
                  <a:pt x="3125904" y="3009073"/>
                </a:cubicBezTo>
                <a:lnTo>
                  <a:pt x="3126444" y="3015763"/>
                </a:lnTo>
                <a:cubicBezTo>
                  <a:pt x="3131501" y="3046007"/>
                  <a:pt x="3133950" y="3076892"/>
                  <a:pt x="3133908" y="3108220"/>
                </a:cubicBezTo>
                <a:cubicBezTo>
                  <a:pt x="3135220" y="3113850"/>
                  <a:pt x="3135279" y="3119519"/>
                  <a:pt x="3135279" y="3125201"/>
                </a:cubicBezTo>
                <a:cubicBezTo>
                  <a:pt x="3135279" y="3129023"/>
                  <a:pt x="3135252" y="3132839"/>
                  <a:pt x="3134686" y="3136641"/>
                </a:cubicBezTo>
                <a:lnTo>
                  <a:pt x="3134187" y="3136608"/>
                </a:lnTo>
                <a:lnTo>
                  <a:pt x="3134161" y="3137103"/>
                </a:lnTo>
                <a:lnTo>
                  <a:pt x="3117042" y="3135477"/>
                </a:lnTo>
                <a:cubicBezTo>
                  <a:pt x="3084668" y="3134950"/>
                  <a:pt x="3052788" y="3131969"/>
                  <a:pt x="3021616" y="3126415"/>
                </a:cubicBezTo>
                <a:cubicBezTo>
                  <a:pt x="3016039" y="3126834"/>
                  <a:pt x="3010710" y="3125886"/>
                  <a:pt x="3005399" y="3124875"/>
                </a:cubicBezTo>
                <a:lnTo>
                  <a:pt x="3005283" y="3123727"/>
                </a:lnTo>
                <a:cubicBezTo>
                  <a:pt x="2646432" y="3064328"/>
                  <a:pt x="2365393" y="2783551"/>
                  <a:pt x="2315117" y="2430686"/>
                </a:cubicBezTo>
                <a:cubicBezTo>
                  <a:pt x="2314950" y="2430633"/>
                  <a:pt x="2314781" y="2430628"/>
                  <a:pt x="2314612" y="2430623"/>
                </a:cubicBezTo>
                <a:lnTo>
                  <a:pt x="2314074" y="2423947"/>
                </a:lnTo>
                <a:cubicBezTo>
                  <a:pt x="2309015" y="2393697"/>
                  <a:pt x="2306564" y="2362806"/>
                  <a:pt x="2306606" y="2331471"/>
                </a:cubicBezTo>
                <a:cubicBezTo>
                  <a:pt x="2305294" y="2325843"/>
                  <a:pt x="2305236" y="2320176"/>
                  <a:pt x="2305236" y="2314495"/>
                </a:cubicBezTo>
                <a:lnTo>
                  <a:pt x="2305830" y="2303055"/>
                </a:lnTo>
                <a:lnTo>
                  <a:pt x="2306328" y="2303088"/>
                </a:lnTo>
                <a:close/>
                <a:moveTo>
                  <a:pt x="2283603" y="2302594"/>
                </a:moveTo>
                <a:lnTo>
                  <a:pt x="2283629" y="2303088"/>
                </a:lnTo>
                <a:lnTo>
                  <a:pt x="2284127" y="2303055"/>
                </a:lnTo>
                <a:lnTo>
                  <a:pt x="2284721" y="2314495"/>
                </a:lnTo>
                <a:cubicBezTo>
                  <a:pt x="2284721" y="2320176"/>
                  <a:pt x="2284662" y="2325843"/>
                  <a:pt x="2283350" y="2331471"/>
                </a:cubicBezTo>
                <a:cubicBezTo>
                  <a:pt x="2283392" y="2362806"/>
                  <a:pt x="2280942" y="2393697"/>
                  <a:pt x="2275883" y="2423947"/>
                </a:cubicBezTo>
                <a:lnTo>
                  <a:pt x="2275345" y="2430623"/>
                </a:lnTo>
                <a:cubicBezTo>
                  <a:pt x="2275175" y="2430628"/>
                  <a:pt x="2275007" y="2430633"/>
                  <a:pt x="2274839" y="2430686"/>
                </a:cubicBezTo>
                <a:cubicBezTo>
                  <a:pt x="2224564" y="2783551"/>
                  <a:pt x="1943525" y="3064328"/>
                  <a:pt x="1584673" y="3123727"/>
                </a:cubicBezTo>
                <a:lnTo>
                  <a:pt x="1584557" y="3124875"/>
                </a:lnTo>
                <a:cubicBezTo>
                  <a:pt x="1579247" y="3125886"/>
                  <a:pt x="1573918" y="3126834"/>
                  <a:pt x="1568341" y="3126415"/>
                </a:cubicBezTo>
                <a:cubicBezTo>
                  <a:pt x="1537169" y="3131969"/>
                  <a:pt x="1505289" y="3134950"/>
                  <a:pt x="1472914" y="3135477"/>
                </a:cubicBezTo>
                <a:lnTo>
                  <a:pt x="1455796" y="3137103"/>
                </a:lnTo>
                <a:lnTo>
                  <a:pt x="1455770" y="3136608"/>
                </a:lnTo>
                <a:lnTo>
                  <a:pt x="1455271" y="3136641"/>
                </a:lnTo>
                <a:cubicBezTo>
                  <a:pt x="1454705" y="3132839"/>
                  <a:pt x="1454678" y="3129023"/>
                  <a:pt x="1454678" y="3125201"/>
                </a:cubicBezTo>
                <a:cubicBezTo>
                  <a:pt x="1454678" y="3119519"/>
                  <a:pt x="1454736" y="3113850"/>
                  <a:pt x="1456048" y="3108220"/>
                </a:cubicBezTo>
                <a:cubicBezTo>
                  <a:pt x="1456006" y="3076892"/>
                  <a:pt x="1458456" y="3046007"/>
                  <a:pt x="1463513" y="3015763"/>
                </a:cubicBezTo>
                <a:lnTo>
                  <a:pt x="1464053" y="3009073"/>
                </a:lnTo>
                <a:cubicBezTo>
                  <a:pt x="1464221" y="3009068"/>
                  <a:pt x="1464391" y="3009063"/>
                  <a:pt x="1464558" y="3009010"/>
                </a:cubicBezTo>
                <a:cubicBezTo>
                  <a:pt x="1514835" y="2656144"/>
                  <a:pt x="1795874" y="2375367"/>
                  <a:pt x="2154724" y="2315969"/>
                </a:cubicBezTo>
                <a:lnTo>
                  <a:pt x="2154841" y="2314821"/>
                </a:lnTo>
                <a:cubicBezTo>
                  <a:pt x="2160150" y="2313811"/>
                  <a:pt x="2165478" y="2312863"/>
                  <a:pt x="2171054" y="2313282"/>
                </a:cubicBezTo>
                <a:cubicBezTo>
                  <a:pt x="2202237" y="2307725"/>
                  <a:pt x="2234130" y="2304744"/>
                  <a:pt x="2266515" y="2304217"/>
                </a:cubicBezTo>
                <a:close/>
                <a:moveTo>
                  <a:pt x="614203" y="2302594"/>
                </a:moveTo>
                <a:lnTo>
                  <a:pt x="631290" y="2304217"/>
                </a:lnTo>
                <a:cubicBezTo>
                  <a:pt x="663676" y="2304744"/>
                  <a:pt x="695568" y="2307725"/>
                  <a:pt x="726752" y="2313282"/>
                </a:cubicBezTo>
                <a:cubicBezTo>
                  <a:pt x="732328" y="2312863"/>
                  <a:pt x="737656" y="2313811"/>
                  <a:pt x="742964" y="2314821"/>
                </a:cubicBezTo>
                <a:lnTo>
                  <a:pt x="743081" y="2315969"/>
                </a:lnTo>
                <a:cubicBezTo>
                  <a:pt x="1101932" y="2375367"/>
                  <a:pt x="1382971" y="2656144"/>
                  <a:pt x="1433247" y="3009010"/>
                </a:cubicBezTo>
                <a:cubicBezTo>
                  <a:pt x="1433415" y="3009063"/>
                  <a:pt x="1433584" y="3009068"/>
                  <a:pt x="1433753" y="3009073"/>
                </a:cubicBezTo>
                <a:lnTo>
                  <a:pt x="1434293" y="3015763"/>
                </a:lnTo>
                <a:cubicBezTo>
                  <a:pt x="1439350" y="3046007"/>
                  <a:pt x="1441799" y="3076892"/>
                  <a:pt x="1441757" y="3108220"/>
                </a:cubicBezTo>
                <a:cubicBezTo>
                  <a:pt x="1443069" y="3113850"/>
                  <a:pt x="1443128" y="3119519"/>
                  <a:pt x="1443128" y="3125201"/>
                </a:cubicBezTo>
                <a:cubicBezTo>
                  <a:pt x="1443128" y="3129023"/>
                  <a:pt x="1443101" y="3132839"/>
                  <a:pt x="1442535" y="3136641"/>
                </a:cubicBezTo>
                <a:lnTo>
                  <a:pt x="1442036" y="3136608"/>
                </a:lnTo>
                <a:lnTo>
                  <a:pt x="1442010" y="3137103"/>
                </a:lnTo>
                <a:lnTo>
                  <a:pt x="1424891" y="3135477"/>
                </a:lnTo>
                <a:cubicBezTo>
                  <a:pt x="1392517" y="3134950"/>
                  <a:pt x="1360637" y="3131969"/>
                  <a:pt x="1329465" y="3126415"/>
                </a:cubicBezTo>
                <a:cubicBezTo>
                  <a:pt x="1323888" y="3126834"/>
                  <a:pt x="1318559" y="3125886"/>
                  <a:pt x="1313248" y="3124875"/>
                </a:cubicBezTo>
                <a:lnTo>
                  <a:pt x="1313132" y="3123727"/>
                </a:lnTo>
                <a:cubicBezTo>
                  <a:pt x="954281" y="3064328"/>
                  <a:pt x="673242" y="2783551"/>
                  <a:pt x="622966" y="2430686"/>
                </a:cubicBezTo>
                <a:cubicBezTo>
                  <a:pt x="622799" y="2430633"/>
                  <a:pt x="622630" y="2430628"/>
                  <a:pt x="622461" y="2430623"/>
                </a:cubicBezTo>
                <a:lnTo>
                  <a:pt x="621923" y="2423947"/>
                </a:lnTo>
                <a:cubicBezTo>
                  <a:pt x="616864" y="2393697"/>
                  <a:pt x="614413" y="2362806"/>
                  <a:pt x="614455" y="2331471"/>
                </a:cubicBezTo>
                <a:cubicBezTo>
                  <a:pt x="613143" y="2325843"/>
                  <a:pt x="613085" y="2320176"/>
                  <a:pt x="613085" y="2314495"/>
                </a:cubicBezTo>
                <a:lnTo>
                  <a:pt x="613679" y="2303055"/>
                </a:lnTo>
                <a:lnTo>
                  <a:pt x="614177" y="2303088"/>
                </a:lnTo>
                <a:close/>
                <a:moveTo>
                  <a:pt x="591452" y="2302594"/>
                </a:moveTo>
                <a:lnTo>
                  <a:pt x="591478" y="2303088"/>
                </a:lnTo>
                <a:lnTo>
                  <a:pt x="591976" y="2303055"/>
                </a:lnTo>
                <a:lnTo>
                  <a:pt x="592570" y="2314495"/>
                </a:lnTo>
                <a:cubicBezTo>
                  <a:pt x="592570" y="2320176"/>
                  <a:pt x="592511" y="2325843"/>
                  <a:pt x="591199" y="2331471"/>
                </a:cubicBezTo>
                <a:cubicBezTo>
                  <a:pt x="591242" y="2362806"/>
                  <a:pt x="588791" y="2393697"/>
                  <a:pt x="583732" y="2423947"/>
                </a:cubicBezTo>
                <a:lnTo>
                  <a:pt x="583194" y="2430623"/>
                </a:lnTo>
                <a:cubicBezTo>
                  <a:pt x="583024" y="2430628"/>
                  <a:pt x="582856" y="2430633"/>
                  <a:pt x="582689" y="2430686"/>
                </a:cubicBezTo>
                <a:cubicBezTo>
                  <a:pt x="537576" y="2747315"/>
                  <a:pt x="306662" y="3005901"/>
                  <a:pt x="0" y="3097101"/>
                </a:cubicBezTo>
                <a:lnTo>
                  <a:pt x="0" y="2964763"/>
                </a:lnTo>
                <a:cubicBezTo>
                  <a:pt x="229298" y="2881926"/>
                  <a:pt x="402181" y="2686530"/>
                  <a:pt x="449203" y="2447425"/>
                </a:cubicBezTo>
                <a:cubicBezTo>
                  <a:pt x="258971" y="2488309"/>
                  <a:pt x="97576" y="2603574"/>
                  <a:pt x="0" y="2761314"/>
                </a:cubicBezTo>
                <a:lnTo>
                  <a:pt x="0" y="2554520"/>
                </a:lnTo>
                <a:cubicBezTo>
                  <a:pt x="121484" y="2431613"/>
                  <a:pt x="282199" y="2345825"/>
                  <a:pt x="462573" y="2315969"/>
                </a:cubicBezTo>
                <a:lnTo>
                  <a:pt x="462690" y="2314821"/>
                </a:lnTo>
                <a:cubicBezTo>
                  <a:pt x="467999" y="2313811"/>
                  <a:pt x="473327" y="2312863"/>
                  <a:pt x="478903" y="2313282"/>
                </a:cubicBezTo>
                <a:cubicBezTo>
                  <a:pt x="510086" y="2307725"/>
                  <a:pt x="541979" y="2304744"/>
                  <a:pt x="574365" y="2304217"/>
                </a:cubicBezTo>
                <a:close/>
                <a:moveTo>
                  <a:pt x="11452667" y="1608087"/>
                </a:moveTo>
                <a:cubicBezTo>
                  <a:pt x="11177477" y="1666766"/>
                  <a:pt x="10962633" y="1879876"/>
                  <a:pt x="10909358" y="2148655"/>
                </a:cubicBezTo>
                <a:cubicBezTo>
                  <a:pt x="11184548" y="2089976"/>
                  <a:pt x="11399391" y="1876866"/>
                  <a:pt x="11452667" y="1608087"/>
                </a:cubicBezTo>
                <a:close/>
                <a:moveTo>
                  <a:pt x="10058800" y="1608087"/>
                </a:moveTo>
                <a:cubicBezTo>
                  <a:pt x="10112076" y="1876866"/>
                  <a:pt x="10326919" y="2089976"/>
                  <a:pt x="10602109" y="2148655"/>
                </a:cubicBezTo>
                <a:cubicBezTo>
                  <a:pt x="10548834" y="1879876"/>
                  <a:pt x="10333990" y="1666766"/>
                  <a:pt x="10058800" y="1608087"/>
                </a:cubicBezTo>
                <a:close/>
                <a:moveTo>
                  <a:pt x="9760514" y="1608087"/>
                </a:moveTo>
                <a:cubicBezTo>
                  <a:pt x="9485324" y="1666766"/>
                  <a:pt x="9270480" y="1879876"/>
                  <a:pt x="9217205" y="2148655"/>
                </a:cubicBezTo>
                <a:cubicBezTo>
                  <a:pt x="9492395" y="2089976"/>
                  <a:pt x="9707238" y="1876866"/>
                  <a:pt x="9760514" y="1608087"/>
                </a:cubicBezTo>
                <a:close/>
                <a:moveTo>
                  <a:pt x="8366649" y="1608087"/>
                </a:moveTo>
                <a:cubicBezTo>
                  <a:pt x="8419925" y="1876866"/>
                  <a:pt x="8634768" y="2089976"/>
                  <a:pt x="8909958" y="2148655"/>
                </a:cubicBezTo>
                <a:cubicBezTo>
                  <a:pt x="8856683" y="1879876"/>
                  <a:pt x="8641839" y="1666766"/>
                  <a:pt x="8366649" y="1608087"/>
                </a:cubicBezTo>
                <a:close/>
                <a:moveTo>
                  <a:pt x="8068363" y="1608087"/>
                </a:moveTo>
                <a:cubicBezTo>
                  <a:pt x="7793173" y="1666766"/>
                  <a:pt x="7578329" y="1879876"/>
                  <a:pt x="7525054" y="2148655"/>
                </a:cubicBezTo>
                <a:cubicBezTo>
                  <a:pt x="7800244" y="2089976"/>
                  <a:pt x="8015087" y="1876866"/>
                  <a:pt x="8068363" y="1608087"/>
                </a:cubicBezTo>
                <a:close/>
                <a:moveTo>
                  <a:pt x="6674498" y="1608087"/>
                </a:moveTo>
                <a:cubicBezTo>
                  <a:pt x="6727774" y="1876866"/>
                  <a:pt x="6942617" y="2089976"/>
                  <a:pt x="7217807" y="2148655"/>
                </a:cubicBezTo>
                <a:cubicBezTo>
                  <a:pt x="7164532" y="1879876"/>
                  <a:pt x="6949688" y="1666766"/>
                  <a:pt x="6674498" y="1608087"/>
                </a:cubicBezTo>
                <a:close/>
                <a:moveTo>
                  <a:pt x="6376212" y="1608087"/>
                </a:moveTo>
                <a:cubicBezTo>
                  <a:pt x="6101022" y="1666766"/>
                  <a:pt x="5886178" y="1879876"/>
                  <a:pt x="5832903" y="2148655"/>
                </a:cubicBezTo>
                <a:cubicBezTo>
                  <a:pt x="6108093" y="2089976"/>
                  <a:pt x="6322936" y="1876866"/>
                  <a:pt x="6376212" y="1608087"/>
                </a:cubicBezTo>
                <a:close/>
                <a:moveTo>
                  <a:pt x="4982347" y="1608087"/>
                </a:moveTo>
                <a:cubicBezTo>
                  <a:pt x="5035623" y="1876866"/>
                  <a:pt x="5250466" y="2089976"/>
                  <a:pt x="5525656" y="2148655"/>
                </a:cubicBezTo>
                <a:cubicBezTo>
                  <a:pt x="5472381" y="1879876"/>
                  <a:pt x="5257537" y="1666766"/>
                  <a:pt x="4982347" y="1608087"/>
                </a:cubicBezTo>
                <a:close/>
                <a:moveTo>
                  <a:pt x="4684061" y="1608087"/>
                </a:moveTo>
                <a:cubicBezTo>
                  <a:pt x="4408871" y="1666766"/>
                  <a:pt x="4194027" y="1879876"/>
                  <a:pt x="4140752" y="2148655"/>
                </a:cubicBezTo>
                <a:cubicBezTo>
                  <a:pt x="4415942" y="2089976"/>
                  <a:pt x="4630785" y="1876866"/>
                  <a:pt x="4684061" y="1608087"/>
                </a:cubicBezTo>
                <a:close/>
                <a:moveTo>
                  <a:pt x="3290196" y="1608087"/>
                </a:moveTo>
                <a:cubicBezTo>
                  <a:pt x="3343472" y="1876866"/>
                  <a:pt x="3558315" y="2089976"/>
                  <a:pt x="3833505" y="2148655"/>
                </a:cubicBezTo>
                <a:cubicBezTo>
                  <a:pt x="3780230" y="1879876"/>
                  <a:pt x="3565386" y="1666766"/>
                  <a:pt x="3290196" y="1608087"/>
                </a:cubicBezTo>
                <a:close/>
                <a:moveTo>
                  <a:pt x="2991910" y="1608087"/>
                </a:moveTo>
                <a:cubicBezTo>
                  <a:pt x="2716720" y="1666766"/>
                  <a:pt x="2501876" y="1879876"/>
                  <a:pt x="2448601" y="2148655"/>
                </a:cubicBezTo>
                <a:cubicBezTo>
                  <a:pt x="2723791" y="2089976"/>
                  <a:pt x="2938634" y="1876866"/>
                  <a:pt x="2991910" y="1608087"/>
                </a:cubicBezTo>
                <a:close/>
                <a:moveTo>
                  <a:pt x="1598045" y="1608087"/>
                </a:moveTo>
                <a:cubicBezTo>
                  <a:pt x="1651321" y="1876866"/>
                  <a:pt x="1866164" y="2089976"/>
                  <a:pt x="2141354" y="2148655"/>
                </a:cubicBezTo>
                <a:cubicBezTo>
                  <a:pt x="2088079" y="1879876"/>
                  <a:pt x="1873235" y="1666766"/>
                  <a:pt x="1598045" y="1608087"/>
                </a:cubicBezTo>
                <a:close/>
                <a:moveTo>
                  <a:pt x="1299759" y="1608087"/>
                </a:moveTo>
                <a:cubicBezTo>
                  <a:pt x="1024569" y="1666766"/>
                  <a:pt x="809725" y="1879876"/>
                  <a:pt x="756450" y="2148655"/>
                </a:cubicBezTo>
                <a:cubicBezTo>
                  <a:pt x="1031640" y="2089976"/>
                  <a:pt x="1246483" y="1876866"/>
                  <a:pt x="1299759" y="1608087"/>
                </a:cubicBezTo>
                <a:close/>
                <a:moveTo>
                  <a:pt x="0" y="1504081"/>
                </a:moveTo>
                <a:cubicBezTo>
                  <a:pt x="306658" y="1594561"/>
                  <a:pt x="537576" y="1851117"/>
                  <a:pt x="582690" y="2165262"/>
                </a:cubicBezTo>
                <a:cubicBezTo>
                  <a:pt x="582857" y="2165315"/>
                  <a:pt x="583026" y="2165320"/>
                  <a:pt x="583195" y="2165325"/>
                </a:cubicBezTo>
                <a:lnTo>
                  <a:pt x="583735" y="2171962"/>
                </a:lnTo>
                <a:cubicBezTo>
                  <a:pt x="588792" y="2201969"/>
                  <a:pt x="591242" y="2232611"/>
                  <a:pt x="591199" y="2263693"/>
                </a:cubicBezTo>
                <a:cubicBezTo>
                  <a:pt x="592511" y="2269279"/>
                  <a:pt x="592570" y="2274903"/>
                  <a:pt x="592570" y="2280541"/>
                </a:cubicBezTo>
                <a:cubicBezTo>
                  <a:pt x="592570" y="2284333"/>
                  <a:pt x="592543" y="2288119"/>
                  <a:pt x="591977" y="2291891"/>
                </a:cubicBezTo>
                <a:lnTo>
                  <a:pt x="591478" y="2291858"/>
                </a:lnTo>
                <a:lnTo>
                  <a:pt x="591452" y="2292349"/>
                </a:lnTo>
                <a:lnTo>
                  <a:pt x="574334" y="2290736"/>
                </a:lnTo>
                <a:cubicBezTo>
                  <a:pt x="541959" y="2290213"/>
                  <a:pt x="510079" y="2287255"/>
                  <a:pt x="478907" y="2281745"/>
                </a:cubicBezTo>
                <a:cubicBezTo>
                  <a:pt x="473330" y="2282161"/>
                  <a:pt x="468001" y="2281220"/>
                  <a:pt x="462690" y="2280217"/>
                </a:cubicBezTo>
                <a:lnTo>
                  <a:pt x="462574" y="2279078"/>
                </a:lnTo>
                <a:cubicBezTo>
                  <a:pt x="282200" y="2249456"/>
                  <a:pt x="121485" y="2164343"/>
                  <a:pt x="0" y="2042401"/>
                </a:cubicBezTo>
                <a:lnTo>
                  <a:pt x="0" y="1837231"/>
                </a:lnTo>
                <a:cubicBezTo>
                  <a:pt x="97584" y="1993737"/>
                  <a:pt x="258975" y="2108093"/>
                  <a:pt x="449203" y="2148655"/>
                </a:cubicBezTo>
                <a:cubicBezTo>
                  <a:pt x="402182" y="1911427"/>
                  <a:pt x="229297" y="1717565"/>
                  <a:pt x="0" y="1635380"/>
                </a:cubicBezTo>
                <a:close/>
                <a:moveTo>
                  <a:pt x="11608704" y="1464394"/>
                </a:moveTo>
                <a:lnTo>
                  <a:pt x="11625791" y="1466004"/>
                </a:lnTo>
                <a:cubicBezTo>
                  <a:pt x="11658177" y="1466527"/>
                  <a:pt x="11690070" y="1469485"/>
                  <a:pt x="11721253" y="1474998"/>
                </a:cubicBezTo>
                <a:cubicBezTo>
                  <a:pt x="11726829" y="1474582"/>
                  <a:pt x="11732157" y="1475523"/>
                  <a:pt x="11737466" y="1476525"/>
                </a:cubicBezTo>
                <a:lnTo>
                  <a:pt x="11737583" y="1477664"/>
                </a:lnTo>
                <a:cubicBezTo>
                  <a:pt x="11914088" y="1506650"/>
                  <a:pt x="12071767" y="1588774"/>
                  <a:pt x="12192000" y="1706842"/>
                </a:cubicBezTo>
                <a:lnTo>
                  <a:pt x="12192000" y="1906833"/>
                </a:lnTo>
                <a:cubicBezTo>
                  <a:pt x="12093732" y="1756811"/>
                  <a:pt x="11935983" y="1647542"/>
                  <a:pt x="11750953" y="1608088"/>
                </a:cubicBezTo>
                <a:cubicBezTo>
                  <a:pt x="11797422" y="1842524"/>
                  <a:pt x="11966808" y="2034608"/>
                  <a:pt x="12192000" y="2118654"/>
                </a:cubicBezTo>
                <a:lnTo>
                  <a:pt x="12192000" y="2250657"/>
                </a:lnTo>
                <a:cubicBezTo>
                  <a:pt x="11889465" y="2157681"/>
                  <a:pt x="11662185" y="1902872"/>
                  <a:pt x="11617468" y="1591480"/>
                </a:cubicBezTo>
                <a:cubicBezTo>
                  <a:pt x="11617300" y="1591427"/>
                  <a:pt x="11617132" y="1591423"/>
                  <a:pt x="11616962" y="1591418"/>
                </a:cubicBezTo>
                <a:lnTo>
                  <a:pt x="11616424" y="1584794"/>
                </a:lnTo>
                <a:cubicBezTo>
                  <a:pt x="11611365" y="1554782"/>
                  <a:pt x="11608914" y="1524133"/>
                  <a:pt x="11608957" y="1493044"/>
                </a:cubicBezTo>
                <a:cubicBezTo>
                  <a:pt x="11607645" y="1487460"/>
                  <a:pt x="11607586" y="1481838"/>
                  <a:pt x="11607586" y="1476202"/>
                </a:cubicBezTo>
                <a:lnTo>
                  <a:pt x="11608180" y="1464851"/>
                </a:lnTo>
                <a:lnTo>
                  <a:pt x="11608678" y="1464884"/>
                </a:lnTo>
                <a:close/>
                <a:moveTo>
                  <a:pt x="11594916" y="1464394"/>
                </a:moveTo>
                <a:lnTo>
                  <a:pt x="11594942" y="1464884"/>
                </a:lnTo>
                <a:lnTo>
                  <a:pt x="11595440" y="1464852"/>
                </a:lnTo>
                <a:lnTo>
                  <a:pt x="11596034" y="1476202"/>
                </a:lnTo>
                <a:cubicBezTo>
                  <a:pt x="11596034" y="1481838"/>
                  <a:pt x="11595975" y="1487460"/>
                  <a:pt x="11594663" y="1493044"/>
                </a:cubicBezTo>
                <a:cubicBezTo>
                  <a:pt x="11594706" y="1524133"/>
                  <a:pt x="11592255" y="1554782"/>
                  <a:pt x="11587196" y="1584794"/>
                </a:cubicBezTo>
                <a:lnTo>
                  <a:pt x="11586658" y="1591418"/>
                </a:lnTo>
                <a:cubicBezTo>
                  <a:pt x="11586488" y="1591423"/>
                  <a:pt x="11586320" y="1591427"/>
                  <a:pt x="11586152" y="1591480"/>
                </a:cubicBezTo>
                <a:cubicBezTo>
                  <a:pt x="11535877" y="1941574"/>
                  <a:pt x="11254838" y="2220146"/>
                  <a:pt x="10895987" y="2279078"/>
                </a:cubicBezTo>
                <a:lnTo>
                  <a:pt x="10895871" y="2280217"/>
                </a:lnTo>
                <a:cubicBezTo>
                  <a:pt x="10890560" y="2281220"/>
                  <a:pt x="10885231" y="2282161"/>
                  <a:pt x="10879654" y="2281745"/>
                </a:cubicBezTo>
                <a:cubicBezTo>
                  <a:pt x="10848482" y="2287255"/>
                  <a:pt x="10816602" y="2290213"/>
                  <a:pt x="10784227" y="2290736"/>
                </a:cubicBezTo>
                <a:lnTo>
                  <a:pt x="10767109" y="2292349"/>
                </a:lnTo>
                <a:lnTo>
                  <a:pt x="10767083" y="2291858"/>
                </a:lnTo>
                <a:lnTo>
                  <a:pt x="10766584" y="2291891"/>
                </a:lnTo>
                <a:cubicBezTo>
                  <a:pt x="10766018" y="2288119"/>
                  <a:pt x="10765991" y="2284333"/>
                  <a:pt x="10765991" y="2280541"/>
                </a:cubicBezTo>
                <a:cubicBezTo>
                  <a:pt x="10765991" y="2274903"/>
                  <a:pt x="10766050" y="2269279"/>
                  <a:pt x="10767362" y="2263693"/>
                </a:cubicBezTo>
                <a:cubicBezTo>
                  <a:pt x="10767319" y="2232611"/>
                  <a:pt x="10769769" y="2201969"/>
                  <a:pt x="10774826" y="2171962"/>
                </a:cubicBezTo>
                <a:lnTo>
                  <a:pt x="10775366" y="2165325"/>
                </a:lnTo>
                <a:cubicBezTo>
                  <a:pt x="10775535" y="2165320"/>
                  <a:pt x="10775704" y="2165315"/>
                  <a:pt x="10775872" y="2165262"/>
                </a:cubicBezTo>
                <a:cubicBezTo>
                  <a:pt x="10826148" y="1815167"/>
                  <a:pt x="11107187" y="1536596"/>
                  <a:pt x="11466037" y="1477664"/>
                </a:cubicBezTo>
                <a:lnTo>
                  <a:pt x="11466154" y="1476525"/>
                </a:lnTo>
                <a:cubicBezTo>
                  <a:pt x="11471463" y="1475523"/>
                  <a:pt x="11476791" y="1474582"/>
                  <a:pt x="11482367" y="1474998"/>
                </a:cubicBezTo>
                <a:cubicBezTo>
                  <a:pt x="11513550" y="1469485"/>
                  <a:pt x="11545443" y="1466527"/>
                  <a:pt x="11577829" y="1466004"/>
                </a:cubicBezTo>
                <a:close/>
                <a:moveTo>
                  <a:pt x="9916551" y="1464394"/>
                </a:moveTo>
                <a:lnTo>
                  <a:pt x="9933638" y="1466004"/>
                </a:lnTo>
                <a:cubicBezTo>
                  <a:pt x="9966024" y="1466527"/>
                  <a:pt x="9997917" y="1469485"/>
                  <a:pt x="10029100" y="1474998"/>
                </a:cubicBezTo>
                <a:cubicBezTo>
                  <a:pt x="10034676" y="1474582"/>
                  <a:pt x="10040004" y="1475523"/>
                  <a:pt x="10045313" y="1476525"/>
                </a:cubicBezTo>
                <a:lnTo>
                  <a:pt x="10045430" y="1477664"/>
                </a:lnTo>
                <a:cubicBezTo>
                  <a:pt x="10404280" y="1536596"/>
                  <a:pt x="10685319" y="1815167"/>
                  <a:pt x="10735596" y="2165262"/>
                </a:cubicBezTo>
                <a:cubicBezTo>
                  <a:pt x="10735763" y="2165315"/>
                  <a:pt x="10735932" y="2165320"/>
                  <a:pt x="10736101" y="2165325"/>
                </a:cubicBezTo>
                <a:lnTo>
                  <a:pt x="10736641" y="2171962"/>
                </a:lnTo>
                <a:cubicBezTo>
                  <a:pt x="10741698" y="2201969"/>
                  <a:pt x="10744148" y="2232611"/>
                  <a:pt x="10744105" y="2263693"/>
                </a:cubicBezTo>
                <a:cubicBezTo>
                  <a:pt x="10745417" y="2269279"/>
                  <a:pt x="10745476" y="2274903"/>
                  <a:pt x="10745476" y="2280541"/>
                </a:cubicBezTo>
                <a:cubicBezTo>
                  <a:pt x="10745476" y="2284333"/>
                  <a:pt x="10745449" y="2288119"/>
                  <a:pt x="10744883" y="2291891"/>
                </a:cubicBezTo>
                <a:lnTo>
                  <a:pt x="10744384" y="2291858"/>
                </a:lnTo>
                <a:lnTo>
                  <a:pt x="10744358" y="2292349"/>
                </a:lnTo>
                <a:lnTo>
                  <a:pt x="10727240" y="2290736"/>
                </a:lnTo>
                <a:cubicBezTo>
                  <a:pt x="10694865" y="2290213"/>
                  <a:pt x="10662985" y="2287255"/>
                  <a:pt x="10631813" y="2281745"/>
                </a:cubicBezTo>
                <a:cubicBezTo>
                  <a:pt x="10626236" y="2282161"/>
                  <a:pt x="10620907" y="2281220"/>
                  <a:pt x="10615596" y="2280217"/>
                </a:cubicBezTo>
                <a:lnTo>
                  <a:pt x="10615480" y="2279078"/>
                </a:lnTo>
                <a:cubicBezTo>
                  <a:pt x="10256629" y="2220146"/>
                  <a:pt x="9975590" y="1941574"/>
                  <a:pt x="9925315" y="1591480"/>
                </a:cubicBezTo>
                <a:cubicBezTo>
                  <a:pt x="9925147" y="1591427"/>
                  <a:pt x="9924979" y="1591423"/>
                  <a:pt x="9924809" y="1591418"/>
                </a:cubicBezTo>
                <a:lnTo>
                  <a:pt x="9924271" y="1584794"/>
                </a:lnTo>
                <a:cubicBezTo>
                  <a:pt x="9919212" y="1554782"/>
                  <a:pt x="9916761" y="1524133"/>
                  <a:pt x="9916804" y="1493044"/>
                </a:cubicBezTo>
                <a:cubicBezTo>
                  <a:pt x="9915492" y="1487460"/>
                  <a:pt x="9915433" y="1481838"/>
                  <a:pt x="9915433" y="1476202"/>
                </a:cubicBezTo>
                <a:lnTo>
                  <a:pt x="9916027" y="1464852"/>
                </a:lnTo>
                <a:lnTo>
                  <a:pt x="9916525" y="1464884"/>
                </a:lnTo>
                <a:close/>
                <a:moveTo>
                  <a:pt x="9902763" y="1464394"/>
                </a:moveTo>
                <a:lnTo>
                  <a:pt x="9902789" y="1464884"/>
                </a:lnTo>
                <a:lnTo>
                  <a:pt x="9903287" y="1464852"/>
                </a:lnTo>
                <a:lnTo>
                  <a:pt x="9903881" y="1476202"/>
                </a:lnTo>
                <a:cubicBezTo>
                  <a:pt x="9903881" y="1481838"/>
                  <a:pt x="9903822" y="1487460"/>
                  <a:pt x="9902510" y="1493044"/>
                </a:cubicBezTo>
                <a:cubicBezTo>
                  <a:pt x="9902553" y="1524133"/>
                  <a:pt x="9900102" y="1554782"/>
                  <a:pt x="9895043" y="1584794"/>
                </a:cubicBezTo>
                <a:lnTo>
                  <a:pt x="9894505" y="1591418"/>
                </a:lnTo>
                <a:cubicBezTo>
                  <a:pt x="9894335" y="1591423"/>
                  <a:pt x="9894167" y="1591427"/>
                  <a:pt x="9893999" y="1591480"/>
                </a:cubicBezTo>
                <a:cubicBezTo>
                  <a:pt x="9843724" y="1941574"/>
                  <a:pt x="9562685" y="2220146"/>
                  <a:pt x="9203834" y="2279078"/>
                </a:cubicBezTo>
                <a:lnTo>
                  <a:pt x="9203718" y="2280217"/>
                </a:lnTo>
                <a:cubicBezTo>
                  <a:pt x="9198407" y="2281220"/>
                  <a:pt x="9193078" y="2282161"/>
                  <a:pt x="9187501" y="2281745"/>
                </a:cubicBezTo>
                <a:cubicBezTo>
                  <a:pt x="9156329" y="2287255"/>
                  <a:pt x="9124449" y="2290213"/>
                  <a:pt x="9092074" y="2290736"/>
                </a:cubicBezTo>
                <a:lnTo>
                  <a:pt x="9074956" y="2292349"/>
                </a:lnTo>
                <a:lnTo>
                  <a:pt x="9074930" y="2291858"/>
                </a:lnTo>
                <a:lnTo>
                  <a:pt x="9074431" y="2291891"/>
                </a:lnTo>
                <a:cubicBezTo>
                  <a:pt x="9073865" y="2288119"/>
                  <a:pt x="9073838" y="2284333"/>
                  <a:pt x="9073838" y="2280541"/>
                </a:cubicBezTo>
                <a:cubicBezTo>
                  <a:pt x="9073838" y="2274903"/>
                  <a:pt x="9073897" y="2269279"/>
                  <a:pt x="9075209" y="2263693"/>
                </a:cubicBezTo>
                <a:cubicBezTo>
                  <a:pt x="9075166" y="2232611"/>
                  <a:pt x="9077616" y="2201969"/>
                  <a:pt x="9082673" y="2171962"/>
                </a:cubicBezTo>
                <a:lnTo>
                  <a:pt x="9083213" y="2165325"/>
                </a:lnTo>
                <a:cubicBezTo>
                  <a:pt x="9083382" y="2165320"/>
                  <a:pt x="9083551" y="2165315"/>
                  <a:pt x="9083718" y="2165262"/>
                </a:cubicBezTo>
                <a:cubicBezTo>
                  <a:pt x="9133995" y="1815167"/>
                  <a:pt x="9415034" y="1536596"/>
                  <a:pt x="9773884" y="1477664"/>
                </a:cubicBezTo>
                <a:lnTo>
                  <a:pt x="9774001" y="1476525"/>
                </a:lnTo>
                <a:cubicBezTo>
                  <a:pt x="9779310" y="1475523"/>
                  <a:pt x="9784638" y="1474582"/>
                  <a:pt x="9790214" y="1474998"/>
                </a:cubicBezTo>
                <a:cubicBezTo>
                  <a:pt x="9821397" y="1469485"/>
                  <a:pt x="9853290" y="1466527"/>
                  <a:pt x="9885676" y="1466004"/>
                </a:cubicBezTo>
                <a:close/>
                <a:moveTo>
                  <a:pt x="8224400" y="1464394"/>
                </a:moveTo>
                <a:lnTo>
                  <a:pt x="8241488" y="1466004"/>
                </a:lnTo>
                <a:cubicBezTo>
                  <a:pt x="8273873" y="1466527"/>
                  <a:pt x="8305766" y="1469485"/>
                  <a:pt x="8336949" y="1474998"/>
                </a:cubicBezTo>
                <a:cubicBezTo>
                  <a:pt x="8342525" y="1474582"/>
                  <a:pt x="8347853" y="1475523"/>
                  <a:pt x="8353162" y="1476525"/>
                </a:cubicBezTo>
                <a:lnTo>
                  <a:pt x="8353279" y="1477664"/>
                </a:lnTo>
                <a:cubicBezTo>
                  <a:pt x="8712129" y="1536596"/>
                  <a:pt x="8993168" y="1815167"/>
                  <a:pt x="9043444" y="2165262"/>
                </a:cubicBezTo>
                <a:cubicBezTo>
                  <a:pt x="9043612" y="2165315"/>
                  <a:pt x="9043781" y="2165320"/>
                  <a:pt x="9043950" y="2165325"/>
                </a:cubicBezTo>
                <a:lnTo>
                  <a:pt x="9044490" y="2171962"/>
                </a:lnTo>
                <a:cubicBezTo>
                  <a:pt x="9049547" y="2201969"/>
                  <a:pt x="9051997" y="2232611"/>
                  <a:pt x="9051954" y="2263693"/>
                </a:cubicBezTo>
                <a:cubicBezTo>
                  <a:pt x="9053266" y="2269279"/>
                  <a:pt x="9053325" y="2274903"/>
                  <a:pt x="9053325" y="2280541"/>
                </a:cubicBezTo>
                <a:cubicBezTo>
                  <a:pt x="9053325" y="2284333"/>
                  <a:pt x="9053298" y="2288119"/>
                  <a:pt x="9052732" y="2291891"/>
                </a:cubicBezTo>
                <a:lnTo>
                  <a:pt x="9052233" y="2291858"/>
                </a:lnTo>
                <a:lnTo>
                  <a:pt x="9052207" y="2292349"/>
                </a:lnTo>
                <a:lnTo>
                  <a:pt x="9035089" y="2290736"/>
                </a:lnTo>
                <a:cubicBezTo>
                  <a:pt x="9002714" y="2290213"/>
                  <a:pt x="8970834" y="2287255"/>
                  <a:pt x="8939662" y="2281745"/>
                </a:cubicBezTo>
                <a:cubicBezTo>
                  <a:pt x="8934085" y="2282161"/>
                  <a:pt x="8928756" y="2281220"/>
                  <a:pt x="8923445" y="2280217"/>
                </a:cubicBezTo>
                <a:lnTo>
                  <a:pt x="8923329" y="2279078"/>
                </a:lnTo>
                <a:cubicBezTo>
                  <a:pt x="8564478" y="2220146"/>
                  <a:pt x="8283439" y="1941574"/>
                  <a:pt x="8233164" y="1591480"/>
                </a:cubicBezTo>
                <a:cubicBezTo>
                  <a:pt x="8232996" y="1591427"/>
                  <a:pt x="8232828" y="1591423"/>
                  <a:pt x="8232658" y="1591418"/>
                </a:cubicBezTo>
                <a:lnTo>
                  <a:pt x="8232120" y="1584794"/>
                </a:lnTo>
                <a:cubicBezTo>
                  <a:pt x="8227061" y="1554782"/>
                  <a:pt x="8224611" y="1524133"/>
                  <a:pt x="8224653" y="1493044"/>
                </a:cubicBezTo>
                <a:cubicBezTo>
                  <a:pt x="8223341" y="1487460"/>
                  <a:pt x="8223282" y="1481838"/>
                  <a:pt x="8223282" y="1476202"/>
                </a:cubicBezTo>
                <a:lnTo>
                  <a:pt x="8223876" y="1464852"/>
                </a:lnTo>
                <a:lnTo>
                  <a:pt x="8224374" y="1464884"/>
                </a:lnTo>
                <a:close/>
                <a:moveTo>
                  <a:pt x="8210612" y="1464394"/>
                </a:moveTo>
                <a:lnTo>
                  <a:pt x="8210638" y="1464884"/>
                </a:lnTo>
                <a:lnTo>
                  <a:pt x="8211136" y="1464852"/>
                </a:lnTo>
                <a:lnTo>
                  <a:pt x="8211730" y="1476202"/>
                </a:lnTo>
                <a:cubicBezTo>
                  <a:pt x="8211730" y="1481838"/>
                  <a:pt x="8211672" y="1487460"/>
                  <a:pt x="8210360" y="1493044"/>
                </a:cubicBezTo>
                <a:cubicBezTo>
                  <a:pt x="8210402" y="1524133"/>
                  <a:pt x="8207951" y="1554782"/>
                  <a:pt x="8202893" y="1584794"/>
                </a:cubicBezTo>
                <a:lnTo>
                  <a:pt x="8202354" y="1591418"/>
                </a:lnTo>
                <a:cubicBezTo>
                  <a:pt x="8202185" y="1591423"/>
                  <a:pt x="8202016" y="1591427"/>
                  <a:pt x="8201849" y="1591480"/>
                </a:cubicBezTo>
                <a:cubicBezTo>
                  <a:pt x="8151573" y="1941574"/>
                  <a:pt x="7870534" y="2220146"/>
                  <a:pt x="7511683" y="2279078"/>
                </a:cubicBezTo>
                <a:lnTo>
                  <a:pt x="7511567" y="2280217"/>
                </a:lnTo>
                <a:cubicBezTo>
                  <a:pt x="7506256" y="2281220"/>
                  <a:pt x="7500927" y="2282161"/>
                  <a:pt x="7495350" y="2281745"/>
                </a:cubicBezTo>
                <a:cubicBezTo>
                  <a:pt x="7464178" y="2287255"/>
                  <a:pt x="7432298" y="2290213"/>
                  <a:pt x="7399924" y="2290736"/>
                </a:cubicBezTo>
                <a:lnTo>
                  <a:pt x="7382805" y="2292349"/>
                </a:lnTo>
                <a:lnTo>
                  <a:pt x="7382779" y="2291858"/>
                </a:lnTo>
                <a:lnTo>
                  <a:pt x="7382280" y="2291891"/>
                </a:lnTo>
                <a:cubicBezTo>
                  <a:pt x="7381714" y="2288119"/>
                  <a:pt x="7381687" y="2284333"/>
                  <a:pt x="7381687" y="2280541"/>
                </a:cubicBezTo>
                <a:cubicBezTo>
                  <a:pt x="7381687" y="2274903"/>
                  <a:pt x="7381746" y="2269279"/>
                  <a:pt x="7383058" y="2263693"/>
                </a:cubicBezTo>
                <a:cubicBezTo>
                  <a:pt x="7383016" y="2232611"/>
                  <a:pt x="7385465" y="2201969"/>
                  <a:pt x="7390522" y="2171962"/>
                </a:cubicBezTo>
                <a:lnTo>
                  <a:pt x="7391062" y="2165325"/>
                </a:lnTo>
                <a:cubicBezTo>
                  <a:pt x="7391231" y="2165320"/>
                  <a:pt x="7391400" y="2165315"/>
                  <a:pt x="7391568" y="2165262"/>
                </a:cubicBezTo>
                <a:cubicBezTo>
                  <a:pt x="7441844" y="1815167"/>
                  <a:pt x="7722883" y="1536596"/>
                  <a:pt x="8081734" y="1477664"/>
                </a:cubicBezTo>
                <a:lnTo>
                  <a:pt x="8081851" y="1476525"/>
                </a:lnTo>
                <a:cubicBezTo>
                  <a:pt x="8087159" y="1475523"/>
                  <a:pt x="8092487" y="1474582"/>
                  <a:pt x="8098063" y="1474998"/>
                </a:cubicBezTo>
                <a:cubicBezTo>
                  <a:pt x="8129247" y="1469485"/>
                  <a:pt x="8161139" y="1466527"/>
                  <a:pt x="8193525" y="1466004"/>
                </a:cubicBezTo>
                <a:close/>
                <a:moveTo>
                  <a:pt x="6532249" y="1464394"/>
                </a:moveTo>
                <a:lnTo>
                  <a:pt x="6549337" y="1466004"/>
                </a:lnTo>
                <a:cubicBezTo>
                  <a:pt x="6581722" y="1466527"/>
                  <a:pt x="6613615" y="1469485"/>
                  <a:pt x="6644798" y="1474998"/>
                </a:cubicBezTo>
                <a:cubicBezTo>
                  <a:pt x="6650374" y="1474582"/>
                  <a:pt x="6655702" y="1475523"/>
                  <a:pt x="6661011" y="1476525"/>
                </a:cubicBezTo>
                <a:lnTo>
                  <a:pt x="6661128" y="1477664"/>
                </a:lnTo>
                <a:cubicBezTo>
                  <a:pt x="7019978" y="1536596"/>
                  <a:pt x="7301017" y="1815167"/>
                  <a:pt x="7351294" y="2165262"/>
                </a:cubicBezTo>
                <a:cubicBezTo>
                  <a:pt x="7351461" y="2165315"/>
                  <a:pt x="7351631" y="2165320"/>
                  <a:pt x="7351799" y="2165325"/>
                </a:cubicBezTo>
                <a:lnTo>
                  <a:pt x="7352340" y="2171962"/>
                </a:lnTo>
                <a:cubicBezTo>
                  <a:pt x="7357396" y="2201969"/>
                  <a:pt x="7359846" y="2232611"/>
                  <a:pt x="7359804" y="2263693"/>
                </a:cubicBezTo>
                <a:cubicBezTo>
                  <a:pt x="7361116" y="2269279"/>
                  <a:pt x="7361174" y="2274903"/>
                  <a:pt x="7361174" y="2280541"/>
                </a:cubicBezTo>
                <a:cubicBezTo>
                  <a:pt x="7361174" y="2284333"/>
                  <a:pt x="7361147" y="2288119"/>
                  <a:pt x="7360581" y="2291891"/>
                </a:cubicBezTo>
                <a:lnTo>
                  <a:pt x="7360082" y="2291858"/>
                </a:lnTo>
                <a:lnTo>
                  <a:pt x="7360056" y="2292349"/>
                </a:lnTo>
                <a:lnTo>
                  <a:pt x="7342938" y="2290736"/>
                </a:lnTo>
                <a:cubicBezTo>
                  <a:pt x="7310564" y="2290213"/>
                  <a:pt x="7278683" y="2287255"/>
                  <a:pt x="7247511" y="2281745"/>
                </a:cubicBezTo>
                <a:cubicBezTo>
                  <a:pt x="7241934" y="2282161"/>
                  <a:pt x="7236605" y="2281220"/>
                  <a:pt x="7231295" y="2280217"/>
                </a:cubicBezTo>
                <a:lnTo>
                  <a:pt x="7231179" y="2279078"/>
                </a:lnTo>
                <a:cubicBezTo>
                  <a:pt x="6872327" y="2220146"/>
                  <a:pt x="6591288" y="1941574"/>
                  <a:pt x="6541013" y="1591480"/>
                </a:cubicBezTo>
                <a:cubicBezTo>
                  <a:pt x="6540845" y="1591427"/>
                  <a:pt x="6540677" y="1591423"/>
                  <a:pt x="6540507" y="1591418"/>
                </a:cubicBezTo>
                <a:lnTo>
                  <a:pt x="6539969" y="1584794"/>
                </a:lnTo>
                <a:cubicBezTo>
                  <a:pt x="6534910" y="1554782"/>
                  <a:pt x="6532460" y="1524133"/>
                  <a:pt x="6532502" y="1493044"/>
                </a:cubicBezTo>
                <a:cubicBezTo>
                  <a:pt x="6531190" y="1487460"/>
                  <a:pt x="6531131" y="1481838"/>
                  <a:pt x="6531131" y="1476202"/>
                </a:cubicBezTo>
                <a:lnTo>
                  <a:pt x="6531725" y="1464852"/>
                </a:lnTo>
                <a:lnTo>
                  <a:pt x="6532223" y="1464884"/>
                </a:lnTo>
                <a:close/>
                <a:moveTo>
                  <a:pt x="6518461" y="1464394"/>
                </a:moveTo>
                <a:lnTo>
                  <a:pt x="6518487" y="1464884"/>
                </a:lnTo>
                <a:lnTo>
                  <a:pt x="6518985" y="1464852"/>
                </a:lnTo>
                <a:lnTo>
                  <a:pt x="6519579" y="1476202"/>
                </a:lnTo>
                <a:cubicBezTo>
                  <a:pt x="6519579" y="1481838"/>
                  <a:pt x="6519520" y="1487460"/>
                  <a:pt x="6518208" y="1493044"/>
                </a:cubicBezTo>
                <a:cubicBezTo>
                  <a:pt x="6518250" y="1524133"/>
                  <a:pt x="6515800" y="1554782"/>
                  <a:pt x="6510741" y="1584794"/>
                </a:cubicBezTo>
                <a:lnTo>
                  <a:pt x="6510203" y="1591418"/>
                </a:lnTo>
                <a:cubicBezTo>
                  <a:pt x="6510033" y="1591423"/>
                  <a:pt x="6509865" y="1591427"/>
                  <a:pt x="6509697" y="1591480"/>
                </a:cubicBezTo>
                <a:cubicBezTo>
                  <a:pt x="6459422" y="1941574"/>
                  <a:pt x="6178383" y="2220146"/>
                  <a:pt x="5819531" y="2279078"/>
                </a:cubicBezTo>
                <a:lnTo>
                  <a:pt x="5819415" y="2280217"/>
                </a:lnTo>
                <a:cubicBezTo>
                  <a:pt x="5814105" y="2281220"/>
                  <a:pt x="5808776" y="2282161"/>
                  <a:pt x="5803199" y="2281745"/>
                </a:cubicBezTo>
                <a:cubicBezTo>
                  <a:pt x="5772027" y="2287255"/>
                  <a:pt x="5740146" y="2290213"/>
                  <a:pt x="5707772" y="2290736"/>
                </a:cubicBezTo>
                <a:lnTo>
                  <a:pt x="5690654" y="2292349"/>
                </a:lnTo>
                <a:lnTo>
                  <a:pt x="5690628" y="2291858"/>
                </a:lnTo>
                <a:lnTo>
                  <a:pt x="5690129" y="2291891"/>
                </a:lnTo>
                <a:cubicBezTo>
                  <a:pt x="5689563" y="2288119"/>
                  <a:pt x="5689536" y="2284333"/>
                  <a:pt x="5689536" y="2280541"/>
                </a:cubicBezTo>
                <a:cubicBezTo>
                  <a:pt x="5689536" y="2274903"/>
                  <a:pt x="5689594" y="2269279"/>
                  <a:pt x="5690906" y="2263693"/>
                </a:cubicBezTo>
                <a:cubicBezTo>
                  <a:pt x="5690864" y="2232611"/>
                  <a:pt x="5693314" y="2201969"/>
                  <a:pt x="5698370" y="2171962"/>
                </a:cubicBezTo>
                <a:lnTo>
                  <a:pt x="5698911" y="2165325"/>
                </a:lnTo>
                <a:cubicBezTo>
                  <a:pt x="5699079" y="2165320"/>
                  <a:pt x="5699249" y="2165315"/>
                  <a:pt x="5699416" y="2165262"/>
                </a:cubicBezTo>
                <a:cubicBezTo>
                  <a:pt x="5749693" y="1815167"/>
                  <a:pt x="6030732" y="1536596"/>
                  <a:pt x="6389582" y="1477664"/>
                </a:cubicBezTo>
                <a:lnTo>
                  <a:pt x="6389699" y="1476525"/>
                </a:lnTo>
                <a:cubicBezTo>
                  <a:pt x="6395008" y="1475523"/>
                  <a:pt x="6400336" y="1474582"/>
                  <a:pt x="6405912" y="1474998"/>
                </a:cubicBezTo>
                <a:cubicBezTo>
                  <a:pt x="6437095" y="1469485"/>
                  <a:pt x="6468988" y="1466527"/>
                  <a:pt x="6501373" y="1466004"/>
                </a:cubicBezTo>
                <a:close/>
                <a:moveTo>
                  <a:pt x="4840098" y="1464394"/>
                </a:moveTo>
                <a:lnTo>
                  <a:pt x="4857185" y="1466004"/>
                </a:lnTo>
                <a:cubicBezTo>
                  <a:pt x="4889571" y="1466527"/>
                  <a:pt x="4921463" y="1469485"/>
                  <a:pt x="4952647" y="1474998"/>
                </a:cubicBezTo>
                <a:cubicBezTo>
                  <a:pt x="4958223" y="1474582"/>
                  <a:pt x="4963551" y="1475523"/>
                  <a:pt x="4968859" y="1476525"/>
                </a:cubicBezTo>
                <a:lnTo>
                  <a:pt x="4968976" y="1477664"/>
                </a:lnTo>
                <a:cubicBezTo>
                  <a:pt x="5327827" y="1536596"/>
                  <a:pt x="5608866" y="1815167"/>
                  <a:pt x="5659142" y="2165262"/>
                </a:cubicBezTo>
                <a:cubicBezTo>
                  <a:pt x="5659310" y="2165315"/>
                  <a:pt x="5659479" y="2165320"/>
                  <a:pt x="5659648" y="2165325"/>
                </a:cubicBezTo>
                <a:lnTo>
                  <a:pt x="5660188" y="2171962"/>
                </a:lnTo>
                <a:cubicBezTo>
                  <a:pt x="5665245" y="2201969"/>
                  <a:pt x="5667694" y="2232611"/>
                  <a:pt x="5667652" y="2263693"/>
                </a:cubicBezTo>
                <a:cubicBezTo>
                  <a:pt x="5668964" y="2269279"/>
                  <a:pt x="5669023" y="2274903"/>
                  <a:pt x="5669023" y="2280541"/>
                </a:cubicBezTo>
                <a:cubicBezTo>
                  <a:pt x="5669023" y="2284333"/>
                  <a:pt x="5668996" y="2288119"/>
                  <a:pt x="5668430" y="2291891"/>
                </a:cubicBezTo>
                <a:lnTo>
                  <a:pt x="5667931" y="2291858"/>
                </a:lnTo>
                <a:lnTo>
                  <a:pt x="5667905" y="2292349"/>
                </a:lnTo>
                <a:lnTo>
                  <a:pt x="5650786" y="2290736"/>
                </a:lnTo>
                <a:cubicBezTo>
                  <a:pt x="5618412" y="2290213"/>
                  <a:pt x="5586532" y="2287255"/>
                  <a:pt x="5555360" y="2281745"/>
                </a:cubicBezTo>
                <a:cubicBezTo>
                  <a:pt x="5549783" y="2282161"/>
                  <a:pt x="5544454" y="2281220"/>
                  <a:pt x="5539143" y="2280217"/>
                </a:cubicBezTo>
                <a:lnTo>
                  <a:pt x="5539027" y="2279078"/>
                </a:lnTo>
                <a:cubicBezTo>
                  <a:pt x="5180176" y="2220146"/>
                  <a:pt x="4899137" y="1941574"/>
                  <a:pt x="4848861" y="1591480"/>
                </a:cubicBezTo>
                <a:cubicBezTo>
                  <a:pt x="4848694" y="1591427"/>
                  <a:pt x="4848525" y="1591423"/>
                  <a:pt x="4848356" y="1591418"/>
                </a:cubicBezTo>
                <a:lnTo>
                  <a:pt x="4847817" y="1584794"/>
                </a:lnTo>
                <a:cubicBezTo>
                  <a:pt x="4842759" y="1554782"/>
                  <a:pt x="4840308" y="1524133"/>
                  <a:pt x="4840350" y="1493044"/>
                </a:cubicBezTo>
                <a:cubicBezTo>
                  <a:pt x="4839038" y="1487460"/>
                  <a:pt x="4838980" y="1481838"/>
                  <a:pt x="4838980" y="1476202"/>
                </a:cubicBezTo>
                <a:lnTo>
                  <a:pt x="4839574" y="1464852"/>
                </a:lnTo>
                <a:lnTo>
                  <a:pt x="4840072" y="1464884"/>
                </a:lnTo>
                <a:close/>
                <a:moveTo>
                  <a:pt x="4826310" y="1464394"/>
                </a:moveTo>
                <a:lnTo>
                  <a:pt x="4826336" y="1464884"/>
                </a:lnTo>
                <a:lnTo>
                  <a:pt x="4826834" y="1464852"/>
                </a:lnTo>
                <a:lnTo>
                  <a:pt x="4827428" y="1476202"/>
                </a:lnTo>
                <a:cubicBezTo>
                  <a:pt x="4827428" y="1481838"/>
                  <a:pt x="4827369" y="1487460"/>
                  <a:pt x="4826057" y="1493044"/>
                </a:cubicBezTo>
                <a:cubicBezTo>
                  <a:pt x="4826099" y="1524133"/>
                  <a:pt x="4823649" y="1554782"/>
                  <a:pt x="4818590" y="1584794"/>
                </a:cubicBezTo>
                <a:lnTo>
                  <a:pt x="4818052" y="1591418"/>
                </a:lnTo>
                <a:cubicBezTo>
                  <a:pt x="4817882" y="1591423"/>
                  <a:pt x="4817714" y="1591427"/>
                  <a:pt x="4817546" y="1591480"/>
                </a:cubicBezTo>
                <a:cubicBezTo>
                  <a:pt x="4767271" y="1941574"/>
                  <a:pt x="4486232" y="2220146"/>
                  <a:pt x="4127381" y="2279078"/>
                </a:cubicBezTo>
                <a:lnTo>
                  <a:pt x="4127264" y="2280217"/>
                </a:lnTo>
                <a:cubicBezTo>
                  <a:pt x="4121954" y="2281220"/>
                  <a:pt x="4116625" y="2282161"/>
                  <a:pt x="4111048" y="2281745"/>
                </a:cubicBezTo>
                <a:cubicBezTo>
                  <a:pt x="4079876" y="2287255"/>
                  <a:pt x="4047996" y="2290213"/>
                  <a:pt x="4015621" y="2290736"/>
                </a:cubicBezTo>
                <a:lnTo>
                  <a:pt x="3998503" y="2292349"/>
                </a:lnTo>
                <a:lnTo>
                  <a:pt x="3998477" y="2291858"/>
                </a:lnTo>
                <a:lnTo>
                  <a:pt x="3997978" y="2291891"/>
                </a:lnTo>
                <a:cubicBezTo>
                  <a:pt x="3997412" y="2288119"/>
                  <a:pt x="3997385" y="2284333"/>
                  <a:pt x="3997385" y="2280541"/>
                </a:cubicBezTo>
                <a:cubicBezTo>
                  <a:pt x="3997385" y="2274903"/>
                  <a:pt x="3997443" y="2269279"/>
                  <a:pt x="3998755" y="2263693"/>
                </a:cubicBezTo>
                <a:cubicBezTo>
                  <a:pt x="3998713" y="2232611"/>
                  <a:pt x="4001163" y="2201969"/>
                  <a:pt x="4006219" y="2171962"/>
                </a:cubicBezTo>
                <a:lnTo>
                  <a:pt x="4006760" y="2165325"/>
                </a:lnTo>
                <a:cubicBezTo>
                  <a:pt x="4006928" y="2165320"/>
                  <a:pt x="4007098" y="2165315"/>
                  <a:pt x="4007265" y="2165262"/>
                </a:cubicBezTo>
                <a:cubicBezTo>
                  <a:pt x="4057542" y="1815167"/>
                  <a:pt x="4338581" y="1536596"/>
                  <a:pt x="4697431" y="1477664"/>
                </a:cubicBezTo>
                <a:lnTo>
                  <a:pt x="4697548" y="1476525"/>
                </a:lnTo>
                <a:cubicBezTo>
                  <a:pt x="4702857" y="1475523"/>
                  <a:pt x="4708185" y="1474582"/>
                  <a:pt x="4713761" y="1474998"/>
                </a:cubicBezTo>
                <a:cubicBezTo>
                  <a:pt x="4744944" y="1469485"/>
                  <a:pt x="4776837" y="1466527"/>
                  <a:pt x="4809222" y="1466004"/>
                </a:cubicBezTo>
                <a:close/>
                <a:moveTo>
                  <a:pt x="3147947" y="1464394"/>
                </a:moveTo>
                <a:lnTo>
                  <a:pt x="3165034" y="1466004"/>
                </a:lnTo>
                <a:cubicBezTo>
                  <a:pt x="3197420" y="1466527"/>
                  <a:pt x="3229312" y="1469485"/>
                  <a:pt x="3260496" y="1474998"/>
                </a:cubicBezTo>
                <a:cubicBezTo>
                  <a:pt x="3266072" y="1474582"/>
                  <a:pt x="3271400" y="1475523"/>
                  <a:pt x="3276708" y="1476525"/>
                </a:cubicBezTo>
                <a:lnTo>
                  <a:pt x="3276826" y="1477664"/>
                </a:lnTo>
                <a:cubicBezTo>
                  <a:pt x="3635676" y="1536596"/>
                  <a:pt x="3916715" y="1815167"/>
                  <a:pt x="3966991" y="2165262"/>
                </a:cubicBezTo>
                <a:cubicBezTo>
                  <a:pt x="3967159" y="2165315"/>
                  <a:pt x="3967328" y="2165320"/>
                  <a:pt x="3967497" y="2165325"/>
                </a:cubicBezTo>
                <a:lnTo>
                  <a:pt x="3968037" y="2171962"/>
                </a:lnTo>
                <a:cubicBezTo>
                  <a:pt x="3973094" y="2201969"/>
                  <a:pt x="3975543" y="2232611"/>
                  <a:pt x="3975501" y="2263693"/>
                </a:cubicBezTo>
                <a:cubicBezTo>
                  <a:pt x="3976813" y="2269279"/>
                  <a:pt x="3976872" y="2274903"/>
                  <a:pt x="3976872" y="2280541"/>
                </a:cubicBezTo>
                <a:cubicBezTo>
                  <a:pt x="3976872" y="2284333"/>
                  <a:pt x="3976845" y="2288119"/>
                  <a:pt x="3976279" y="2291891"/>
                </a:cubicBezTo>
                <a:lnTo>
                  <a:pt x="3975780" y="2291858"/>
                </a:lnTo>
                <a:lnTo>
                  <a:pt x="3975754" y="2292349"/>
                </a:lnTo>
                <a:lnTo>
                  <a:pt x="3958635" y="2290736"/>
                </a:lnTo>
                <a:cubicBezTo>
                  <a:pt x="3926261" y="2290213"/>
                  <a:pt x="3894381" y="2287255"/>
                  <a:pt x="3863209" y="2281745"/>
                </a:cubicBezTo>
                <a:cubicBezTo>
                  <a:pt x="3857632" y="2282161"/>
                  <a:pt x="3852303" y="2281220"/>
                  <a:pt x="3846992" y="2280217"/>
                </a:cubicBezTo>
                <a:lnTo>
                  <a:pt x="3846876" y="2279078"/>
                </a:lnTo>
                <a:cubicBezTo>
                  <a:pt x="3488025" y="2220146"/>
                  <a:pt x="3206986" y="1941574"/>
                  <a:pt x="3156710" y="1591480"/>
                </a:cubicBezTo>
                <a:cubicBezTo>
                  <a:pt x="3156543" y="1591427"/>
                  <a:pt x="3156374" y="1591423"/>
                  <a:pt x="3156205" y="1591418"/>
                </a:cubicBezTo>
                <a:lnTo>
                  <a:pt x="3155667" y="1584794"/>
                </a:lnTo>
                <a:cubicBezTo>
                  <a:pt x="3150608" y="1554782"/>
                  <a:pt x="3148157" y="1524133"/>
                  <a:pt x="3148199" y="1493044"/>
                </a:cubicBezTo>
                <a:cubicBezTo>
                  <a:pt x="3146887" y="1487460"/>
                  <a:pt x="3146829" y="1481838"/>
                  <a:pt x="3146829" y="1476202"/>
                </a:cubicBezTo>
                <a:lnTo>
                  <a:pt x="3147423" y="1464852"/>
                </a:lnTo>
                <a:lnTo>
                  <a:pt x="3147921" y="1464884"/>
                </a:lnTo>
                <a:close/>
                <a:moveTo>
                  <a:pt x="3134159" y="1464394"/>
                </a:moveTo>
                <a:lnTo>
                  <a:pt x="3134185" y="1464884"/>
                </a:lnTo>
                <a:lnTo>
                  <a:pt x="3134683" y="1464852"/>
                </a:lnTo>
                <a:lnTo>
                  <a:pt x="3135277" y="1476202"/>
                </a:lnTo>
                <a:cubicBezTo>
                  <a:pt x="3135277" y="1481838"/>
                  <a:pt x="3135218" y="1487460"/>
                  <a:pt x="3133906" y="1493044"/>
                </a:cubicBezTo>
                <a:cubicBezTo>
                  <a:pt x="3133948" y="1524133"/>
                  <a:pt x="3131498" y="1554782"/>
                  <a:pt x="3126439" y="1584794"/>
                </a:cubicBezTo>
                <a:lnTo>
                  <a:pt x="3125901" y="1591418"/>
                </a:lnTo>
                <a:cubicBezTo>
                  <a:pt x="3125731" y="1591423"/>
                  <a:pt x="3125563" y="1591427"/>
                  <a:pt x="3125395" y="1591480"/>
                </a:cubicBezTo>
                <a:cubicBezTo>
                  <a:pt x="3075120" y="1941574"/>
                  <a:pt x="2794081" y="2220146"/>
                  <a:pt x="2435230" y="2279078"/>
                </a:cubicBezTo>
                <a:lnTo>
                  <a:pt x="2435113" y="2280217"/>
                </a:lnTo>
                <a:cubicBezTo>
                  <a:pt x="2429803" y="2281220"/>
                  <a:pt x="2424474" y="2282161"/>
                  <a:pt x="2418897" y="2281745"/>
                </a:cubicBezTo>
                <a:cubicBezTo>
                  <a:pt x="2387725" y="2287255"/>
                  <a:pt x="2355845" y="2290213"/>
                  <a:pt x="2323470" y="2290736"/>
                </a:cubicBezTo>
                <a:lnTo>
                  <a:pt x="2306352" y="2292349"/>
                </a:lnTo>
                <a:lnTo>
                  <a:pt x="2306326" y="2291858"/>
                </a:lnTo>
                <a:lnTo>
                  <a:pt x="2305827" y="2291891"/>
                </a:lnTo>
                <a:cubicBezTo>
                  <a:pt x="2305261" y="2288119"/>
                  <a:pt x="2305234" y="2284333"/>
                  <a:pt x="2305234" y="2280541"/>
                </a:cubicBezTo>
                <a:cubicBezTo>
                  <a:pt x="2305234" y="2274903"/>
                  <a:pt x="2305292" y="2269279"/>
                  <a:pt x="2306604" y="2263693"/>
                </a:cubicBezTo>
                <a:cubicBezTo>
                  <a:pt x="2306562" y="2232611"/>
                  <a:pt x="2309012" y="2201969"/>
                  <a:pt x="2314068" y="2171962"/>
                </a:cubicBezTo>
                <a:lnTo>
                  <a:pt x="2314609" y="2165325"/>
                </a:lnTo>
                <a:cubicBezTo>
                  <a:pt x="2314777" y="2165320"/>
                  <a:pt x="2314947" y="2165315"/>
                  <a:pt x="2315114" y="2165262"/>
                </a:cubicBezTo>
                <a:cubicBezTo>
                  <a:pt x="2365391" y="1815167"/>
                  <a:pt x="2646430" y="1536596"/>
                  <a:pt x="3005280" y="1477664"/>
                </a:cubicBezTo>
                <a:lnTo>
                  <a:pt x="3005397" y="1476525"/>
                </a:lnTo>
                <a:cubicBezTo>
                  <a:pt x="3010706" y="1475523"/>
                  <a:pt x="3016034" y="1474582"/>
                  <a:pt x="3021610" y="1474998"/>
                </a:cubicBezTo>
                <a:cubicBezTo>
                  <a:pt x="3052793" y="1469485"/>
                  <a:pt x="3084686" y="1466527"/>
                  <a:pt x="3117071" y="1466004"/>
                </a:cubicBezTo>
                <a:close/>
                <a:moveTo>
                  <a:pt x="1455796" y="1464394"/>
                </a:moveTo>
                <a:lnTo>
                  <a:pt x="1472883" y="1466004"/>
                </a:lnTo>
                <a:cubicBezTo>
                  <a:pt x="1505269" y="1466527"/>
                  <a:pt x="1537161" y="1469485"/>
                  <a:pt x="1568345" y="1474998"/>
                </a:cubicBezTo>
                <a:cubicBezTo>
                  <a:pt x="1573921" y="1474582"/>
                  <a:pt x="1579249" y="1475523"/>
                  <a:pt x="1584557" y="1476525"/>
                </a:cubicBezTo>
                <a:lnTo>
                  <a:pt x="1584675" y="1477664"/>
                </a:lnTo>
                <a:cubicBezTo>
                  <a:pt x="1943525" y="1536596"/>
                  <a:pt x="2224564" y="1815167"/>
                  <a:pt x="2274840" y="2165262"/>
                </a:cubicBezTo>
                <a:cubicBezTo>
                  <a:pt x="2275008" y="2165315"/>
                  <a:pt x="2275177" y="2165320"/>
                  <a:pt x="2275346" y="2165325"/>
                </a:cubicBezTo>
                <a:lnTo>
                  <a:pt x="2275886" y="2171962"/>
                </a:lnTo>
                <a:cubicBezTo>
                  <a:pt x="2280943" y="2201969"/>
                  <a:pt x="2283392" y="2232611"/>
                  <a:pt x="2283350" y="2263693"/>
                </a:cubicBezTo>
                <a:cubicBezTo>
                  <a:pt x="2284662" y="2269279"/>
                  <a:pt x="2284721" y="2274903"/>
                  <a:pt x="2284721" y="2280541"/>
                </a:cubicBezTo>
                <a:cubicBezTo>
                  <a:pt x="2284721" y="2284333"/>
                  <a:pt x="2284694" y="2288119"/>
                  <a:pt x="2284128" y="2291891"/>
                </a:cubicBezTo>
                <a:lnTo>
                  <a:pt x="2283629" y="2291858"/>
                </a:lnTo>
                <a:lnTo>
                  <a:pt x="2283603" y="2292349"/>
                </a:lnTo>
                <a:lnTo>
                  <a:pt x="2266484" y="2290736"/>
                </a:lnTo>
                <a:cubicBezTo>
                  <a:pt x="2234110" y="2290213"/>
                  <a:pt x="2202230" y="2287255"/>
                  <a:pt x="2171058" y="2281745"/>
                </a:cubicBezTo>
                <a:cubicBezTo>
                  <a:pt x="2165481" y="2282161"/>
                  <a:pt x="2160152" y="2281220"/>
                  <a:pt x="2154841" y="2280217"/>
                </a:cubicBezTo>
                <a:lnTo>
                  <a:pt x="2154725" y="2279078"/>
                </a:lnTo>
                <a:cubicBezTo>
                  <a:pt x="1795874" y="2220146"/>
                  <a:pt x="1514835" y="1941574"/>
                  <a:pt x="1464559" y="1591480"/>
                </a:cubicBezTo>
                <a:cubicBezTo>
                  <a:pt x="1464392" y="1591427"/>
                  <a:pt x="1464223" y="1591423"/>
                  <a:pt x="1464054" y="1591418"/>
                </a:cubicBezTo>
                <a:lnTo>
                  <a:pt x="1463515" y="1584794"/>
                </a:lnTo>
                <a:cubicBezTo>
                  <a:pt x="1458457" y="1554782"/>
                  <a:pt x="1456006" y="1524133"/>
                  <a:pt x="1456048" y="1493044"/>
                </a:cubicBezTo>
                <a:cubicBezTo>
                  <a:pt x="1454736" y="1487460"/>
                  <a:pt x="1454678" y="1481838"/>
                  <a:pt x="1454678" y="1476202"/>
                </a:cubicBezTo>
                <a:lnTo>
                  <a:pt x="1455272" y="1464852"/>
                </a:lnTo>
                <a:lnTo>
                  <a:pt x="1455770" y="1464884"/>
                </a:lnTo>
                <a:close/>
                <a:moveTo>
                  <a:pt x="1442008" y="1464394"/>
                </a:moveTo>
                <a:lnTo>
                  <a:pt x="1442034" y="1464884"/>
                </a:lnTo>
                <a:lnTo>
                  <a:pt x="1442532" y="1464852"/>
                </a:lnTo>
                <a:lnTo>
                  <a:pt x="1443126" y="1476202"/>
                </a:lnTo>
                <a:cubicBezTo>
                  <a:pt x="1443126" y="1481838"/>
                  <a:pt x="1443067" y="1487460"/>
                  <a:pt x="1441755" y="1493044"/>
                </a:cubicBezTo>
                <a:cubicBezTo>
                  <a:pt x="1441797" y="1524133"/>
                  <a:pt x="1439347" y="1554782"/>
                  <a:pt x="1434288" y="1584794"/>
                </a:cubicBezTo>
                <a:lnTo>
                  <a:pt x="1433750" y="1591418"/>
                </a:lnTo>
                <a:cubicBezTo>
                  <a:pt x="1433580" y="1591423"/>
                  <a:pt x="1433412" y="1591427"/>
                  <a:pt x="1433244" y="1591480"/>
                </a:cubicBezTo>
                <a:cubicBezTo>
                  <a:pt x="1382969" y="1941574"/>
                  <a:pt x="1101930" y="2220146"/>
                  <a:pt x="743079" y="2279078"/>
                </a:cubicBezTo>
                <a:lnTo>
                  <a:pt x="742962" y="2280217"/>
                </a:lnTo>
                <a:cubicBezTo>
                  <a:pt x="737652" y="2281220"/>
                  <a:pt x="732323" y="2282161"/>
                  <a:pt x="726746" y="2281745"/>
                </a:cubicBezTo>
                <a:cubicBezTo>
                  <a:pt x="695574" y="2287255"/>
                  <a:pt x="663693" y="2290213"/>
                  <a:pt x="631319" y="2290736"/>
                </a:cubicBezTo>
                <a:lnTo>
                  <a:pt x="614201" y="2292349"/>
                </a:lnTo>
                <a:lnTo>
                  <a:pt x="614175" y="2291858"/>
                </a:lnTo>
                <a:lnTo>
                  <a:pt x="613676" y="2291891"/>
                </a:lnTo>
                <a:cubicBezTo>
                  <a:pt x="613110" y="2288119"/>
                  <a:pt x="613083" y="2284333"/>
                  <a:pt x="613083" y="2280541"/>
                </a:cubicBezTo>
                <a:cubicBezTo>
                  <a:pt x="613083" y="2274903"/>
                  <a:pt x="613141" y="2269279"/>
                  <a:pt x="614453" y="2263693"/>
                </a:cubicBezTo>
                <a:cubicBezTo>
                  <a:pt x="614411" y="2232611"/>
                  <a:pt x="616861" y="2201969"/>
                  <a:pt x="621917" y="2171962"/>
                </a:cubicBezTo>
                <a:lnTo>
                  <a:pt x="622458" y="2165325"/>
                </a:lnTo>
                <a:cubicBezTo>
                  <a:pt x="622626" y="2165320"/>
                  <a:pt x="622796" y="2165315"/>
                  <a:pt x="622963" y="2165262"/>
                </a:cubicBezTo>
                <a:cubicBezTo>
                  <a:pt x="673240" y="1815167"/>
                  <a:pt x="954279" y="1536596"/>
                  <a:pt x="1313129" y="1477664"/>
                </a:cubicBezTo>
                <a:lnTo>
                  <a:pt x="1313246" y="1476525"/>
                </a:lnTo>
                <a:cubicBezTo>
                  <a:pt x="1318555" y="1475523"/>
                  <a:pt x="1323883" y="1474582"/>
                  <a:pt x="1329459" y="1474998"/>
                </a:cubicBezTo>
                <a:cubicBezTo>
                  <a:pt x="1360642" y="1469485"/>
                  <a:pt x="1392535" y="1466527"/>
                  <a:pt x="1424920" y="1466004"/>
                </a:cubicBezTo>
                <a:close/>
                <a:moveTo>
                  <a:pt x="10909360" y="750600"/>
                </a:moveTo>
                <a:cubicBezTo>
                  <a:pt x="10962636" y="1021506"/>
                  <a:pt x="11177479" y="1236303"/>
                  <a:pt x="11452669" y="1295446"/>
                </a:cubicBezTo>
                <a:cubicBezTo>
                  <a:pt x="11399394" y="1024540"/>
                  <a:pt x="11184550" y="809743"/>
                  <a:pt x="10909360" y="750600"/>
                </a:cubicBezTo>
                <a:close/>
                <a:moveTo>
                  <a:pt x="10602109" y="750600"/>
                </a:moveTo>
                <a:cubicBezTo>
                  <a:pt x="10326919" y="809743"/>
                  <a:pt x="10112075" y="1024540"/>
                  <a:pt x="10058800" y="1295446"/>
                </a:cubicBezTo>
                <a:cubicBezTo>
                  <a:pt x="10333990" y="1236303"/>
                  <a:pt x="10548833" y="1021506"/>
                  <a:pt x="10602109" y="750600"/>
                </a:cubicBezTo>
                <a:close/>
                <a:moveTo>
                  <a:pt x="9217207" y="750600"/>
                </a:moveTo>
                <a:cubicBezTo>
                  <a:pt x="9270483" y="1021506"/>
                  <a:pt x="9485326" y="1236303"/>
                  <a:pt x="9760516" y="1295446"/>
                </a:cubicBezTo>
                <a:cubicBezTo>
                  <a:pt x="9707241" y="1024540"/>
                  <a:pt x="9492397" y="809743"/>
                  <a:pt x="9217207" y="750600"/>
                </a:cubicBezTo>
                <a:close/>
                <a:moveTo>
                  <a:pt x="8909958" y="750600"/>
                </a:moveTo>
                <a:cubicBezTo>
                  <a:pt x="8634768" y="809743"/>
                  <a:pt x="8419924" y="1024540"/>
                  <a:pt x="8366649" y="1295446"/>
                </a:cubicBezTo>
                <a:cubicBezTo>
                  <a:pt x="8641839" y="1236303"/>
                  <a:pt x="8856682" y="1021506"/>
                  <a:pt x="8909958" y="750600"/>
                </a:cubicBezTo>
                <a:close/>
                <a:moveTo>
                  <a:pt x="7525056" y="750600"/>
                </a:moveTo>
                <a:cubicBezTo>
                  <a:pt x="7578332" y="1021506"/>
                  <a:pt x="7793175" y="1236303"/>
                  <a:pt x="8068365" y="1295446"/>
                </a:cubicBezTo>
                <a:cubicBezTo>
                  <a:pt x="8015090" y="1024540"/>
                  <a:pt x="7800246" y="809743"/>
                  <a:pt x="7525056" y="750600"/>
                </a:cubicBezTo>
                <a:close/>
                <a:moveTo>
                  <a:pt x="7217807" y="750600"/>
                </a:moveTo>
                <a:cubicBezTo>
                  <a:pt x="6942617" y="809743"/>
                  <a:pt x="6727773" y="1024540"/>
                  <a:pt x="6674498" y="1295446"/>
                </a:cubicBezTo>
                <a:cubicBezTo>
                  <a:pt x="6949688" y="1236303"/>
                  <a:pt x="7164531" y="1021506"/>
                  <a:pt x="7217807" y="750600"/>
                </a:cubicBezTo>
                <a:close/>
                <a:moveTo>
                  <a:pt x="5832905" y="750600"/>
                </a:moveTo>
                <a:cubicBezTo>
                  <a:pt x="5886181" y="1021506"/>
                  <a:pt x="6101024" y="1236303"/>
                  <a:pt x="6376214" y="1295446"/>
                </a:cubicBezTo>
                <a:cubicBezTo>
                  <a:pt x="6322939" y="1024540"/>
                  <a:pt x="6108095" y="809743"/>
                  <a:pt x="5832905" y="750600"/>
                </a:cubicBezTo>
                <a:close/>
                <a:moveTo>
                  <a:pt x="5525656" y="750600"/>
                </a:moveTo>
                <a:cubicBezTo>
                  <a:pt x="5250466" y="809743"/>
                  <a:pt x="5035622" y="1024540"/>
                  <a:pt x="4982347" y="1295446"/>
                </a:cubicBezTo>
                <a:cubicBezTo>
                  <a:pt x="5257537" y="1236303"/>
                  <a:pt x="5472380" y="1021506"/>
                  <a:pt x="5525656" y="750600"/>
                </a:cubicBezTo>
                <a:close/>
                <a:moveTo>
                  <a:pt x="4140754" y="750600"/>
                </a:moveTo>
                <a:cubicBezTo>
                  <a:pt x="4194030" y="1021506"/>
                  <a:pt x="4408873" y="1236303"/>
                  <a:pt x="4684063" y="1295446"/>
                </a:cubicBezTo>
                <a:cubicBezTo>
                  <a:pt x="4630788" y="1024540"/>
                  <a:pt x="4415944" y="809743"/>
                  <a:pt x="4140754" y="750600"/>
                </a:cubicBezTo>
                <a:close/>
                <a:moveTo>
                  <a:pt x="3833505" y="750600"/>
                </a:moveTo>
                <a:cubicBezTo>
                  <a:pt x="3558315" y="809743"/>
                  <a:pt x="3343471" y="1024540"/>
                  <a:pt x="3290196" y="1295446"/>
                </a:cubicBezTo>
                <a:cubicBezTo>
                  <a:pt x="3565386" y="1236303"/>
                  <a:pt x="3780229" y="1021506"/>
                  <a:pt x="3833505" y="750600"/>
                </a:cubicBezTo>
                <a:close/>
                <a:moveTo>
                  <a:pt x="2448603" y="750600"/>
                </a:moveTo>
                <a:cubicBezTo>
                  <a:pt x="2501879" y="1021506"/>
                  <a:pt x="2716722" y="1236303"/>
                  <a:pt x="2991912" y="1295446"/>
                </a:cubicBezTo>
                <a:cubicBezTo>
                  <a:pt x="2938637" y="1024540"/>
                  <a:pt x="2723793" y="809743"/>
                  <a:pt x="2448603" y="750600"/>
                </a:cubicBezTo>
                <a:close/>
                <a:moveTo>
                  <a:pt x="2141354" y="750600"/>
                </a:moveTo>
                <a:cubicBezTo>
                  <a:pt x="1866164" y="809743"/>
                  <a:pt x="1651320" y="1024540"/>
                  <a:pt x="1598045" y="1295446"/>
                </a:cubicBezTo>
                <a:cubicBezTo>
                  <a:pt x="1873235" y="1236303"/>
                  <a:pt x="2088078" y="1021506"/>
                  <a:pt x="2141354" y="750600"/>
                </a:cubicBezTo>
                <a:close/>
                <a:moveTo>
                  <a:pt x="756452" y="750600"/>
                </a:moveTo>
                <a:cubicBezTo>
                  <a:pt x="809728" y="1021506"/>
                  <a:pt x="1024571" y="1236303"/>
                  <a:pt x="1299761" y="1295446"/>
                </a:cubicBezTo>
                <a:cubicBezTo>
                  <a:pt x="1246486" y="1024540"/>
                  <a:pt x="1031642" y="809743"/>
                  <a:pt x="756452" y="750600"/>
                </a:cubicBezTo>
                <a:close/>
                <a:moveTo>
                  <a:pt x="12192000" y="647790"/>
                </a:moveTo>
                <a:lnTo>
                  <a:pt x="12192000" y="780838"/>
                </a:lnTo>
                <a:cubicBezTo>
                  <a:pt x="11966807" y="865550"/>
                  <a:pt x="11797421" y="1059155"/>
                  <a:pt x="11750953" y="1295446"/>
                </a:cubicBezTo>
                <a:cubicBezTo>
                  <a:pt x="11935988" y="1255679"/>
                  <a:pt x="12093739" y="1145540"/>
                  <a:pt x="12192000" y="994335"/>
                </a:cubicBezTo>
                <a:lnTo>
                  <a:pt x="12192000" y="1195909"/>
                </a:lnTo>
                <a:cubicBezTo>
                  <a:pt x="12071770" y="1314911"/>
                  <a:pt x="11914089" y="1397686"/>
                  <a:pt x="11737582" y="1426902"/>
                </a:cubicBezTo>
                <a:lnTo>
                  <a:pt x="11737466" y="1428050"/>
                </a:lnTo>
                <a:cubicBezTo>
                  <a:pt x="11732155" y="1429061"/>
                  <a:pt x="11726826" y="1430009"/>
                  <a:pt x="11721249" y="1429590"/>
                </a:cubicBezTo>
                <a:cubicBezTo>
                  <a:pt x="11690077" y="1435144"/>
                  <a:pt x="11658197" y="1438125"/>
                  <a:pt x="11625822" y="1438652"/>
                </a:cubicBezTo>
                <a:lnTo>
                  <a:pt x="11608704" y="1440278"/>
                </a:lnTo>
                <a:lnTo>
                  <a:pt x="11608678" y="1439783"/>
                </a:lnTo>
                <a:lnTo>
                  <a:pt x="11608179" y="1439816"/>
                </a:lnTo>
                <a:cubicBezTo>
                  <a:pt x="11607613" y="1436014"/>
                  <a:pt x="11607586" y="1432198"/>
                  <a:pt x="11607586" y="1428376"/>
                </a:cubicBezTo>
                <a:cubicBezTo>
                  <a:pt x="11607586" y="1422694"/>
                  <a:pt x="11607645" y="1417025"/>
                  <a:pt x="11608957" y="1411395"/>
                </a:cubicBezTo>
                <a:cubicBezTo>
                  <a:pt x="11608914" y="1380067"/>
                  <a:pt x="11611364" y="1349182"/>
                  <a:pt x="11616421" y="1318938"/>
                </a:cubicBezTo>
                <a:lnTo>
                  <a:pt x="11616961" y="1312248"/>
                </a:lnTo>
                <a:cubicBezTo>
                  <a:pt x="11617130" y="1312243"/>
                  <a:pt x="11617299" y="1312238"/>
                  <a:pt x="11617466" y="1312185"/>
                </a:cubicBezTo>
                <a:cubicBezTo>
                  <a:pt x="11662185" y="998329"/>
                  <a:pt x="11889463" y="741504"/>
                  <a:pt x="12192000" y="647790"/>
                </a:cubicBezTo>
                <a:close/>
                <a:moveTo>
                  <a:pt x="10767111" y="605769"/>
                </a:moveTo>
                <a:lnTo>
                  <a:pt x="10784198" y="607392"/>
                </a:lnTo>
                <a:cubicBezTo>
                  <a:pt x="10816584" y="607919"/>
                  <a:pt x="10848477" y="610900"/>
                  <a:pt x="10879660" y="616457"/>
                </a:cubicBezTo>
                <a:cubicBezTo>
                  <a:pt x="10885236" y="616038"/>
                  <a:pt x="10890564" y="616986"/>
                  <a:pt x="10895873" y="617996"/>
                </a:cubicBezTo>
                <a:lnTo>
                  <a:pt x="10895990" y="619144"/>
                </a:lnTo>
                <a:cubicBezTo>
                  <a:pt x="11254840" y="678542"/>
                  <a:pt x="11535879" y="959319"/>
                  <a:pt x="11586156" y="1312185"/>
                </a:cubicBezTo>
                <a:cubicBezTo>
                  <a:pt x="11586323" y="1312238"/>
                  <a:pt x="11586492" y="1312243"/>
                  <a:pt x="11586661" y="1312248"/>
                </a:cubicBezTo>
                <a:lnTo>
                  <a:pt x="11587201" y="1318938"/>
                </a:lnTo>
                <a:cubicBezTo>
                  <a:pt x="11592258" y="1349182"/>
                  <a:pt x="11594708" y="1380067"/>
                  <a:pt x="11594665" y="1411395"/>
                </a:cubicBezTo>
                <a:cubicBezTo>
                  <a:pt x="11595977" y="1417025"/>
                  <a:pt x="11596036" y="1422694"/>
                  <a:pt x="11596036" y="1428376"/>
                </a:cubicBezTo>
                <a:cubicBezTo>
                  <a:pt x="11596036" y="1432198"/>
                  <a:pt x="11596009" y="1436014"/>
                  <a:pt x="11595443" y="1439816"/>
                </a:cubicBezTo>
                <a:lnTo>
                  <a:pt x="11594944" y="1439783"/>
                </a:lnTo>
                <a:lnTo>
                  <a:pt x="11594918" y="1440278"/>
                </a:lnTo>
                <a:lnTo>
                  <a:pt x="11577800" y="1438652"/>
                </a:lnTo>
                <a:cubicBezTo>
                  <a:pt x="11545425" y="1438125"/>
                  <a:pt x="11513545" y="1435144"/>
                  <a:pt x="11482373" y="1429590"/>
                </a:cubicBezTo>
                <a:cubicBezTo>
                  <a:pt x="11476796" y="1430009"/>
                  <a:pt x="11471467" y="1429061"/>
                  <a:pt x="11466156" y="1428050"/>
                </a:cubicBezTo>
                <a:lnTo>
                  <a:pt x="11466040" y="1426902"/>
                </a:lnTo>
                <a:cubicBezTo>
                  <a:pt x="11107189" y="1367503"/>
                  <a:pt x="10826150" y="1086726"/>
                  <a:pt x="10775875" y="733861"/>
                </a:cubicBezTo>
                <a:cubicBezTo>
                  <a:pt x="10775707" y="733808"/>
                  <a:pt x="10775539" y="733803"/>
                  <a:pt x="10775369" y="733798"/>
                </a:cubicBezTo>
                <a:lnTo>
                  <a:pt x="10774831" y="727122"/>
                </a:lnTo>
                <a:cubicBezTo>
                  <a:pt x="10769772" y="696872"/>
                  <a:pt x="10767321" y="665981"/>
                  <a:pt x="10767364" y="634646"/>
                </a:cubicBezTo>
                <a:cubicBezTo>
                  <a:pt x="10766052" y="629018"/>
                  <a:pt x="10765993" y="623351"/>
                  <a:pt x="10765993" y="617670"/>
                </a:cubicBezTo>
                <a:lnTo>
                  <a:pt x="10766587" y="606230"/>
                </a:lnTo>
                <a:lnTo>
                  <a:pt x="10767085" y="606263"/>
                </a:lnTo>
                <a:close/>
                <a:moveTo>
                  <a:pt x="10744358" y="605769"/>
                </a:moveTo>
                <a:lnTo>
                  <a:pt x="10744384" y="606263"/>
                </a:lnTo>
                <a:lnTo>
                  <a:pt x="10744882" y="606230"/>
                </a:lnTo>
                <a:lnTo>
                  <a:pt x="10745476" y="617670"/>
                </a:lnTo>
                <a:cubicBezTo>
                  <a:pt x="10745476" y="623351"/>
                  <a:pt x="10745417" y="629018"/>
                  <a:pt x="10744105" y="634646"/>
                </a:cubicBezTo>
                <a:cubicBezTo>
                  <a:pt x="10744148" y="665981"/>
                  <a:pt x="10741697" y="696872"/>
                  <a:pt x="10736638" y="727122"/>
                </a:cubicBezTo>
                <a:lnTo>
                  <a:pt x="10736100" y="733798"/>
                </a:lnTo>
                <a:cubicBezTo>
                  <a:pt x="10735930" y="733803"/>
                  <a:pt x="10735762" y="733808"/>
                  <a:pt x="10735594" y="733861"/>
                </a:cubicBezTo>
                <a:cubicBezTo>
                  <a:pt x="10685319" y="1086726"/>
                  <a:pt x="10404280" y="1367503"/>
                  <a:pt x="10045429" y="1426902"/>
                </a:cubicBezTo>
                <a:lnTo>
                  <a:pt x="10045313" y="1428050"/>
                </a:lnTo>
                <a:cubicBezTo>
                  <a:pt x="10040002" y="1429061"/>
                  <a:pt x="10034673" y="1430009"/>
                  <a:pt x="10029096" y="1429590"/>
                </a:cubicBezTo>
                <a:cubicBezTo>
                  <a:pt x="9997924" y="1435144"/>
                  <a:pt x="9966044" y="1438125"/>
                  <a:pt x="9933669" y="1438652"/>
                </a:cubicBezTo>
                <a:lnTo>
                  <a:pt x="9916551" y="1440278"/>
                </a:lnTo>
                <a:lnTo>
                  <a:pt x="9916525" y="1439783"/>
                </a:lnTo>
                <a:lnTo>
                  <a:pt x="9916026" y="1439816"/>
                </a:lnTo>
                <a:cubicBezTo>
                  <a:pt x="9915460" y="1436014"/>
                  <a:pt x="9915433" y="1432198"/>
                  <a:pt x="9915433" y="1428376"/>
                </a:cubicBezTo>
                <a:cubicBezTo>
                  <a:pt x="9915433" y="1422694"/>
                  <a:pt x="9915492" y="1417025"/>
                  <a:pt x="9916804" y="1411395"/>
                </a:cubicBezTo>
                <a:cubicBezTo>
                  <a:pt x="9916761" y="1380067"/>
                  <a:pt x="9919211" y="1349182"/>
                  <a:pt x="9924268" y="1318938"/>
                </a:cubicBezTo>
                <a:lnTo>
                  <a:pt x="9924808" y="1312248"/>
                </a:lnTo>
                <a:cubicBezTo>
                  <a:pt x="9924977" y="1312243"/>
                  <a:pt x="9925146" y="1312238"/>
                  <a:pt x="9925314" y="1312185"/>
                </a:cubicBezTo>
                <a:cubicBezTo>
                  <a:pt x="9975590" y="959319"/>
                  <a:pt x="10256629" y="678542"/>
                  <a:pt x="10615479" y="619144"/>
                </a:cubicBezTo>
                <a:lnTo>
                  <a:pt x="10615596" y="617996"/>
                </a:lnTo>
                <a:cubicBezTo>
                  <a:pt x="10620905" y="616986"/>
                  <a:pt x="10626233" y="616038"/>
                  <a:pt x="10631809" y="616457"/>
                </a:cubicBezTo>
                <a:cubicBezTo>
                  <a:pt x="10662992" y="610900"/>
                  <a:pt x="10694885" y="607919"/>
                  <a:pt x="10727271" y="607392"/>
                </a:cubicBezTo>
                <a:close/>
                <a:moveTo>
                  <a:pt x="9074958" y="605769"/>
                </a:moveTo>
                <a:lnTo>
                  <a:pt x="9092045" y="607392"/>
                </a:lnTo>
                <a:cubicBezTo>
                  <a:pt x="9124431" y="607919"/>
                  <a:pt x="9156324" y="610900"/>
                  <a:pt x="9187507" y="616457"/>
                </a:cubicBezTo>
                <a:cubicBezTo>
                  <a:pt x="9193083" y="616038"/>
                  <a:pt x="9198411" y="616986"/>
                  <a:pt x="9203720" y="617996"/>
                </a:cubicBezTo>
                <a:lnTo>
                  <a:pt x="9203837" y="619144"/>
                </a:lnTo>
                <a:cubicBezTo>
                  <a:pt x="9562687" y="678542"/>
                  <a:pt x="9843726" y="959319"/>
                  <a:pt x="9894002" y="1312185"/>
                </a:cubicBezTo>
                <a:cubicBezTo>
                  <a:pt x="9894170" y="1312238"/>
                  <a:pt x="9894339" y="1312243"/>
                  <a:pt x="9894508" y="1312248"/>
                </a:cubicBezTo>
                <a:lnTo>
                  <a:pt x="9895048" y="1318938"/>
                </a:lnTo>
                <a:cubicBezTo>
                  <a:pt x="9900105" y="1349182"/>
                  <a:pt x="9902555" y="1380067"/>
                  <a:pt x="9902512" y="1411395"/>
                </a:cubicBezTo>
                <a:cubicBezTo>
                  <a:pt x="9903824" y="1417025"/>
                  <a:pt x="9903883" y="1422694"/>
                  <a:pt x="9903883" y="1428376"/>
                </a:cubicBezTo>
                <a:cubicBezTo>
                  <a:pt x="9903883" y="1432198"/>
                  <a:pt x="9903856" y="1436014"/>
                  <a:pt x="9903290" y="1439816"/>
                </a:cubicBezTo>
                <a:lnTo>
                  <a:pt x="9902791" y="1439783"/>
                </a:lnTo>
                <a:lnTo>
                  <a:pt x="9902765" y="1440278"/>
                </a:lnTo>
                <a:lnTo>
                  <a:pt x="9885647" y="1438652"/>
                </a:lnTo>
                <a:cubicBezTo>
                  <a:pt x="9853272" y="1438125"/>
                  <a:pt x="9821392" y="1435144"/>
                  <a:pt x="9790220" y="1429590"/>
                </a:cubicBezTo>
                <a:cubicBezTo>
                  <a:pt x="9784643" y="1430009"/>
                  <a:pt x="9779314" y="1429061"/>
                  <a:pt x="9774003" y="1428050"/>
                </a:cubicBezTo>
                <a:lnTo>
                  <a:pt x="9773887" y="1426902"/>
                </a:lnTo>
                <a:cubicBezTo>
                  <a:pt x="9415036" y="1367503"/>
                  <a:pt x="9133997" y="1086726"/>
                  <a:pt x="9083722" y="733861"/>
                </a:cubicBezTo>
                <a:cubicBezTo>
                  <a:pt x="9083554" y="733808"/>
                  <a:pt x="9083386" y="733803"/>
                  <a:pt x="9083216" y="733798"/>
                </a:cubicBezTo>
                <a:lnTo>
                  <a:pt x="9082678" y="727122"/>
                </a:lnTo>
                <a:cubicBezTo>
                  <a:pt x="9077619" y="696872"/>
                  <a:pt x="9075168" y="665981"/>
                  <a:pt x="9075211" y="634646"/>
                </a:cubicBezTo>
                <a:cubicBezTo>
                  <a:pt x="9073899" y="629018"/>
                  <a:pt x="9073840" y="623351"/>
                  <a:pt x="9073840" y="617670"/>
                </a:cubicBezTo>
                <a:lnTo>
                  <a:pt x="9074434" y="606230"/>
                </a:lnTo>
                <a:lnTo>
                  <a:pt x="9074932" y="606263"/>
                </a:lnTo>
                <a:close/>
                <a:moveTo>
                  <a:pt x="9052207" y="605769"/>
                </a:moveTo>
                <a:lnTo>
                  <a:pt x="9052233" y="606263"/>
                </a:lnTo>
                <a:lnTo>
                  <a:pt x="9052731" y="606230"/>
                </a:lnTo>
                <a:lnTo>
                  <a:pt x="9053325" y="617670"/>
                </a:lnTo>
                <a:cubicBezTo>
                  <a:pt x="9053325" y="623351"/>
                  <a:pt x="9053266" y="629018"/>
                  <a:pt x="9051954" y="634646"/>
                </a:cubicBezTo>
                <a:cubicBezTo>
                  <a:pt x="9051997" y="665981"/>
                  <a:pt x="9049546" y="696872"/>
                  <a:pt x="9044487" y="727122"/>
                </a:cubicBezTo>
                <a:lnTo>
                  <a:pt x="9043949" y="733798"/>
                </a:lnTo>
                <a:cubicBezTo>
                  <a:pt x="9043779" y="733803"/>
                  <a:pt x="9043611" y="733808"/>
                  <a:pt x="9043443" y="733861"/>
                </a:cubicBezTo>
                <a:cubicBezTo>
                  <a:pt x="8993168" y="1086726"/>
                  <a:pt x="8712129" y="1367503"/>
                  <a:pt x="8353278" y="1426902"/>
                </a:cubicBezTo>
                <a:lnTo>
                  <a:pt x="8353162" y="1428050"/>
                </a:lnTo>
                <a:cubicBezTo>
                  <a:pt x="8347851" y="1429061"/>
                  <a:pt x="8342522" y="1430009"/>
                  <a:pt x="8336945" y="1429590"/>
                </a:cubicBezTo>
                <a:cubicBezTo>
                  <a:pt x="8305773" y="1435144"/>
                  <a:pt x="8273893" y="1438125"/>
                  <a:pt x="8241519" y="1438652"/>
                </a:cubicBezTo>
                <a:lnTo>
                  <a:pt x="8224400" y="1440278"/>
                </a:lnTo>
                <a:lnTo>
                  <a:pt x="8224374" y="1439783"/>
                </a:lnTo>
                <a:lnTo>
                  <a:pt x="8223875" y="1439816"/>
                </a:lnTo>
                <a:cubicBezTo>
                  <a:pt x="8223309" y="1436014"/>
                  <a:pt x="8223282" y="1432198"/>
                  <a:pt x="8223282" y="1428376"/>
                </a:cubicBezTo>
                <a:cubicBezTo>
                  <a:pt x="8223282" y="1422694"/>
                  <a:pt x="8223341" y="1417025"/>
                  <a:pt x="8224653" y="1411395"/>
                </a:cubicBezTo>
                <a:cubicBezTo>
                  <a:pt x="8224611" y="1380067"/>
                  <a:pt x="8227060" y="1349182"/>
                  <a:pt x="8232117" y="1318938"/>
                </a:cubicBezTo>
                <a:lnTo>
                  <a:pt x="8232657" y="1312248"/>
                </a:lnTo>
                <a:cubicBezTo>
                  <a:pt x="8232826" y="1312243"/>
                  <a:pt x="8232995" y="1312238"/>
                  <a:pt x="8233163" y="1312185"/>
                </a:cubicBezTo>
                <a:cubicBezTo>
                  <a:pt x="8283439" y="959319"/>
                  <a:pt x="8564478" y="678542"/>
                  <a:pt x="8923328" y="619144"/>
                </a:cubicBezTo>
                <a:lnTo>
                  <a:pt x="8923445" y="617996"/>
                </a:lnTo>
                <a:cubicBezTo>
                  <a:pt x="8928754" y="616986"/>
                  <a:pt x="8934082" y="616038"/>
                  <a:pt x="8939658" y="616457"/>
                </a:cubicBezTo>
                <a:cubicBezTo>
                  <a:pt x="8970841" y="610900"/>
                  <a:pt x="9002734" y="607919"/>
                  <a:pt x="9035120" y="607392"/>
                </a:cubicBezTo>
                <a:close/>
                <a:moveTo>
                  <a:pt x="7382807" y="605769"/>
                </a:moveTo>
                <a:lnTo>
                  <a:pt x="7399895" y="607392"/>
                </a:lnTo>
                <a:cubicBezTo>
                  <a:pt x="7432280" y="607919"/>
                  <a:pt x="7464173" y="610900"/>
                  <a:pt x="7495356" y="616457"/>
                </a:cubicBezTo>
                <a:cubicBezTo>
                  <a:pt x="7500932" y="616038"/>
                  <a:pt x="7506260" y="616986"/>
                  <a:pt x="7511569" y="617996"/>
                </a:cubicBezTo>
                <a:lnTo>
                  <a:pt x="7511686" y="619144"/>
                </a:lnTo>
                <a:cubicBezTo>
                  <a:pt x="7870536" y="678542"/>
                  <a:pt x="8151575" y="959319"/>
                  <a:pt x="8201852" y="1312185"/>
                </a:cubicBezTo>
                <a:cubicBezTo>
                  <a:pt x="8202019" y="1312238"/>
                  <a:pt x="8202189" y="1312243"/>
                  <a:pt x="8202357" y="1312248"/>
                </a:cubicBezTo>
                <a:lnTo>
                  <a:pt x="8202898" y="1318938"/>
                </a:lnTo>
                <a:cubicBezTo>
                  <a:pt x="8207954" y="1349182"/>
                  <a:pt x="8210404" y="1380067"/>
                  <a:pt x="8210362" y="1411395"/>
                </a:cubicBezTo>
                <a:cubicBezTo>
                  <a:pt x="8211674" y="1417025"/>
                  <a:pt x="8211732" y="1422694"/>
                  <a:pt x="8211732" y="1428376"/>
                </a:cubicBezTo>
                <a:cubicBezTo>
                  <a:pt x="8211732" y="1432198"/>
                  <a:pt x="8211705" y="1436014"/>
                  <a:pt x="8211139" y="1439816"/>
                </a:cubicBezTo>
                <a:lnTo>
                  <a:pt x="8210640" y="1439783"/>
                </a:lnTo>
                <a:lnTo>
                  <a:pt x="8210614" y="1440278"/>
                </a:lnTo>
                <a:lnTo>
                  <a:pt x="8193496" y="1438652"/>
                </a:lnTo>
                <a:cubicBezTo>
                  <a:pt x="8161122" y="1438125"/>
                  <a:pt x="8129241" y="1435144"/>
                  <a:pt x="8098069" y="1429590"/>
                </a:cubicBezTo>
                <a:cubicBezTo>
                  <a:pt x="8092492" y="1430009"/>
                  <a:pt x="8087163" y="1429061"/>
                  <a:pt x="8081853" y="1428050"/>
                </a:cubicBezTo>
                <a:lnTo>
                  <a:pt x="8081737" y="1426902"/>
                </a:lnTo>
                <a:cubicBezTo>
                  <a:pt x="7722885" y="1367503"/>
                  <a:pt x="7441846" y="1086726"/>
                  <a:pt x="7391571" y="733861"/>
                </a:cubicBezTo>
                <a:cubicBezTo>
                  <a:pt x="7391403" y="733808"/>
                  <a:pt x="7391235" y="733803"/>
                  <a:pt x="7391065" y="733798"/>
                </a:cubicBezTo>
                <a:lnTo>
                  <a:pt x="7390527" y="727122"/>
                </a:lnTo>
                <a:cubicBezTo>
                  <a:pt x="7385468" y="696872"/>
                  <a:pt x="7383018" y="665981"/>
                  <a:pt x="7383060" y="634646"/>
                </a:cubicBezTo>
                <a:cubicBezTo>
                  <a:pt x="7381748" y="629018"/>
                  <a:pt x="7381689" y="623351"/>
                  <a:pt x="7381689" y="617670"/>
                </a:cubicBezTo>
                <a:lnTo>
                  <a:pt x="7382283" y="606230"/>
                </a:lnTo>
                <a:lnTo>
                  <a:pt x="7382781" y="606263"/>
                </a:lnTo>
                <a:close/>
                <a:moveTo>
                  <a:pt x="5690656" y="605769"/>
                </a:moveTo>
                <a:lnTo>
                  <a:pt x="5707743" y="607392"/>
                </a:lnTo>
                <a:cubicBezTo>
                  <a:pt x="5740129" y="607919"/>
                  <a:pt x="5772021" y="610900"/>
                  <a:pt x="5803205" y="616457"/>
                </a:cubicBezTo>
                <a:cubicBezTo>
                  <a:pt x="5808781" y="616038"/>
                  <a:pt x="5814109" y="616986"/>
                  <a:pt x="5819417" y="617996"/>
                </a:cubicBezTo>
                <a:lnTo>
                  <a:pt x="5819534" y="619144"/>
                </a:lnTo>
                <a:cubicBezTo>
                  <a:pt x="6178385" y="678542"/>
                  <a:pt x="6459424" y="959319"/>
                  <a:pt x="6509700" y="1312185"/>
                </a:cubicBezTo>
                <a:cubicBezTo>
                  <a:pt x="6509868" y="1312238"/>
                  <a:pt x="6510037" y="1312243"/>
                  <a:pt x="6510206" y="1312248"/>
                </a:cubicBezTo>
                <a:lnTo>
                  <a:pt x="6510746" y="1318938"/>
                </a:lnTo>
                <a:cubicBezTo>
                  <a:pt x="6515803" y="1349182"/>
                  <a:pt x="6518252" y="1380067"/>
                  <a:pt x="6518210" y="1411395"/>
                </a:cubicBezTo>
                <a:cubicBezTo>
                  <a:pt x="6519522" y="1417025"/>
                  <a:pt x="6519581" y="1422694"/>
                  <a:pt x="6519581" y="1428376"/>
                </a:cubicBezTo>
                <a:cubicBezTo>
                  <a:pt x="6519581" y="1432198"/>
                  <a:pt x="6519554" y="1436014"/>
                  <a:pt x="6518988" y="1439816"/>
                </a:cubicBezTo>
                <a:lnTo>
                  <a:pt x="6518489" y="1439783"/>
                </a:lnTo>
                <a:lnTo>
                  <a:pt x="6518463" y="1440278"/>
                </a:lnTo>
                <a:lnTo>
                  <a:pt x="6501344" y="1438652"/>
                </a:lnTo>
                <a:cubicBezTo>
                  <a:pt x="6468970" y="1438125"/>
                  <a:pt x="6437090" y="1435144"/>
                  <a:pt x="6405918" y="1429590"/>
                </a:cubicBezTo>
                <a:cubicBezTo>
                  <a:pt x="6400341" y="1430009"/>
                  <a:pt x="6395012" y="1429061"/>
                  <a:pt x="6389701" y="1428050"/>
                </a:cubicBezTo>
                <a:lnTo>
                  <a:pt x="6389585" y="1426902"/>
                </a:lnTo>
                <a:cubicBezTo>
                  <a:pt x="6030734" y="1367503"/>
                  <a:pt x="5749695" y="1086726"/>
                  <a:pt x="5699419" y="733861"/>
                </a:cubicBezTo>
                <a:cubicBezTo>
                  <a:pt x="5699252" y="733808"/>
                  <a:pt x="5699083" y="733803"/>
                  <a:pt x="5698914" y="733798"/>
                </a:cubicBezTo>
                <a:lnTo>
                  <a:pt x="5698375" y="727122"/>
                </a:lnTo>
                <a:cubicBezTo>
                  <a:pt x="5693317" y="696872"/>
                  <a:pt x="5690866" y="665981"/>
                  <a:pt x="5690908" y="634646"/>
                </a:cubicBezTo>
                <a:cubicBezTo>
                  <a:pt x="5689596" y="629018"/>
                  <a:pt x="5689538" y="623351"/>
                  <a:pt x="5689538" y="617670"/>
                </a:cubicBezTo>
                <a:lnTo>
                  <a:pt x="5690132" y="606230"/>
                </a:lnTo>
                <a:lnTo>
                  <a:pt x="5690630" y="606263"/>
                </a:lnTo>
                <a:close/>
                <a:moveTo>
                  <a:pt x="5667905" y="605769"/>
                </a:moveTo>
                <a:lnTo>
                  <a:pt x="5667931" y="606263"/>
                </a:lnTo>
                <a:lnTo>
                  <a:pt x="5668429" y="606230"/>
                </a:lnTo>
                <a:lnTo>
                  <a:pt x="5669023" y="617670"/>
                </a:lnTo>
                <a:cubicBezTo>
                  <a:pt x="5669023" y="623351"/>
                  <a:pt x="5668964" y="629018"/>
                  <a:pt x="5667652" y="634646"/>
                </a:cubicBezTo>
                <a:cubicBezTo>
                  <a:pt x="5667694" y="665981"/>
                  <a:pt x="5665244" y="696872"/>
                  <a:pt x="5660185" y="727122"/>
                </a:cubicBezTo>
                <a:lnTo>
                  <a:pt x="5659647" y="733798"/>
                </a:lnTo>
                <a:cubicBezTo>
                  <a:pt x="5659477" y="733803"/>
                  <a:pt x="5659309" y="733808"/>
                  <a:pt x="5659141" y="733861"/>
                </a:cubicBezTo>
                <a:cubicBezTo>
                  <a:pt x="5608866" y="1086726"/>
                  <a:pt x="5327827" y="1367503"/>
                  <a:pt x="4968975" y="1426902"/>
                </a:cubicBezTo>
                <a:lnTo>
                  <a:pt x="4968859" y="1428050"/>
                </a:lnTo>
                <a:cubicBezTo>
                  <a:pt x="4963549" y="1429061"/>
                  <a:pt x="4958220" y="1430009"/>
                  <a:pt x="4952643" y="1429590"/>
                </a:cubicBezTo>
                <a:cubicBezTo>
                  <a:pt x="4921471" y="1435144"/>
                  <a:pt x="4889590" y="1438125"/>
                  <a:pt x="4857216" y="1438652"/>
                </a:cubicBezTo>
                <a:lnTo>
                  <a:pt x="4840098" y="1440278"/>
                </a:lnTo>
                <a:lnTo>
                  <a:pt x="4840072" y="1439783"/>
                </a:lnTo>
                <a:lnTo>
                  <a:pt x="4839573" y="1439816"/>
                </a:lnTo>
                <a:cubicBezTo>
                  <a:pt x="4839007" y="1436014"/>
                  <a:pt x="4838980" y="1432198"/>
                  <a:pt x="4838980" y="1428376"/>
                </a:cubicBezTo>
                <a:cubicBezTo>
                  <a:pt x="4838980" y="1422694"/>
                  <a:pt x="4839038" y="1417025"/>
                  <a:pt x="4840350" y="1411395"/>
                </a:cubicBezTo>
                <a:cubicBezTo>
                  <a:pt x="4840308" y="1380067"/>
                  <a:pt x="4842758" y="1349182"/>
                  <a:pt x="4847814" y="1318938"/>
                </a:cubicBezTo>
                <a:lnTo>
                  <a:pt x="4848355" y="1312248"/>
                </a:lnTo>
                <a:cubicBezTo>
                  <a:pt x="4848523" y="1312243"/>
                  <a:pt x="4848693" y="1312238"/>
                  <a:pt x="4848860" y="1312185"/>
                </a:cubicBezTo>
                <a:cubicBezTo>
                  <a:pt x="4899137" y="959319"/>
                  <a:pt x="5180176" y="678542"/>
                  <a:pt x="5539026" y="619144"/>
                </a:cubicBezTo>
                <a:lnTo>
                  <a:pt x="5539143" y="617996"/>
                </a:lnTo>
                <a:cubicBezTo>
                  <a:pt x="5544452" y="616986"/>
                  <a:pt x="5549780" y="616038"/>
                  <a:pt x="5555356" y="616457"/>
                </a:cubicBezTo>
                <a:cubicBezTo>
                  <a:pt x="5586539" y="610900"/>
                  <a:pt x="5618432" y="607919"/>
                  <a:pt x="5650817" y="607392"/>
                </a:cubicBezTo>
                <a:close/>
                <a:moveTo>
                  <a:pt x="3998505" y="605769"/>
                </a:moveTo>
                <a:lnTo>
                  <a:pt x="4015592" y="607392"/>
                </a:lnTo>
                <a:cubicBezTo>
                  <a:pt x="4047978" y="607919"/>
                  <a:pt x="4079870" y="610900"/>
                  <a:pt x="4111054" y="616457"/>
                </a:cubicBezTo>
                <a:cubicBezTo>
                  <a:pt x="4116630" y="616038"/>
                  <a:pt x="4121958" y="616986"/>
                  <a:pt x="4127266" y="617996"/>
                </a:cubicBezTo>
                <a:lnTo>
                  <a:pt x="4127384" y="619144"/>
                </a:lnTo>
                <a:cubicBezTo>
                  <a:pt x="4486234" y="678542"/>
                  <a:pt x="4767273" y="959319"/>
                  <a:pt x="4817549" y="1312185"/>
                </a:cubicBezTo>
                <a:cubicBezTo>
                  <a:pt x="4817717" y="1312238"/>
                  <a:pt x="4817886" y="1312243"/>
                  <a:pt x="4818055" y="1312248"/>
                </a:cubicBezTo>
                <a:lnTo>
                  <a:pt x="4818595" y="1318938"/>
                </a:lnTo>
                <a:cubicBezTo>
                  <a:pt x="4823652" y="1349182"/>
                  <a:pt x="4826101" y="1380067"/>
                  <a:pt x="4826059" y="1411395"/>
                </a:cubicBezTo>
                <a:cubicBezTo>
                  <a:pt x="4827371" y="1417025"/>
                  <a:pt x="4827430" y="1422694"/>
                  <a:pt x="4827430" y="1428376"/>
                </a:cubicBezTo>
                <a:cubicBezTo>
                  <a:pt x="4827430" y="1432198"/>
                  <a:pt x="4827403" y="1436014"/>
                  <a:pt x="4826837" y="1439816"/>
                </a:cubicBezTo>
                <a:lnTo>
                  <a:pt x="4826338" y="1439783"/>
                </a:lnTo>
                <a:lnTo>
                  <a:pt x="4826312" y="1440278"/>
                </a:lnTo>
                <a:lnTo>
                  <a:pt x="4809193" y="1438652"/>
                </a:lnTo>
                <a:cubicBezTo>
                  <a:pt x="4776819" y="1438125"/>
                  <a:pt x="4744939" y="1435144"/>
                  <a:pt x="4713767" y="1429590"/>
                </a:cubicBezTo>
                <a:cubicBezTo>
                  <a:pt x="4708190" y="1430009"/>
                  <a:pt x="4702861" y="1429061"/>
                  <a:pt x="4697550" y="1428050"/>
                </a:cubicBezTo>
                <a:lnTo>
                  <a:pt x="4697434" y="1426902"/>
                </a:lnTo>
                <a:cubicBezTo>
                  <a:pt x="4338583" y="1367503"/>
                  <a:pt x="4057544" y="1086726"/>
                  <a:pt x="4007268" y="733861"/>
                </a:cubicBezTo>
                <a:cubicBezTo>
                  <a:pt x="4007101" y="733808"/>
                  <a:pt x="4006932" y="733803"/>
                  <a:pt x="4006763" y="733798"/>
                </a:cubicBezTo>
                <a:lnTo>
                  <a:pt x="4006225" y="727122"/>
                </a:lnTo>
                <a:cubicBezTo>
                  <a:pt x="4001166" y="696872"/>
                  <a:pt x="3998715" y="665981"/>
                  <a:pt x="3998757" y="634646"/>
                </a:cubicBezTo>
                <a:cubicBezTo>
                  <a:pt x="3997445" y="629018"/>
                  <a:pt x="3997387" y="623351"/>
                  <a:pt x="3997387" y="617670"/>
                </a:cubicBezTo>
                <a:lnTo>
                  <a:pt x="3997981" y="606230"/>
                </a:lnTo>
                <a:lnTo>
                  <a:pt x="3998479" y="606263"/>
                </a:lnTo>
                <a:close/>
                <a:moveTo>
                  <a:pt x="3975754" y="605769"/>
                </a:moveTo>
                <a:lnTo>
                  <a:pt x="3975780" y="606263"/>
                </a:lnTo>
                <a:lnTo>
                  <a:pt x="3976278" y="606230"/>
                </a:lnTo>
                <a:lnTo>
                  <a:pt x="3976872" y="617670"/>
                </a:lnTo>
                <a:cubicBezTo>
                  <a:pt x="3976872" y="623351"/>
                  <a:pt x="3976813" y="629018"/>
                  <a:pt x="3975501" y="634646"/>
                </a:cubicBezTo>
                <a:cubicBezTo>
                  <a:pt x="3975543" y="665981"/>
                  <a:pt x="3973093" y="696872"/>
                  <a:pt x="3968034" y="727122"/>
                </a:cubicBezTo>
                <a:lnTo>
                  <a:pt x="3967496" y="733798"/>
                </a:lnTo>
                <a:cubicBezTo>
                  <a:pt x="3967326" y="733803"/>
                  <a:pt x="3967158" y="733808"/>
                  <a:pt x="3966990" y="733861"/>
                </a:cubicBezTo>
                <a:cubicBezTo>
                  <a:pt x="3916715" y="1086726"/>
                  <a:pt x="3635676" y="1367503"/>
                  <a:pt x="3276825" y="1426902"/>
                </a:cubicBezTo>
                <a:lnTo>
                  <a:pt x="3276708" y="1428050"/>
                </a:lnTo>
                <a:cubicBezTo>
                  <a:pt x="3271398" y="1429061"/>
                  <a:pt x="3266069" y="1430009"/>
                  <a:pt x="3260492" y="1429590"/>
                </a:cubicBezTo>
                <a:cubicBezTo>
                  <a:pt x="3229320" y="1435144"/>
                  <a:pt x="3197440" y="1438125"/>
                  <a:pt x="3165065" y="1438652"/>
                </a:cubicBezTo>
                <a:lnTo>
                  <a:pt x="3147947" y="1440278"/>
                </a:lnTo>
                <a:lnTo>
                  <a:pt x="3147921" y="1439783"/>
                </a:lnTo>
                <a:lnTo>
                  <a:pt x="3147422" y="1439816"/>
                </a:lnTo>
                <a:cubicBezTo>
                  <a:pt x="3146856" y="1436014"/>
                  <a:pt x="3146829" y="1432198"/>
                  <a:pt x="3146829" y="1428376"/>
                </a:cubicBezTo>
                <a:cubicBezTo>
                  <a:pt x="3146829" y="1422694"/>
                  <a:pt x="3146887" y="1417025"/>
                  <a:pt x="3148199" y="1411395"/>
                </a:cubicBezTo>
                <a:cubicBezTo>
                  <a:pt x="3148157" y="1380067"/>
                  <a:pt x="3150607" y="1349182"/>
                  <a:pt x="3155663" y="1318938"/>
                </a:cubicBezTo>
                <a:lnTo>
                  <a:pt x="3156204" y="1312248"/>
                </a:lnTo>
                <a:cubicBezTo>
                  <a:pt x="3156372" y="1312243"/>
                  <a:pt x="3156542" y="1312238"/>
                  <a:pt x="3156709" y="1312185"/>
                </a:cubicBezTo>
                <a:cubicBezTo>
                  <a:pt x="3206986" y="959319"/>
                  <a:pt x="3488025" y="678542"/>
                  <a:pt x="3846875" y="619144"/>
                </a:cubicBezTo>
                <a:lnTo>
                  <a:pt x="3846992" y="617996"/>
                </a:lnTo>
                <a:cubicBezTo>
                  <a:pt x="3852301" y="616986"/>
                  <a:pt x="3857629" y="616038"/>
                  <a:pt x="3863205" y="616457"/>
                </a:cubicBezTo>
                <a:cubicBezTo>
                  <a:pt x="3894388" y="610900"/>
                  <a:pt x="3926281" y="607919"/>
                  <a:pt x="3958666" y="607392"/>
                </a:cubicBezTo>
                <a:close/>
                <a:moveTo>
                  <a:pt x="2306354" y="605769"/>
                </a:moveTo>
                <a:lnTo>
                  <a:pt x="2323441" y="607392"/>
                </a:lnTo>
                <a:cubicBezTo>
                  <a:pt x="2355827" y="607919"/>
                  <a:pt x="2387719" y="610900"/>
                  <a:pt x="2418903" y="616457"/>
                </a:cubicBezTo>
                <a:cubicBezTo>
                  <a:pt x="2424479" y="616038"/>
                  <a:pt x="2429807" y="616986"/>
                  <a:pt x="2435115" y="617996"/>
                </a:cubicBezTo>
                <a:lnTo>
                  <a:pt x="2435233" y="619144"/>
                </a:lnTo>
                <a:cubicBezTo>
                  <a:pt x="2794083" y="678542"/>
                  <a:pt x="3075122" y="959319"/>
                  <a:pt x="3125398" y="1312185"/>
                </a:cubicBezTo>
                <a:cubicBezTo>
                  <a:pt x="3125566" y="1312238"/>
                  <a:pt x="3125735" y="1312243"/>
                  <a:pt x="3125904" y="1312248"/>
                </a:cubicBezTo>
                <a:lnTo>
                  <a:pt x="3126444" y="1318938"/>
                </a:lnTo>
                <a:cubicBezTo>
                  <a:pt x="3131501" y="1349182"/>
                  <a:pt x="3133950" y="1380067"/>
                  <a:pt x="3133908" y="1411395"/>
                </a:cubicBezTo>
                <a:cubicBezTo>
                  <a:pt x="3135220" y="1417025"/>
                  <a:pt x="3135279" y="1422694"/>
                  <a:pt x="3135279" y="1428376"/>
                </a:cubicBezTo>
                <a:cubicBezTo>
                  <a:pt x="3135279" y="1432198"/>
                  <a:pt x="3135252" y="1436014"/>
                  <a:pt x="3134686" y="1439816"/>
                </a:cubicBezTo>
                <a:lnTo>
                  <a:pt x="3134187" y="1439783"/>
                </a:lnTo>
                <a:lnTo>
                  <a:pt x="3134161" y="1440278"/>
                </a:lnTo>
                <a:lnTo>
                  <a:pt x="3117042" y="1438652"/>
                </a:lnTo>
                <a:cubicBezTo>
                  <a:pt x="3084668" y="1438125"/>
                  <a:pt x="3052788" y="1435144"/>
                  <a:pt x="3021616" y="1429590"/>
                </a:cubicBezTo>
                <a:cubicBezTo>
                  <a:pt x="3016039" y="1430009"/>
                  <a:pt x="3010710" y="1429061"/>
                  <a:pt x="3005399" y="1428050"/>
                </a:cubicBezTo>
                <a:lnTo>
                  <a:pt x="3005283" y="1426902"/>
                </a:lnTo>
                <a:cubicBezTo>
                  <a:pt x="2646432" y="1367503"/>
                  <a:pt x="2365393" y="1086726"/>
                  <a:pt x="2315117" y="733861"/>
                </a:cubicBezTo>
                <a:cubicBezTo>
                  <a:pt x="2314950" y="733808"/>
                  <a:pt x="2314781" y="733803"/>
                  <a:pt x="2314612" y="733798"/>
                </a:cubicBezTo>
                <a:lnTo>
                  <a:pt x="2314074" y="727122"/>
                </a:lnTo>
                <a:cubicBezTo>
                  <a:pt x="2309015" y="696872"/>
                  <a:pt x="2306564" y="665981"/>
                  <a:pt x="2306606" y="634646"/>
                </a:cubicBezTo>
                <a:cubicBezTo>
                  <a:pt x="2305294" y="629018"/>
                  <a:pt x="2305236" y="623351"/>
                  <a:pt x="2305236" y="617670"/>
                </a:cubicBezTo>
                <a:lnTo>
                  <a:pt x="2305830" y="606230"/>
                </a:lnTo>
                <a:lnTo>
                  <a:pt x="2306328" y="606263"/>
                </a:lnTo>
                <a:close/>
                <a:moveTo>
                  <a:pt x="2283603" y="605769"/>
                </a:moveTo>
                <a:lnTo>
                  <a:pt x="2283629" y="606263"/>
                </a:lnTo>
                <a:lnTo>
                  <a:pt x="2284127" y="606230"/>
                </a:lnTo>
                <a:lnTo>
                  <a:pt x="2284721" y="617670"/>
                </a:lnTo>
                <a:cubicBezTo>
                  <a:pt x="2284721" y="623351"/>
                  <a:pt x="2284662" y="629018"/>
                  <a:pt x="2283350" y="634646"/>
                </a:cubicBezTo>
                <a:cubicBezTo>
                  <a:pt x="2283392" y="665981"/>
                  <a:pt x="2280942" y="696872"/>
                  <a:pt x="2275883" y="727122"/>
                </a:cubicBezTo>
                <a:lnTo>
                  <a:pt x="2275345" y="733798"/>
                </a:lnTo>
                <a:cubicBezTo>
                  <a:pt x="2275175" y="733803"/>
                  <a:pt x="2275007" y="733808"/>
                  <a:pt x="2274839" y="733861"/>
                </a:cubicBezTo>
                <a:cubicBezTo>
                  <a:pt x="2224564" y="1086726"/>
                  <a:pt x="1943525" y="1367503"/>
                  <a:pt x="1584673" y="1426902"/>
                </a:cubicBezTo>
                <a:lnTo>
                  <a:pt x="1584557" y="1428050"/>
                </a:lnTo>
                <a:cubicBezTo>
                  <a:pt x="1579247" y="1429061"/>
                  <a:pt x="1573918" y="1430009"/>
                  <a:pt x="1568341" y="1429590"/>
                </a:cubicBezTo>
                <a:cubicBezTo>
                  <a:pt x="1537169" y="1435144"/>
                  <a:pt x="1505289" y="1438125"/>
                  <a:pt x="1472914" y="1438652"/>
                </a:cubicBezTo>
                <a:lnTo>
                  <a:pt x="1455796" y="1440278"/>
                </a:lnTo>
                <a:lnTo>
                  <a:pt x="1455770" y="1439783"/>
                </a:lnTo>
                <a:lnTo>
                  <a:pt x="1455271" y="1439816"/>
                </a:lnTo>
                <a:cubicBezTo>
                  <a:pt x="1454705" y="1436014"/>
                  <a:pt x="1454678" y="1432198"/>
                  <a:pt x="1454678" y="1428376"/>
                </a:cubicBezTo>
                <a:cubicBezTo>
                  <a:pt x="1454678" y="1422694"/>
                  <a:pt x="1454736" y="1417025"/>
                  <a:pt x="1456048" y="1411395"/>
                </a:cubicBezTo>
                <a:cubicBezTo>
                  <a:pt x="1456006" y="1380067"/>
                  <a:pt x="1458456" y="1349182"/>
                  <a:pt x="1463513" y="1318938"/>
                </a:cubicBezTo>
                <a:lnTo>
                  <a:pt x="1464053" y="1312248"/>
                </a:lnTo>
                <a:cubicBezTo>
                  <a:pt x="1464221" y="1312243"/>
                  <a:pt x="1464391" y="1312238"/>
                  <a:pt x="1464558" y="1312185"/>
                </a:cubicBezTo>
                <a:cubicBezTo>
                  <a:pt x="1514835" y="959319"/>
                  <a:pt x="1795874" y="678542"/>
                  <a:pt x="2154724" y="619144"/>
                </a:cubicBezTo>
                <a:lnTo>
                  <a:pt x="2154841" y="617996"/>
                </a:lnTo>
                <a:cubicBezTo>
                  <a:pt x="2160150" y="616986"/>
                  <a:pt x="2165478" y="616038"/>
                  <a:pt x="2171054" y="616457"/>
                </a:cubicBezTo>
                <a:cubicBezTo>
                  <a:pt x="2202237" y="610900"/>
                  <a:pt x="2234130" y="607919"/>
                  <a:pt x="2266515" y="607392"/>
                </a:cubicBezTo>
                <a:close/>
                <a:moveTo>
                  <a:pt x="614203" y="605769"/>
                </a:moveTo>
                <a:lnTo>
                  <a:pt x="631290" y="607392"/>
                </a:lnTo>
                <a:cubicBezTo>
                  <a:pt x="663676" y="607919"/>
                  <a:pt x="695568" y="610900"/>
                  <a:pt x="726752" y="616457"/>
                </a:cubicBezTo>
                <a:cubicBezTo>
                  <a:pt x="732328" y="616038"/>
                  <a:pt x="737656" y="616986"/>
                  <a:pt x="742964" y="617996"/>
                </a:cubicBezTo>
                <a:lnTo>
                  <a:pt x="743081" y="619144"/>
                </a:lnTo>
                <a:cubicBezTo>
                  <a:pt x="1101932" y="678542"/>
                  <a:pt x="1382971" y="959319"/>
                  <a:pt x="1433247" y="1312185"/>
                </a:cubicBezTo>
                <a:cubicBezTo>
                  <a:pt x="1433415" y="1312238"/>
                  <a:pt x="1433584" y="1312243"/>
                  <a:pt x="1433753" y="1312248"/>
                </a:cubicBezTo>
                <a:lnTo>
                  <a:pt x="1434293" y="1318938"/>
                </a:lnTo>
                <a:cubicBezTo>
                  <a:pt x="1439350" y="1349182"/>
                  <a:pt x="1441799" y="1380067"/>
                  <a:pt x="1441757" y="1411395"/>
                </a:cubicBezTo>
                <a:cubicBezTo>
                  <a:pt x="1443069" y="1417025"/>
                  <a:pt x="1443128" y="1422694"/>
                  <a:pt x="1443128" y="1428376"/>
                </a:cubicBezTo>
                <a:cubicBezTo>
                  <a:pt x="1443128" y="1432198"/>
                  <a:pt x="1443101" y="1436014"/>
                  <a:pt x="1442535" y="1439816"/>
                </a:cubicBezTo>
                <a:lnTo>
                  <a:pt x="1442036" y="1439783"/>
                </a:lnTo>
                <a:lnTo>
                  <a:pt x="1442010" y="1440278"/>
                </a:lnTo>
                <a:lnTo>
                  <a:pt x="1424891" y="1438652"/>
                </a:lnTo>
                <a:cubicBezTo>
                  <a:pt x="1392517" y="1438125"/>
                  <a:pt x="1360637" y="1435144"/>
                  <a:pt x="1329465" y="1429590"/>
                </a:cubicBezTo>
                <a:cubicBezTo>
                  <a:pt x="1323888" y="1430009"/>
                  <a:pt x="1318559" y="1429061"/>
                  <a:pt x="1313248" y="1428050"/>
                </a:cubicBezTo>
                <a:lnTo>
                  <a:pt x="1313132" y="1426902"/>
                </a:lnTo>
                <a:cubicBezTo>
                  <a:pt x="954281" y="1367503"/>
                  <a:pt x="673242" y="1086726"/>
                  <a:pt x="622966" y="733861"/>
                </a:cubicBezTo>
                <a:cubicBezTo>
                  <a:pt x="622799" y="733808"/>
                  <a:pt x="622630" y="733803"/>
                  <a:pt x="622461" y="733798"/>
                </a:cubicBezTo>
                <a:lnTo>
                  <a:pt x="621923" y="727122"/>
                </a:lnTo>
                <a:cubicBezTo>
                  <a:pt x="616864" y="696872"/>
                  <a:pt x="614413" y="665981"/>
                  <a:pt x="614455" y="634646"/>
                </a:cubicBezTo>
                <a:cubicBezTo>
                  <a:pt x="613143" y="629018"/>
                  <a:pt x="613085" y="623351"/>
                  <a:pt x="613085" y="617670"/>
                </a:cubicBezTo>
                <a:lnTo>
                  <a:pt x="613679" y="606230"/>
                </a:lnTo>
                <a:lnTo>
                  <a:pt x="614177" y="606263"/>
                </a:lnTo>
                <a:close/>
                <a:moveTo>
                  <a:pt x="7360056" y="605769"/>
                </a:moveTo>
                <a:lnTo>
                  <a:pt x="7360082" y="606263"/>
                </a:lnTo>
                <a:lnTo>
                  <a:pt x="7360580" y="606230"/>
                </a:lnTo>
                <a:lnTo>
                  <a:pt x="7361174" y="617670"/>
                </a:lnTo>
                <a:cubicBezTo>
                  <a:pt x="7361174" y="623351"/>
                  <a:pt x="7361116" y="629018"/>
                  <a:pt x="7359804" y="634646"/>
                </a:cubicBezTo>
                <a:cubicBezTo>
                  <a:pt x="7359846" y="665981"/>
                  <a:pt x="7357395" y="696872"/>
                  <a:pt x="7352337" y="727122"/>
                </a:cubicBezTo>
                <a:lnTo>
                  <a:pt x="7351798" y="733798"/>
                </a:lnTo>
                <a:cubicBezTo>
                  <a:pt x="7351629" y="733803"/>
                  <a:pt x="7351460" y="733808"/>
                  <a:pt x="7351293" y="733861"/>
                </a:cubicBezTo>
                <a:cubicBezTo>
                  <a:pt x="7301017" y="1086726"/>
                  <a:pt x="7019978" y="1367503"/>
                  <a:pt x="6661127" y="1426902"/>
                </a:cubicBezTo>
                <a:lnTo>
                  <a:pt x="6661011" y="1428050"/>
                </a:lnTo>
                <a:cubicBezTo>
                  <a:pt x="6655700" y="1429061"/>
                  <a:pt x="6650371" y="1430009"/>
                  <a:pt x="6644794" y="1429590"/>
                </a:cubicBezTo>
                <a:cubicBezTo>
                  <a:pt x="6613622" y="1435144"/>
                  <a:pt x="6581742" y="1438125"/>
                  <a:pt x="6549368" y="1438652"/>
                </a:cubicBezTo>
                <a:lnTo>
                  <a:pt x="6532249" y="1440278"/>
                </a:lnTo>
                <a:lnTo>
                  <a:pt x="6532223" y="1439783"/>
                </a:lnTo>
                <a:lnTo>
                  <a:pt x="6531724" y="1439816"/>
                </a:lnTo>
                <a:cubicBezTo>
                  <a:pt x="6531158" y="1436014"/>
                  <a:pt x="6531131" y="1432198"/>
                  <a:pt x="6531131" y="1428376"/>
                </a:cubicBezTo>
                <a:cubicBezTo>
                  <a:pt x="6531131" y="1422694"/>
                  <a:pt x="6531190" y="1417025"/>
                  <a:pt x="6532502" y="1411395"/>
                </a:cubicBezTo>
                <a:cubicBezTo>
                  <a:pt x="6532460" y="1380067"/>
                  <a:pt x="6534909" y="1349182"/>
                  <a:pt x="6539966" y="1318938"/>
                </a:cubicBezTo>
                <a:lnTo>
                  <a:pt x="6540506" y="1312248"/>
                </a:lnTo>
                <a:cubicBezTo>
                  <a:pt x="6540675" y="1312243"/>
                  <a:pt x="6540844" y="1312238"/>
                  <a:pt x="6541012" y="1312185"/>
                </a:cubicBezTo>
                <a:cubicBezTo>
                  <a:pt x="6591288" y="959319"/>
                  <a:pt x="6872327" y="678542"/>
                  <a:pt x="7231178" y="619144"/>
                </a:cubicBezTo>
                <a:lnTo>
                  <a:pt x="7231295" y="617996"/>
                </a:lnTo>
                <a:cubicBezTo>
                  <a:pt x="7236603" y="616986"/>
                  <a:pt x="7241931" y="616038"/>
                  <a:pt x="7247507" y="616457"/>
                </a:cubicBezTo>
                <a:cubicBezTo>
                  <a:pt x="7278691" y="610900"/>
                  <a:pt x="7310583" y="607919"/>
                  <a:pt x="7342969" y="607392"/>
                </a:cubicBezTo>
                <a:close/>
                <a:moveTo>
                  <a:pt x="591452" y="605769"/>
                </a:moveTo>
                <a:lnTo>
                  <a:pt x="591478" y="606263"/>
                </a:lnTo>
                <a:lnTo>
                  <a:pt x="591976" y="606230"/>
                </a:lnTo>
                <a:lnTo>
                  <a:pt x="592570" y="617670"/>
                </a:lnTo>
                <a:cubicBezTo>
                  <a:pt x="592570" y="623351"/>
                  <a:pt x="592511" y="629018"/>
                  <a:pt x="591199" y="634646"/>
                </a:cubicBezTo>
                <a:cubicBezTo>
                  <a:pt x="591242" y="665981"/>
                  <a:pt x="588791" y="696872"/>
                  <a:pt x="583732" y="727122"/>
                </a:cubicBezTo>
                <a:lnTo>
                  <a:pt x="583194" y="733798"/>
                </a:lnTo>
                <a:cubicBezTo>
                  <a:pt x="583024" y="733803"/>
                  <a:pt x="582856" y="733808"/>
                  <a:pt x="582689" y="733861"/>
                </a:cubicBezTo>
                <a:cubicBezTo>
                  <a:pt x="537576" y="1050490"/>
                  <a:pt x="306662" y="1309076"/>
                  <a:pt x="0" y="1400276"/>
                </a:cubicBezTo>
                <a:lnTo>
                  <a:pt x="0" y="1267938"/>
                </a:lnTo>
                <a:cubicBezTo>
                  <a:pt x="229298" y="1185101"/>
                  <a:pt x="402181" y="989705"/>
                  <a:pt x="449203" y="750600"/>
                </a:cubicBezTo>
                <a:cubicBezTo>
                  <a:pt x="258971" y="791484"/>
                  <a:pt x="97576" y="906749"/>
                  <a:pt x="0" y="1064489"/>
                </a:cubicBezTo>
                <a:lnTo>
                  <a:pt x="0" y="857695"/>
                </a:lnTo>
                <a:cubicBezTo>
                  <a:pt x="121484" y="734788"/>
                  <a:pt x="282199" y="649000"/>
                  <a:pt x="462573" y="619144"/>
                </a:cubicBezTo>
                <a:lnTo>
                  <a:pt x="462690" y="617996"/>
                </a:lnTo>
                <a:cubicBezTo>
                  <a:pt x="467999" y="616986"/>
                  <a:pt x="473327" y="616038"/>
                  <a:pt x="478903" y="616457"/>
                </a:cubicBezTo>
                <a:cubicBezTo>
                  <a:pt x="510086" y="610900"/>
                  <a:pt x="541979" y="607919"/>
                  <a:pt x="574365" y="607392"/>
                </a:cubicBezTo>
                <a:close/>
                <a:moveTo>
                  <a:pt x="11969013" y="0"/>
                </a:moveTo>
                <a:lnTo>
                  <a:pt x="12180097" y="0"/>
                </a:lnTo>
                <a:cubicBezTo>
                  <a:pt x="12184579" y="2797"/>
                  <a:pt x="12188307" y="6390"/>
                  <a:pt x="12192000" y="10016"/>
                </a:cubicBezTo>
                <a:lnTo>
                  <a:pt x="12192000" y="210008"/>
                </a:lnTo>
                <a:cubicBezTo>
                  <a:pt x="12135666" y="124006"/>
                  <a:pt x="12059786" y="51396"/>
                  <a:pt x="11969013" y="0"/>
                </a:cubicBezTo>
                <a:close/>
                <a:moveTo>
                  <a:pt x="11640695" y="0"/>
                </a:moveTo>
                <a:lnTo>
                  <a:pt x="11775234" y="0"/>
                </a:lnTo>
                <a:cubicBezTo>
                  <a:pt x="11842228" y="193636"/>
                  <a:pt x="11995970" y="348667"/>
                  <a:pt x="12192000" y="421829"/>
                </a:cubicBezTo>
                <a:lnTo>
                  <a:pt x="12192000" y="553832"/>
                </a:lnTo>
                <a:cubicBezTo>
                  <a:pt x="11924422" y="471599"/>
                  <a:pt x="11715712" y="262771"/>
                  <a:pt x="11640695" y="0"/>
                </a:cubicBezTo>
                <a:close/>
                <a:moveTo>
                  <a:pt x="11023379" y="0"/>
                </a:moveTo>
                <a:lnTo>
                  <a:pt x="11232088" y="0"/>
                </a:lnTo>
                <a:cubicBezTo>
                  <a:pt x="11066618" y="98005"/>
                  <a:pt x="10947209" y="260867"/>
                  <a:pt x="10909358" y="451830"/>
                </a:cubicBezTo>
                <a:cubicBezTo>
                  <a:pt x="11153410" y="399791"/>
                  <a:pt x="11350000" y="226290"/>
                  <a:pt x="11427896" y="0"/>
                </a:cubicBezTo>
                <a:lnTo>
                  <a:pt x="11561912" y="0"/>
                </a:lnTo>
                <a:cubicBezTo>
                  <a:pt x="11477134" y="299826"/>
                  <a:pt x="11217862" y="529393"/>
                  <a:pt x="10895987" y="582253"/>
                </a:cubicBezTo>
                <a:lnTo>
                  <a:pt x="10895871" y="583392"/>
                </a:lnTo>
                <a:cubicBezTo>
                  <a:pt x="10890560" y="584395"/>
                  <a:pt x="10885231" y="585336"/>
                  <a:pt x="10879654" y="584920"/>
                </a:cubicBezTo>
                <a:cubicBezTo>
                  <a:pt x="10848482" y="590430"/>
                  <a:pt x="10816602" y="593388"/>
                  <a:pt x="10784227" y="593911"/>
                </a:cubicBezTo>
                <a:lnTo>
                  <a:pt x="10767109" y="595524"/>
                </a:lnTo>
                <a:lnTo>
                  <a:pt x="10767083" y="595033"/>
                </a:lnTo>
                <a:lnTo>
                  <a:pt x="10766584" y="595066"/>
                </a:lnTo>
                <a:cubicBezTo>
                  <a:pt x="10766018" y="591293"/>
                  <a:pt x="10765991" y="587507"/>
                  <a:pt x="10765991" y="583715"/>
                </a:cubicBezTo>
                <a:cubicBezTo>
                  <a:pt x="10765991" y="578078"/>
                  <a:pt x="10766050" y="572454"/>
                  <a:pt x="10767362" y="566868"/>
                </a:cubicBezTo>
                <a:cubicBezTo>
                  <a:pt x="10767319" y="535786"/>
                  <a:pt x="10769769" y="505143"/>
                  <a:pt x="10774826" y="475137"/>
                </a:cubicBezTo>
                <a:lnTo>
                  <a:pt x="10775366" y="468500"/>
                </a:lnTo>
                <a:cubicBezTo>
                  <a:pt x="10775535" y="468495"/>
                  <a:pt x="10775704" y="468490"/>
                  <a:pt x="10775872" y="468437"/>
                </a:cubicBezTo>
                <a:cubicBezTo>
                  <a:pt x="10802174" y="285283"/>
                  <a:pt x="10891635" y="121704"/>
                  <a:pt x="11023379" y="0"/>
                </a:cubicBezTo>
                <a:close/>
                <a:moveTo>
                  <a:pt x="9949555" y="0"/>
                </a:moveTo>
                <a:lnTo>
                  <a:pt x="10083571" y="0"/>
                </a:lnTo>
                <a:cubicBezTo>
                  <a:pt x="10161467" y="226290"/>
                  <a:pt x="10358057" y="399791"/>
                  <a:pt x="10602109" y="451830"/>
                </a:cubicBezTo>
                <a:cubicBezTo>
                  <a:pt x="10564258" y="260867"/>
                  <a:pt x="10444849" y="98005"/>
                  <a:pt x="10279379" y="0"/>
                </a:cubicBezTo>
                <a:lnTo>
                  <a:pt x="10488089" y="0"/>
                </a:lnTo>
                <a:cubicBezTo>
                  <a:pt x="10619833" y="121704"/>
                  <a:pt x="10709293" y="285283"/>
                  <a:pt x="10735596" y="468437"/>
                </a:cubicBezTo>
                <a:cubicBezTo>
                  <a:pt x="10735763" y="468490"/>
                  <a:pt x="10735932" y="468495"/>
                  <a:pt x="10736101" y="468500"/>
                </a:cubicBezTo>
                <a:lnTo>
                  <a:pt x="10736641" y="475137"/>
                </a:lnTo>
                <a:cubicBezTo>
                  <a:pt x="10741698" y="505143"/>
                  <a:pt x="10744148" y="535786"/>
                  <a:pt x="10744105" y="566868"/>
                </a:cubicBezTo>
                <a:cubicBezTo>
                  <a:pt x="10745417" y="572454"/>
                  <a:pt x="10745476" y="578078"/>
                  <a:pt x="10745476" y="583715"/>
                </a:cubicBezTo>
                <a:cubicBezTo>
                  <a:pt x="10745476" y="587507"/>
                  <a:pt x="10745449" y="591293"/>
                  <a:pt x="10744883" y="595066"/>
                </a:cubicBezTo>
                <a:lnTo>
                  <a:pt x="10744384" y="595033"/>
                </a:lnTo>
                <a:lnTo>
                  <a:pt x="10744358" y="595524"/>
                </a:lnTo>
                <a:lnTo>
                  <a:pt x="10727240" y="593911"/>
                </a:lnTo>
                <a:cubicBezTo>
                  <a:pt x="10694865" y="593388"/>
                  <a:pt x="10662985" y="590430"/>
                  <a:pt x="10631813" y="584920"/>
                </a:cubicBezTo>
                <a:cubicBezTo>
                  <a:pt x="10626236" y="585336"/>
                  <a:pt x="10620907" y="584395"/>
                  <a:pt x="10615596" y="583392"/>
                </a:cubicBezTo>
                <a:lnTo>
                  <a:pt x="10615480" y="582253"/>
                </a:lnTo>
                <a:cubicBezTo>
                  <a:pt x="10293605" y="529393"/>
                  <a:pt x="10034333" y="299826"/>
                  <a:pt x="9949555" y="0"/>
                </a:cubicBezTo>
                <a:close/>
                <a:moveTo>
                  <a:pt x="9331225" y="0"/>
                </a:moveTo>
                <a:lnTo>
                  <a:pt x="9539935" y="0"/>
                </a:lnTo>
                <a:cubicBezTo>
                  <a:pt x="9374465" y="98005"/>
                  <a:pt x="9255056" y="260867"/>
                  <a:pt x="9217205" y="451830"/>
                </a:cubicBezTo>
                <a:cubicBezTo>
                  <a:pt x="9461257" y="399791"/>
                  <a:pt x="9657847" y="226290"/>
                  <a:pt x="9735743" y="0"/>
                </a:cubicBezTo>
                <a:lnTo>
                  <a:pt x="9869759" y="0"/>
                </a:lnTo>
                <a:cubicBezTo>
                  <a:pt x="9784981" y="299826"/>
                  <a:pt x="9525709" y="529393"/>
                  <a:pt x="9203834" y="582253"/>
                </a:cubicBezTo>
                <a:lnTo>
                  <a:pt x="9203718" y="583392"/>
                </a:lnTo>
                <a:cubicBezTo>
                  <a:pt x="9198407" y="584395"/>
                  <a:pt x="9193078" y="585336"/>
                  <a:pt x="9187501" y="584920"/>
                </a:cubicBezTo>
                <a:cubicBezTo>
                  <a:pt x="9156329" y="590430"/>
                  <a:pt x="9124449" y="593388"/>
                  <a:pt x="9092074" y="593911"/>
                </a:cubicBezTo>
                <a:lnTo>
                  <a:pt x="9074956" y="595524"/>
                </a:lnTo>
                <a:lnTo>
                  <a:pt x="9074930" y="595033"/>
                </a:lnTo>
                <a:lnTo>
                  <a:pt x="9074431" y="595066"/>
                </a:lnTo>
                <a:cubicBezTo>
                  <a:pt x="9073865" y="591293"/>
                  <a:pt x="9073838" y="587507"/>
                  <a:pt x="9073838" y="583715"/>
                </a:cubicBezTo>
                <a:cubicBezTo>
                  <a:pt x="9073838" y="578078"/>
                  <a:pt x="9073897" y="572454"/>
                  <a:pt x="9075209" y="566868"/>
                </a:cubicBezTo>
                <a:cubicBezTo>
                  <a:pt x="9075166" y="535786"/>
                  <a:pt x="9077616" y="505143"/>
                  <a:pt x="9082673" y="475137"/>
                </a:cubicBezTo>
                <a:lnTo>
                  <a:pt x="9083213" y="468500"/>
                </a:lnTo>
                <a:cubicBezTo>
                  <a:pt x="9083382" y="468495"/>
                  <a:pt x="9083551" y="468490"/>
                  <a:pt x="9083718" y="468437"/>
                </a:cubicBezTo>
                <a:cubicBezTo>
                  <a:pt x="9110021" y="285283"/>
                  <a:pt x="9199481" y="121704"/>
                  <a:pt x="9331225" y="0"/>
                </a:cubicBezTo>
                <a:close/>
                <a:moveTo>
                  <a:pt x="8257405" y="0"/>
                </a:moveTo>
                <a:lnTo>
                  <a:pt x="8391420" y="0"/>
                </a:lnTo>
                <a:cubicBezTo>
                  <a:pt x="8469316" y="226290"/>
                  <a:pt x="8665906" y="399791"/>
                  <a:pt x="8909958" y="451830"/>
                </a:cubicBezTo>
                <a:cubicBezTo>
                  <a:pt x="8872107" y="260867"/>
                  <a:pt x="8752698" y="98005"/>
                  <a:pt x="8587228" y="0"/>
                </a:cubicBezTo>
                <a:lnTo>
                  <a:pt x="8795937" y="0"/>
                </a:lnTo>
                <a:cubicBezTo>
                  <a:pt x="8927681" y="121704"/>
                  <a:pt x="9017142" y="285283"/>
                  <a:pt x="9043444" y="468437"/>
                </a:cubicBezTo>
                <a:cubicBezTo>
                  <a:pt x="9043612" y="468490"/>
                  <a:pt x="9043781" y="468495"/>
                  <a:pt x="9043950" y="468500"/>
                </a:cubicBezTo>
                <a:lnTo>
                  <a:pt x="9044490" y="475137"/>
                </a:lnTo>
                <a:cubicBezTo>
                  <a:pt x="9049547" y="505143"/>
                  <a:pt x="9051997" y="535786"/>
                  <a:pt x="9051954" y="566868"/>
                </a:cubicBezTo>
                <a:cubicBezTo>
                  <a:pt x="9053266" y="572454"/>
                  <a:pt x="9053325" y="578078"/>
                  <a:pt x="9053325" y="583715"/>
                </a:cubicBezTo>
                <a:cubicBezTo>
                  <a:pt x="9053325" y="587507"/>
                  <a:pt x="9053298" y="591293"/>
                  <a:pt x="9052732" y="595066"/>
                </a:cubicBezTo>
                <a:lnTo>
                  <a:pt x="9052233" y="595033"/>
                </a:lnTo>
                <a:lnTo>
                  <a:pt x="9052207" y="595524"/>
                </a:lnTo>
                <a:lnTo>
                  <a:pt x="9035089" y="593911"/>
                </a:lnTo>
                <a:cubicBezTo>
                  <a:pt x="9002714" y="593388"/>
                  <a:pt x="8970834" y="590430"/>
                  <a:pt x="8939662" y="584920"/>
                </a:cubicBezTo>
                <a:cubicBezTo>
                  <a:pt x="8934085" y="585336"/>
                  <a:pt x="8928756" y="584395"/>
                  <a:pt x="8923445" y="583392"/>
                </a:cubicBezTo>
                <a:lnTo>
                  <a:pt x="8923329" y="582253"/>
                </a:lnTo>
                <a:cubicBezTo>
                  <a:pt x="8601454" y="529393"/>
                  <a:pt x="8342182" y="299826"/>
                  <a:pt x="8257405" y="0"/>
                </a:cubicBezTo>
                <a:close/>
                <a:moveTo>
                  <a:pt x="7639075" y="0"/>
                </a:moveTo>
                <a:lnTo>
                  <a:pt x="7847784" y="0"/>
                </a:lnTo>
                <a:cubicBezTo>
                  <a:pt x="7682314" y="98005"/>
                  <a:pt x="7562905" y="260867"/>
                  <a:pt x="7525054" y="451830"/>
                </a:cubicBezTo>
                <a:cubicBezTo>
                  <a:pt x="7769107" y="399791"/>
                  <a:pt x="7965696" y="226290"/>
                  <a:pt x="8043592" y="0"/>
                </a:cubicBezTo>
                <a:lnTo>
                  <a:pt x="8177609" y="0"/>
                </a:lnTo>
                <a:cubicBezTo>
                  <a:pt x="8092830" y="299826"/>
                  <a:pt x="7833558" y="529393"/>
                  <a:pt x="7511683" y="582253"/>
                </a:cubicBezTo>
                <a:lnTo>
                  <a:pt x="7511567" y="583392"/>
                </a:lnTo>
                <a:cubicBezTo>
                  <a:pt x="7506256" y="584395"/>
                  <a:pt x="7500927" y="585336"/>
                  <a:pt x="7495350" y="584920"/>
                </a:cubicBezTo>
                <a:cubicBezTo>
                  <a:pt x="7464178" y="590430"/>
                  <a:pt x="7432298" y="593388"/>
                  <a:pt x="7399924" y="593911"/>
                </a:cubicBezTo>
                <a:lnTo>
                  <a:pt x="7382805" y="595524"/>
                </a:lnTo>
                <a:lnTo>
                  <a:pt x="7382779" y="595033"/>
                </a:lnTo>
                <a:lnTo>
                  <a:pt x="7382280" y="595066"/>
                </a:lnTo>
                <a:cubicBezTo>
                  <a:pt x="7381714" y="591293"/>
                  <a:pt x="7381687" y="587507"/>
                  <a:pt x="7381687" y="583715"/>
                </a:cubicBezTo>
                <a:cubicBezTo>
                  <a:pt x="7381687" y="578078"/>
                  <a:pt x="7381746" y="572454"/>
                  <a:pt x="7383058" y="566868"/>
                </a:cubicBezTo>
                <a:cubicBezTo>
                  <a:pt x="7383016" y="535786"/>
                  <a:pt x="7385465" y="505143"/>
                  <a:pt x="7390522" y="475137"/>
                </a:cubicBezTo>
                <a:lnTo>
                  <a:pt x="7391062" y="468500"/>
                </a:lnTo>
                <a:cubicBezTo>
                  <a:pt x="7391231" y="468495"/>
                  <a:pt x="7391400" y="468490"/>
                  <a:pt x="7391568" y="468437"/>
                </a:cubicBezTo>
                <a:cubicBezTo>
                  <a:pt x="7417870" y="285283"/>
                  <a:pt x="7507331" y="121703"/>
                  <a:pt x="7639075" y="0"/>
                </a:cubicBezTo>
                <a:close/>
                <a:moveTo>
                  <a:pt x="6565254" y="0"/>
                </a:moveTo>
                <a:lnTo>
                  <a:pt x="6699270" y="0"/>
                </a:lnTo>
                <a:cubicBezTo>
                  <a:pt x="6777166" y="226290"/>
                  <a:pt x="6973755" y="399791"/>
                  <a:pt x="7217807" y="451830"/>
                </a:cubicBezTo>
                <a:cubicBezTo>
                  <a:pt x="7179956" y="260867"/>
                  <a:pt x="7060547" y="98005"/>
                  <a:pt x="6895077" y="0"/>
                </a:cubicBezTo>
                <a:lnTo>
                  <a:pt x="7103787" y="0"/>
                </a:lnTo>
                <a:cubicBezTo>
                  <a:pt x="7235531" y="121704"/>
                  <a:pt x="7324992" y="285283"/>
                  <a:pt x="7351294" y="468437"/>
                </a:cubicBezTo>
                <a:cubicBezTo>
                  <a:pt x="7351461" y="468490"/>
                  <a:pt x="7351631" y="468495"/>
                  <a:pt x="7351799" y="468500"/>
                </a:cubicBezTo>
                <a:lnTo>
                  <a:pt x="7352340" y="475137"/>
                </a:lnTo>
                <a:cubicBezTo>
                  <a:pt x="7357396" y="505143"/>
                  <a:pt x="7359846" y="535786"/>
                  <a:pt x="7359804" y="566868"/>
                </a:cubicBezTo>
                <a:cubicBezTo>
                  <a:pt x="7361116" y="572454"/>
                  <a:pt x="7361174" y="578078"/>
                  <a:pt x="7361174" y="583715"/>
                </a:cubicBezTo>
                <a:cubicBezTo>
                  <a:pt x="7361174" y="587507"/>
                  <a:pt x="7361147" y="591293"/>
                  <a:pt x="7360581" y="595066"/>
                </a:cubicBezTo>
                <a:lnTo>
                  <a:pt x="7360082" y="595033"/>
                </a:lnTo>
                <a:lnTo>
                  <a:pt x="7360056" y="595524"/>
                </a:lnTo>
                <a:lnTo>
                  <a:pt x="7342938" y="593911"/>
                </a:lnTo>
                <a:cubicBezTo>
                  <a:pt x="7310564" y="593388"/>
                  <a:pt x="7278683" y="590430"/>
                  <a:pt x="7247511" y="584920"/>
                </a:cubicBezTo>
                <a:cubicBezTo>
                  <a:pt x="7241934" y="585336"/>
                  <a:pt x="7236605" y="584395"/>
                  <a:pt x="7231295" y="583392"/>
                </a:cubicBezTo>
                <a:lnTo>
                  <a:pt x="7231179" y="582253"/>
                </a:lnTo>
                <a:cubicBezTo>
                  <a:pt x="6909304" y="529393"/>
                  <a:pt x="6650032" y="299826"/>
                  <a:pt x="6565254" y="0"/>
                </a:cubicBezTo>
                <a:close/>
                <a:moveTo>
                  <a:pt x="5946924" y="0"/>
                </a:moveTo>
                <a:lnTo>
                  <a:pt x="6155633" y="0"/>
                </a:lnTo>
                <a:cubicBezTo>
                  <a:pt x="5990163" y="98005"/>
                  <a:pt x="5870754" y="260867"/>
                  <a:pt x="5832903" y="451830"/>
                </a:cubicBezTo>
                <a:cubicBezTo>
                  <a:pt x="6076956" y="399791"/>
                  <a:pt x="6273545" y="226290"/>
                  <a:pt x="6351441" y="0"/>
                </a:cubicBezTo>
                <a:lnTo>
                  <a:pt x="6485457" y="0"/>
                </a:lnTo>
                <a:cubicBezTo>
                  <a:pt x="6400679" y="299826"/>
                  <a:pt x="6141407" y="529393"/>
                  <a:pt x="5819531" y="582253"/>
                </a:cubicBezTo>
                <a:lnTo>
                  <a:pt x="5819415" y="583392"/>
                </a:lnTo>
                <a:cubicBezTo>
                  <a:pt x="5814105" y="584395"/>
                  <a:pt x="5808776" y="585336"/>
                  <a:pt x="5803199" y="584920"/>
                </a:cubicBezTo>
                <a:cubicBezTo>
                  <a:pt x="5772027" y="590430"/>
                  <a:pt x="5740146" y="593388"/>
                  <a:pt x="5707772" y="593911"/>
                </a:cubicBezTo>
                <a:lnTo>
                  <a:pt x="5690654" y="595524"/>
                </a:lnTo>
                <a:lnTo>
                  <a:pt x="5690628" y="595033"/>
                </a:lnTo>
                <a:lnTo>
                  <a:pt x="5690129" y="595066"/>
                </a:lnTo>
                <a:cubicBezTo>
                  <a:pt x="5689563" y="591293"/>
                  <a:pt x="5689536" y="587507"/>
                  <a:pt x="5689536" y="583715"/>
                </a:cubicBezTo>
                <a:cubicBezTo>
                  <a:pt x="5689536" y="578078"/>
                  <a:pt x="5689594" y="572454"/>
                  <a:pt x="5690906" y="566868"/>
                </a:cubicBezTo>
                <a:cubicBezTo>
                  <a:pt x="5690864" y="535786"/>
                  <a:pt x="5693314" y="505143"/>
                  <a:pt x="5698370" y="475137"/>
                </a:cubicBezTo>
                <a:lnTo>
                  <a:pt x="5698911" y="468500"/>
                </a:lnTo>
                <a:cubicBezTo>
                  <a:pt x="5699079" y="468495"/>
                  <a:pt x="5699249" y="468490"/>
                  <a:pt x="5699416" y="468437"/>
                </a:cubicBezTo>
                <a:cubicBezTo>
                  <a:pt x="5725719" y="285283"/>
                  <a:pt x="5815180" y="121704"/>
                  <a:pt x="5946924" y="0"/>
                </a:cubicBezTo>
                <a:close/>
                <a:moveTo>
                  <a:pt x="4873102" y="0"/>
                </a:moveTo>
                <a:lnTo>
                  <a:pt x="5007119" y="0"/>
                </a:lnTo>
                <a:cubicBezTo>
                  <a:pt x="5085015" y="226291"/>
                  <a:pt x="5281604" y="399791"/>
                  <a:pt x="5525656" y="451830"/>
                </a:cubicBezTo>
                <a:cubicBezTo>
                  <a:pt x="5487805" y="260867"/>
                  <a:pt x="5368397" y="98005"/>
                  <a:pt x="5202927" y="0"/>
                </a:cubicBezTo>
                <a:lnTo>
                  <a:pt x="5411635" y="0"/>
                </a:lnTo>
                <a:cubicBezTo>
                  <a:pt x="5543380" y="121703"/>
                  <a:pt x="5632840" y="285283"/>
                  <a:pt x="5659142" y="468437"/>
                </a:cubicBezTo>
                <a:cubicBezTo>
                  <a:pt x="5659310" y="468490"/>
                  <a:pt x="5659479" y="468495"/>
                  <a:pt x="5659648" y="468499"/>
                </a:cubicBezTo>
                <a:lnTo>
                  <a:pt x="5660188" y="475137"/>
                </a:lnTo>
                <a:cubicBezTo>
                  <a:pt x="5665245" y="505143"/>
                  <a:pt x="5667694" y="535786"/>
                  <a:pt x="5667652" y="566868"/>
                </a:cubicBezTo>
                <a:cubicBezTo>
                  <a:pt x="5668964" y="572454"/>
                  <a:pt x="5669023" y="578078"/>
                  <a:pt x="5669023" y="583715"/>
                </a:cubicBezTo>
                <a:cubicBezTo>
                  <a:pt x="5669023" y="587508"/>
                  <a:pt x="5668996" y="591293"/>
                  <a:pt x="5668430" y="595066"/>
                </a:cubicBezTo>
                <a:lnTo>
                  <a:pt x="5667931" y="595033"/>
                </a:lnTo>
                <a:lnTo>
                  <a:pt x="5667905" y="595524"/>
                </a:lnTo>
                <a:lnTo>
                  <a:pt x="5650786" y="593911"/>
                </a:lnTo>
                <a:cubicBezTo>
                  <a:pt x="5618412" y="593388"/>
                  <a:pt x="5586532" y="590430"/>
                  <a:pt x="5555360" y="584920"/>
                </a:cubicBezTo>
                <a:cubicBezTo>
                  <a:pt x="5549783" y="585336"/>
                  <a:pt x="5544454" y="584395"/>
                  <a:pt x="5539143" y="583392"/>
                </a:cubicBezTo>
                <a:lnTo>
                  <a:pt x="5539027" y="582253"/>
                </a:lnTo>
                <a:cubicBezTo>
                  <a:pt x="5217153" y="529393"/>
                  <a:pt x="4957881" y="299826"/>
                  <a:pt x="4873102" y="0"/>
                </a:cubicBezTo>
                <a:close/>
                <a:moveTo>
                  <a:pt x="4254773" y="0"/>
                </a:moveTo>
                <a:lnTo>
                  <a:pt x="4463482" y="0"/>
                </a:lnTo>
                <a:cubicBezTo>
                  <a:pt x="4298012" y="98005"/>
                  <a:pt x="4178603" y="260867"/>
                  <a:pt x="4140752" y="451830"/>
                </a:cubicBezTo>
                <a:cubicBezTo>
                  <a:pt x="4384804" y="399791"/>
                  <a:pt x="4581394" y="226291"/>
                  <a:pt x="4659290" y="0"/>
                </a:cubicBezTo>
                <a:lnTo>
                  <a:pt x="4793306" y="0"/>
                </a:lnTo>
                <a:cubicBezTo>
                  <a:pt x="4708528" y="299826"/>
                  <a:pt x="4449256" y="529393"/>
                  <a:pt x="4127381" y="582253"/>
                </a:cubicBezTo>
                <a:lnTo>
                  <a:pt x="4127264" y="583392"/>
                </a:lnTo>
                <a:cubicBezTo>
                  <a:pt x="4121954" y="584395"/>
                  <a:pt x="4116625" y="585336"/>
                  <a:pt x="4111048" y="584920"/>
                </a:cubicBezTo>
                <a:cubicBezTo>
                  <a:pt x="4079876" y="590430"/>
                  <a:pt x="4047996" y="593388"/>
                  <a:pt x="4015621" y="593911"/>
                </a:cubicBezTo>
                <a:lnTo>
                  <a:pt x="3998503" y="595524"/>
                </a:lnTo>
                <a:lnTo>
                  <a:pt x="3998477" y="595033"/>
                </a:lnTo>
                <a:lnTo>
                  <a:pt x="3997978" y="595066"/>
                </a:lnTo>
                <a:cubicBezTo>
                  <a:pt x="3997412" y="591293"/>
                  <a:pt x="3997385" y="587507"/>
                  <a:pt x="3997385" y="583715"/>
                </a:cubicBezTo>
                <a:cubicBezTo>
                  <a:pt x="3997385" y="578078"/>
                  <a:pt x="3997443" y="572454"/>
                  <a:pt x="3998755" y="566868"/>
                </a:cubicBezTo>
                <a:cubicBezTo>
                  <a:pt x="3998713" y="535786"/>
                  <a:pt x="4001163" y="505143"/>
                  <a:pt x="4006219" y="475137"/>
                </a:cubicBezTo>
                <a:lnTo>
                  <a:pt x="4006760" y="468499"/>
                </a:lnTo>
                <a:cubicBezTo>
                  <a:pt x="4006928" y="468495"/>
                  <a:pt x="4007098" y="468490"/>
                  <a:pt x="4007265" y="468437"/>
                </a:cubicBezTo>
                <a:cubicBezTo>
                  <a:pt x="4033568" y="285283"/>
                  <a:pt x="4123028" y="121703"/>
                  <a:pt x="4254773" y="0"/>
                </a:cubicBezTo>
                <a:close/>
                <a:moveTo>
                  <a:pt x="3180951" y="0"/>
                </a:moveTo>
                <a:lnTo>
                  <a:pt x="3314968" y="0"/>
                </a:lnTo>
                <a:cubicBezTo>
                  <a:pt x="3392864" y="226291"/>
                  <a:pt x="3589453" y="399791"/>
                  <a:pt x="3833505" y="451830"/>
                </a:cubicBezTo>
                <a:cubicBezTo>
                  <a:pt x="3795654" y="260867"/>
                  <a:pt x="3676245" y="98005"/>
                  <a:pt x="3510776" y="0"/>
                </a:cubicBezTo>
                <a:lnTo>
                  <a:pt x="3719484" y="0"/>
                </a:lnTo>
                <a:cubicBezTo>
                  <a:pt x="3851229" y="121703"/>
                  <a:pt x="3940689" y="285283"/>
                  <a:pt x="3966991" y="468437"/>
                </a:cubicBezTo>
                <a:cubicBezTo>
                  <a:pt x="3967159" y="468490"/>
                  <a:pt x="3967328" y="468495"/>
                  <a:pt x="3967497" y="468499"/>
                </a:cubicBezTo>
                <a:lnTo>
                  <a:pt x="3968037" y="475137"/>
                </a:lnTo>
                <a:cubicBezTo>
                  <a:pt x="3973094" y="505143"/>
                  <a:pt x="3975543" y="535786"/>
                  <a:pt x="3975501" y="566868"/>
                </a:cubicBezTo>
                <a:cubicBezTo>
                  <a:pt x="3976813" y="572454"/>
                  <a:pt x="3976872" y="578078"/>
                  <a:pt x="3976872" y="583715"/>
                </a:cubicBezTo>
                <a:cubicBezTo>
                  <a:pt x="3976872" y="587508"/>
                  <a:pt x="3976845" y="591293"/>
                  <a:pt x="3976279" y="595066"/>
                </a:cubicBezTo>
                <a:lnTo>
                  <a:pt x="3975780" y="595033"/>
                </a:lnTo>
                <a:lnTo>
                  <a:pt x="3975754" y="595524"/>
                </a:lnTo>
                <a:lnTo>
                  <a:pt x="3958635" y="593911"/>
                </a:lnTo>
                <a:cubicBezTo>
                  <a:pt x="3926261" y="593388"/>
                  <a:pt x="3894381" y="590430"/>
                  <a:pt x="3863209" y="584920"/>
                </a:cubicBezTo>
                <a:cubicBezTo>
                  <a:pt x="3857632" y="585336"/>
                  <a:pt x="3852303" y="584395"/>
                  <a:pt x="3846992" y="583392"/>
                </a:cubicBezTo>
                <a:lnTo>
                  <a:pt x="3846876" y="582253"/>
                </a:lnTo>
                <a:cubicBezTo>
                  <a:pt x="3525002" y="529393"/>
                  <a:pt x="3265729" y="299826"/>
                  <a:pt x="3180951" y="0"/>
                </a:cubicBezTo>
                <a:close/>
                <a:moveTo>
                  <a:pt x="2562622" y="0"/>
                </a:moveTo>
                <a:lnTo>
                  <a:pt x="2771330" y="0"/>
                </a:lnTo>
                <a:cubicBezTo>
                  <a:pt x="2605861" y="98005"/>
                  <a:pt x="2486452" y="260867"/>
                  <a:pt x="2448601" y="451830"/>
                </a:cubicBezTo>
                <a:cubicBezTo>
                  <a:pt x="2692653" y="399791"/>
                  <a:pt x="2889242" y="226291"/>
                  <a:pt x="2967139" y="0"/>
                </a:cubicBezTo>
                <a:lnTo>
                  <a:pt x="3101155" y="0"/>
                </a:lnTo>
                <a:cubicBezTo>
                  <a:pt x="3016377" y="299826"/>
                  <a:pt x="2757105" y="529393"/>
                  <a:pt x="2435230" y="582253"/>
                </a:cubicBezTo>
                <a:lnTo>
                  <a:pt x="2435113" y="583392"/>
                </a:lnTo>
                <a:cubicBezTo>
                  <a:pt x="2429803" y="584395"/>
                  <a:pt x="2424474" y="585336"/>
                  <a:pt x="2418897" y="584920"/>
                </a:cubicBezTo>
                <a:cubicBezTo>
                  <a:pt x="2387725" y="590430"/>
                  <a:pt x="2355845" y="593388"/>
                  <a:pt x="2323470" y="593911"/>
                </a:cubicBezTo>
                <a:lnTo>
                  <a:pt x="2306352" y="595524"/>
                </a:lnTo>
                <a:lnTo>
                  <a:pt x="2306326" y="595033"/>
                </a:lnTo>
                <a:lnTo>
                  <a:pt x="2305827" y="595066"/>
                </a:lnTo>
                <a:cubicBezTo>
                  <a:pt x="2305261" y="591293"/>
                  <a:pt x="2305234" y="587507"/>
                  <a:pt x="2305234" y="583715"/>
                </a:cubicBezTo>
                <a:cubicBezTo>
                  <a:pt x="2305234" y="578078"/>
                  <a:pt x="2305292" y="572454"/>
                  <a:pt x="2306604" y="566868"/>
                </a:cubicBezTo>
                <a:cubicBezTo>
                  <a:pt x="2306562" y="535786"/>
                  <a:pt x="2309012" y="505143"/>
                  <a:pt x="2314068" y="475137"/>
                </a:cubicBezTo>
                <a:lnTo>
                  <a:pt x="2314609" y="468499"/>
                </a:lnTo>
                <a:cubicBezTo>
                  <a:pt x="2314777" y="468495"/>
                  <a:pt x="2314947" y="468490"/>
                  <a:pt x="2315114" y="468437"/>
                </a:cubicBezTo>
                <a:cubicBezTo>
                  <a:pt x="2341417" y="285283"/>
                  <a:pt x="2430877" y="121704"/>
                  <a:pt x="2562622" y="0"/>
                </a:cubicBezTo>
                <a:close/>
                <a:moveTo>
                  <a:pt x="1488800" y="0"/>
                </a:moveTo>
                <a:lnTo>
                  <a:pt x="1622816" y="0"/>
                </a:lnTo>
                <a:cubicBezTo>
                  <a:pt x="1700712" y="226290"/>
                  <a:pt x="1897302" y="399791"/>
                  <a:pt x="2141354" y="451830"/>
                </a:cubicBezTo>
                <a:cubicBezTo>
                  <a:pt x="2103503" y="260867"/>
                  <a:pt x="1984094" y="98005"/>
                  <a:pt x="1818624" y="0"/>
                </a:cubicBezTo>
                <a:lnTo>
                  <a:pt x="2027333" y="0"/>
                </a:lnTo>
                <a:cubicBezTo>
                  <a:pt x="2159078" y="121703"/>
                  <a:pt x="2248538" y="285283"/>
                  <a:pt x="2274840" y="468437"/>
                </a:cubicBezTo>
                <a:cubicBezTo>
                  <a:pt x="2275008" y="468490"/>
                  <a:pt x="2275177" y="468495"/>
                  <a:pt x="2275346" y="468500"/>
                </a:cubicBezTo>
                <a:lnTo>
                  <a:pt x="2275886" y="475137"/>
                </a:lnTo>
                <a:cubicBezTo>
                  <a:pt x="2280943" y="505143"/>
                  <a:pt x="2283392" y="535786"/>
                  <a:pt x="2283350" y="566868"/>
                </a:cubicBezTo>
                <a:cubicBezTo>
                  <a:pt x="2284662" y="572454"/>
                  <a:pt x="2284721" y="578078"/>
                  <a:pt x="2284721" y="583715"/>
                </a:cubicBezTo>
                <a:cubicBezTo>
                  <a:pt x="2284721" y="587508"/>
                  <a:pt x="2284694" y="591293"/>
                  <a:pt x="2284128" y="595066"/>
                </a:cubicBezTo>
                <a:lnTo>
                  <a:pt x="2283629" y="595033"/>
                </a:lnTo>
                <a:lnTo>
                  <a:pt x="2283603" y="595524"/>
                </a:lnTo>
                <a:lnTo>
                  <a:pt x="2266484" y="593911"/>
                </a:lnTo>
                <a:cubicBezTo>
                  <a:pt x="2234110" y="593388"/>
                  <a:pt x="2202230" y="590430"/>
                  <a:pt x="2171058" y="584920"/>
                </a:cubicBezTo>
                <a:cubicBezTo>
                  <a:pt x="2165481" y="585336"/>
                  <a:pt x="2160152" y="584395"/>
                  <a:pt x="2154841" y="583392"/>
                </a:cubicBezTo>
                <a:lnTo>
                  <a:pt x="2154725" y="582253"/>
                </a:lnTo>
                <a:cubicBezTo>
                  <a:pt x="1832850" y="529393"/>
                  <a:pt x="1573578" y="299826"/>
                  <a:pt x="1488800" y="0"/>
                </a:cubicBezTo>
                <a:close/>
                <a:moveTo>
                  <a:pt x="870471" y="0"/>
                </a:moveTo>
                <a:lnTo>
                  <a:pt x="1079179" y="0"/>
                </a:lnTo>
                <a:cubicBezTo>
                  <a:pt x="913710" y="98005"/>
                  <a:pt x="794301" y="260867"/>
                  <a:pt x="756450" y="451830"/>
                </a:cubicBezTo>
                <a:cubicBezTo>
                  <a:pt x="1000502" y="399791"/>
                  <a:pt x="1197091" y="226291"/>
                  <a:pt x="1274988" y="0"/>
                </a:cubicBezTo>
                <a:lnTo>
                  <a:pt x="1409004" y="0"/>
                </a:lnTo>
                <a:cubicBezTo>
                  <a:pt x="1324226" y="299826"/>
                  <a:pt x="1064954" y="529393"/>
                  <a:pt x="743078" y="582253"/>
                </a:cubicBezTo>
                <a:lnTo>
                  <a:pt x="742962" y="583392"/>
                </a:lnTo>
                <a:cubicBezTo>
                  <a:pt x="737652" y="584395"/>
                  <a:pt x="732323" y="585336"/>
                  <a:pt x="726746" y="584920"/>
                </a:cubicBezTo>
                <a:cubicBezTo>
                  <a:pt x="695574" y="590430"/>
                  <a:pt x="663693" y="593388"/>
                  <a:pt x="631319" y="593911"/>
                </a:cubicBezTo>
                <a:lnTo>
                  <a:pt x="614201" y="595524"/>
                </a:lnTo>
                <a:lnTo>
                  <a:pt x="614175" y="595033"/>
                </a:lnTo>
                <a:lnTo>
                  <a:pt x="613676" y="595066"/>
                </a:lnTo>
                <a:cubicBezTo>
                  <a:pt x="613110" y="591293"/>
                  <a:pt x="613083" y="587507"/>
                  <a:pt x="613083" y="583715"/>
                </a:cubicBezTo>
                <a:cubicBezTo>
                  <a:pt x="613083" y="578078"/>
                  <a:pt x="613141" y="572454"/>
                  <a:pt x="614453" y="566868"/>
                </a:cubicBezTo>
                <a:cubicBezTo>
                  <a:pt x="614411" y="535786"/>
                  <a:pt x="616861" y="505143"/>
                  <a:pt x="621918" y="475137"/>
                </a:cubicBezTo>
                <a:lnTo>
                  <a:pt x="622458" y="468499"/>
                </a:lnTo>
                <a:cubicBezTo>
                  <a:pt x="622626" y="468495"/>
                  <a:pt x="622796" y="468490"/>
                  <a:pt x="622963" y="468437"/>
                </a:cubicBezTo>
                <a:cubicBezTo>
                  <a:pt x="649266" y="285283"/>
                  <a:pt x="738726" y="121703"/>
                  <a:pt x="870471" y="0"/>
                </a:cubicBezTo>
                <a:close/>
                <a:moveTo>
                  <a:pt x="126374" y="0"/>
                </a:moveTo>
                <a:lnTo>
                  <a:pt x="334376" y="0"/>
                </a:lnTo>
                <a:cubicBezTo>
                  <a:pt x="466684" y="121261"/>
                  <a:pt x="556352" y="285035"/>
                  <a:pt x="582690" y="468437"/>
                </a:cubicBezTo>
                <a:cubicBezTo>
                  <a:pt x="582857" y="468490"/>
                  <a:pt x="583026" y="468495"/>
                  <a:pt x="583195" y="468499"/>
                </a:cubicBezTo>
                <a:lnTo>
                  <a:pt x="583735" y="475137"/>
                </a:lnTo>
                <a:cubicBezTo>
                  <a:pt x="588792" y="505143"/>
                  <a:pt x="591242" y="535786"/>
                  <a:pt x="591199" y="566868"/>
                </a:cubicBezTo>
                <a:cubicBezTo>
                  <a:pt x="592511" y="572454"/>
                  <a:pt x="592570" y="578078"/>
                  <a:pt x="592570" y="583715"/>
                </a:cubicBezTo>
                <a:cubicBezTo>
                  <a:pt x="592570" y="587507"/>
                  <a:pt x="592543" y="591293"/>
                  <a:pt x="591977" y="595066"/>
                </a:cubicBezTo>
                <a:lnTo>
                  <a:pt x="591478" y="595033"/>
                </a:lnTo>
                <a:lnTo>
                  <a:pt x="591452" y="595524"/>
                </a:lnTo>
                <a:lnTo>
                  <a:pt x="574334" y="593911"/>
                </a:lnTo>
                <a:cubicBezTo>
                  <a:pt x="541959" y="593388"/>
                  <a:pt x="510079" y="590430"/>
                  <a:pt x="478907" y="584920"/>
                </a:cubicBezTo>
                <a:cubicBezTo>
                  <a:pt x="473330" y="585336"/>
                  <a:pt x="468001" y="584395"/>
                  <a:pt x="462690" y="583392"/>
                </a:cubicBezTo>
                <a:lnTo>
                  <a:pt x="462574" y="582253"/>
                </a:lnTo>
                <a:cubicBezTo>
                  <a:pt x="282200" y="552631"/>
                  <a:pt x="121485" y="467518"/>
                  <a:pt x="0" y="345575"/>
                </a:cubicBezTo>
                <a:lnTo>
                  <a:pt x="0" y="140406"/>
                </a:lnTo>
                <a:cubicBezTo>
                  <a:pt x="97584" y="296912"/>
                  <a:pt x="258975" y="411268"/>
                  <a:pt x="449203" y="451830"/>
                </a:cubicBezTo>
                <a:cubicBezTo>
                  <a:pt x="411344" y="260824"/>
                  <a:pt x="291889" y="97931"/>
                  <a:pt x="12637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4960137"/>
            <a:ext cx="7772400" cy="1463040"/>
          </a:xfrm>
        </p:spPr>
        <p:txBody>
          <a:bodyPr anchor="ctr">
            <a:normAutofit/>
          </a:bodyPr>
          <a:lstStyle>
            <a:lvl1pPr algn="r">
              <a:defRPr sz="5000" b="0" spc="200" baseline="0"/>
            </a:lvl1pPr>
          </a:lstStyle>
          <a:p>
            <a:r>
              <a:rPr lang="en-US"/>
              <a:t>Click to edit Master title style</a:t>
            </a:r>
            <a:endParaRPr lang="en-US" dirty="0"/>
          </a:p>
        </p:txBody>
      </p:sp>
      <p:sp>
        <p:nvSpPr>
          <p:cNvPr id="3" name="Text Placeholder 2"/>
          <p:cNvSpPr>
            <a:spLocks noGrp="1"/>
          </p:cNvSpPr>
          <p:nvPr>
            <p:ph type="body" idx="1"/>
          </p:nvPr>
        </p:nvSpPr>
        <p:spPr>
          <a:xfrm>
            <a:off x="8610600" y="4960137"/>
            <a:ext cx="3200400" cy="1463040"/>
          </a:xfrm>
        </p:spPr>
        <p:txBody>
          <a:bodyPr lIns="91440" rIns="91440" anchor="ctr">
            <a:normAutofit/>
          </a:bodyPr>
          <a:lstStyle>
            <a:lvl1pPr marL="0" indent="0">
              <a:lnSpc>
                <a:spcPct val="100000"/>
              </a:lnSpc>
              <a:spcBef>
                <a:spcPts val="0"/>
              </a:spcBef>
              <a:buNone/>
              <a:defRPr sz="1800">
                <a:solidFill>
                  <a:schemeClr val="tx1">
                    <a:lumMod val="95000"/>
                    <a:lumOff val="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a:t>PowerPoint SmartArt Graphics - The complete ready-to-use collection</a:t>
            </a:r>
          </a:p>
        </p:txBody>
      </p:sp>
      <p:sp>
        <p:nvSpPr>
          <p:cNvPr id="6" name="Slide Number Placeholder 5"/>
          <p:cNvSpPr>
            <a:spLocks noGrp="1"/>
          </p:cNvSpPr>
          <p:nvPr>
            <p:ph type="sldNum" sz="quarter" idx="12"/>
          </p:nvPr>
        </p:nvSpPr>
        <p:spPr/>
        <p:txBody>
          <a:bodyPr/>
          <a:lstStyle/>
          <a:p>
            <a:fld id="{F68327C5-B821-4FE9-A59A-A60D9EB59A9A}" type="slidenum">
              <a:rPr lang="en-US" smtClean="0"/>
              <a:t>‹N°›</a:t>
            </a:fld>
            <a:endParaRPr lang="en-US"/>
          </a:p>
        </p:txBody>
      </p:sp>
      <p:cxnSp>
        <p:nvCxnSpPr>
          <p:cNvPr id="8" name="Straight Connector 7"/>
          <p:cNvCxnSpPr/>
          <p:nvPr/>
        </p:nvCxnSpPr>
        <p:spPr>
          <a:xfrm flipV="1">
            <a:off x="8386843" y="5264106"/>
            <a:ext cx="0" cy="91440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57756415"/>
      </p:ext>
    </p:extLst>
  </p:cSld>
  <p:clrMapOvr>
    <a:masterClrMapping/>
  </p:clrMapOvr>
  <p:hf hdr="0" dt="0"/>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024128" y="585216"/>
            <a:ext cx="9720072" cy="1499616"/>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24127" y="2286000"/>
            <a:ext cx="4754880" cy="40233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989320" y="2286000"/>
            <a:ext cx="4754880" cy="40233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r>
              <a:rPr lang="en-US"/>
              <a:t>PowerPoint SmartArt Graphics - The complete ready-to-use collection</a:t>
            </a:r>
          </a:p>
        </p:txBody>
      </p:sp>
      <p:sp>
        <p:nvSpPr>
          <p:cNvPr id="7" name="Slide Number Placeholder 6"/>
          <p:cNvSpPr>
            <a:spLocks noGrp="1"/>
          </p:cNvSpPr>
          <p:nvPr>
            <p:ph type="sldNum" sz="quarter" idx="12"/>
          </p:nvPr>
        </p:nvSpPr>
        <p:spPr/>
        <p:txBody>
          <a:bodyPr/>
          <a:lstStyle/>
          <a:p>
            <a:fld id="{F68327C5-B821-4FE9-A59A-A60D9EB59A9A}" type="slidenum">
              <a:rPr lang="en-US" smtClean="0"/>
              <a:t>‹N°›</a:t>
            </a:fld>
            <a:endParaRPr lang="en-US"/>
          </a:p>
        </p:txBody>
      </p:sp>
    </p:spTree>
    <p:extLst>
      <p:ext uri="{BB962C8B-B14F-4D97-AF65-F5344CB8AC3E}">
        <p14:creationId xmlns:p14="http://schemas.microsoft.com/office/powerpoint/2010/main" val="425184936"/>
      </p:ext>
    </p:extLst>
  </p:cSld>
  <p:clrMapOvr>
    <a:masterClrMapping/>
  </p:clrMapOvr>
  <p:hf hdr="0" dt="0"/>
</p:sldLayout>
</file>

<file path=ppt/slideLayouts/slideLayout4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1024128" y="2179636"/>
            <a:ext cx="4754880" cy="822960"/>
          </a:xfrm>
        </p:spPr>
        <p:txBody>
          <a:bodyPr lIns="137160" rIns="137160" anchor="ctr">
            <a:normAutofit/>
          </a:bodyPr>
          <a:lstStyle>
            <a:lvl1pPr marL="0" indent="0">
              <a:spcBef>
                <a:spcPts val="0"/>
              </a:spcBef>
              <a:spcAft>
                <a:spcPts val="0"/>
              </a:spcAft>
              <a:buNone/>
              <a:defRPr sz="2300" b="0" cap="none" baseline="0">
                <a:solidFill>
                  <a:schemeClr val="accent1"/>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024128" y="2967788"/>
            <a:ext cx="4754880" cy="33415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990888" y="2179636"/>
            <a:ext cx="4754880" cy="822960"/>
          </a:xfrm>
        </p:spPr>
        <p:txBody>
          <a:bodyPr lIns="137160" rIns="137160" anchor="ctr">
            <a:normAutofit/>
          </a:bodyPr>
          <a:lstStyle>
            <a:lvl1pPr marL="0" indent="0">
              <a:spcBef>
                <a:spcPts val="0"/>
              </a:spcBef>
              <a:spcAft>
                <a:spcPts val="0"/>
              </a:spcAft>
              <a:buNone/>
              <a:defRPr lang="en-US" sz="2300" b="0" kern="1200" cap="none" baseline="0" dirty="0">
                <a:solidFill>
                  <a:schemeClr val="accent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800"/>
              </a:spcBef>
              <a:buNone/>
            </a:pPr>
            <a:r>
              <a:rPr lang="en-US"/>
              <a:t>Edit Master text styles</a:t>
            </a:r>
          </a:p>
        </p:txBody>
      </p:sp>
      <p:sp>
        <p:nvSpPr>
          <p:cNvPr id="6" name="Content Placeholder 5"/>
          <p:cNvSpPr>
            <a:spLocks noGrp="1"/>
          </p:cNvSpPr>
          <p:nvPr>
            <p:ph sz="quarter" idx="4"/>
          </p:nvPr>
        </p:nvSpPr>
        <p:spPr>
          <a:xfrm>
            <a:off x="5990888" y="2967788"/>
            <a:ext cx="4754880" cy="33415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r>
              <a:rPr lang="en-US"/>
              <a:t>PowerPoint SmartArt Graphics - The complete ready-to-use collection</a:t>
            </a:r>
          </a:p>
        </p:txBody>
      </p:sp>
      <p:sp>
        <p:nvSpPr>
          <p:cNvPr id="9" name="Slide Number Placeholder 8"/>
          <p:cNvSpPr>
            <a:spLocks noGrp="1"/>
          </p:cNvSpPr>
          <p:nvPr>
            <p:ph type="sldNum" sz="quarter" idx="12"/>
          </p:nvPr>
        </p:nvSpPr>
        <p:spPr/>
        <p:txBody>
          <a:bodyPr/>
          <a:lstStyle/>
          <a:p>
            <a:fld id="{F68327C5-B821-4FE9-A59A-A60D9EB59A9A}" type="slidenum">
              <a:rPr lang="en-US" smtClean="0"/>
              <a:t>‹N°›</a:t>
            </a:fld>
            <a:endParaRPr lang="en-US"/>
          </a:p>
        </p:txBody>
      </p:sp>
    </p:spTree>
    <p:extLst>
      <p:ext uri="{BB962C8B-B14F-4D97-AF65-F5344CB8AC3E}">
        <p14:creationId xmlns:p14="http://schemas.microsoft.com/office/powerpoint/2010/main" val="2345776748"/>
      </p:ext>
    </p:extLst>
  </p:cSld>
  <p:clrMapOvr>
    <a:masterClrMapping/>
  </p:clrMapOvr>
  <p:hf hdr="0" dt="0"/>
</p:sldLayout>
</file>

<file path=ppt/slideLayouts/slideLayout4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r>
              <a:rPr lang="en-US"/>
              <a:t>PowerPoint SmartArt Graphics - The complete ready-to-use collection</a:t>
            </a:r>
          </a:p>
        </p:txBody>
      </p:sp>
      <p:sp>
        <p:nvSpPr>
          <p:cNvPr id="5" name="Slide Number Placeholder 4"/>
          <p:cNvSpPr>
            <a:spLocks noGrp="1"/>
          </p:cNvSpPr>
          <p:nvPr>
            <p:ph type="sldNum" sz="quarter" idx="12"/>
          </p:nvPr>
        </p:nvSpPr>
        <p:spPr/>
        <p:txBody>
          <a:bodyPr/>
          <a:lstStyle/>
          <a:p>
            <a:fld id="{F68327C5-B821-4FE9-A59A-A60D9EB59A9A}" type="slidenum">
              <a:rPr lang="en-US" smtClean="0"/>
              <a:t>‹N°›</a:t>
            </a:fld>
            <a:endParaRPr lang="en-US"/>
          </a:p>
        </p:txBody>
      </p:sp>
    </p:spTree>
    <p:extLst>
      <p:ext uri="{BB962C8B-B14F-4D97-AF65-F5344CB8AC3E}">
        <p14:creationId xmlns:p14="http://schemas.microsoft.com/office/powerpoint/2010/main" val="2575992356"/>
      </p:ext>
    </p:extLst>
  </p:cSld>
  <p:clrMapOvr>
    <a:masterClrMapping/>
  </p:clrMapOvr>
  <p:hf hdr="0" dt="0"/>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19459A9-BF71-4869-8140-0A694E4B773B}" type="datetime1">
              <a:rPr lang="en-US" smtClean="0"/>
              <a:t>8/6/2020</a:t>
            </a:fld>
            <a:endParaRPr lang="en-US"/>
          </a:p>
        </p:txBody>
      </p:sp>
      <p:sp>
        <p:nvSpPr>
          <p:cNvPr id="3" name="Footer Placeholder 2"/>
          <p:cNvSpPr>
            <a:spLocks noGrp="1"/>
          </p:cNvSpPr>
          <p:nvPr>
            <p:ph type="ftr" sz="quarter" idx="11"/>
          </p:nvPr>
        </p:nvSpPr>
        <p:spPr/>
        <p:txBody>
          <a:bodyPr/>
          <a:lstStyle/>
          <a:p>
            <a:endParaRPr lang="fr-FR"/>
          </a:p>
        </p:txBody>
      </p:sp>
      <p:sp>
        <p:nvSpPr>
          <p:cNvPr id="4" name="Slide Number Placeholder 3"/>
          <p:cNvSpPr>
            <a:spLocks noGrp="1"/>
          </p:cNvSpPr>
          <p:nvPr>
            <p:ph type="sldNum" sz="quarter" idx="12"/>
          </p:nvPr>
        </p:nvSpPr>
        <p:spPr/>
        <p:txBody>
          <a:bodyPr/>
          <a:lstStyle/>
          <a:p>
            <a:fld id="{B6F15528-21DE-4FAA-801E-634DDDAF4B2B}" type="slidenum">
              <a:rPr lang="fr-FR" smtClean="0"/>
              <a:t>‹N°›</a:t>
            </a:fld>
            <a:endParaRPr lang="fr-FR"/>
          </a:p>
        </p:txBody>
      </p:sp>
    </p:spTree>
    <p:extLst>
      <p:ext uri="{BB962C8B-B14F-4D97-AF65-F5344CB8AC3E}">
        <p14:creationId xmlns:p14="http://schemas.microsoft.com/office/powerpoint/2010/main" val="260772208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Title 7"/>
          <p:cNvSpPr>
            <a:spLocks noGrp="1"/>
          </p:cNvSpPr>
          <p:nvPr>
            <p:ph type="title"/>
          </p:nvPr>
        </p:nvSpPr>
        <p:spPr>
          <a:xfrm>
            <a:off x="1024128" y="471509"/>
            <a:ext cx="4389120" cy="1737360"/>
          </a:xfrm>
        </p:spPr>
        <p:txBody>
          <a:bodyPr>
            <a:noAutofit/>
          </a:bodyPr>
          <a:lstStyle>
            <a:lvl1pPr>
              <a:lnSpc>
                <a:spcPct val="80000"/>
              </a:lnSpc>
              <a:defRPr sz="4000"/>
            </a:lvl1pPr>
          </a:lstStyle>
          <a:p>
            <a:r>
              <a:rPr lang="en-US"/>
              <a:t>Click to edit Master title style</a:t>
            </a:r>
            <a:endParaRPr lang="en-US" dirty="0"/>
          </a:p>
        </p:txBody>
      </p:sp>
      <p:sp>
        <p:nvSpPr>
          <p:cNvPr id="3" name="Content Placeholder 2"/>
          <p:cNvSpPr>
            <a:spLocks noGrp="1"/>
          </p:cNvSpPr>
          <p:nvPr>
            <p:ph idx="1"/>
          </p:nvPr>
        </p:nvSpPr>
        <p:spPr>
          <a:xfrm>
            <a:off x="5715000" y="822960"/>
            <a:ext cx="5678424" cy="5184648"/>
          </a:xfrm>
        </p:spPr>
        <p:txBody>
          <a:bodyPr/>
          <a:lstStyle>
            <a:lvl1pPr>
              <a:defRPr sz="2400"/>
            </a:lvl1pPr>
            <a:lvl2pPr>
              <a:defRPr sz="20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024128" y="2257506"/>
            <a:ext cx="4389120" cy="3762294"/>
          </a:xfrm>
        </p:spPr>
        <p:txBody>
          <a:bodyPr lIns="91440" rIns="91440">
            <a:normAutofit/>
          </a:bodyPr>
          <a:lstStyle>
            <a:lvl1pPr marL="0" indent="0">
              <a:lnSpc>
                <a:spcPct val="108000"/>
              </a:lnSpc>
              <a:spcBef>
                <a:spcPts val="6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r>
              <a:rPr lang="en-US"/>
              <a:t>PowerPoint SmartArt Graphics - The complete ready-to-use collection</a:t>
            </a:r>
          </a:p>
        </p:txBody>
      </p:sp>
      <p:sp>
        <p:nvSpPr>
          <p:cNvPr id="7" name="Slide Number Placeholder 6"/>
          <p:cNvSpPr>
            <a:spLocks noGrp="1"/>
          </p:cNvSpPr>
          <p:nvPr>
            <p:ph type="sldNum" sz="quarter" idx="12"/>
          </p:nvPr>
        </p:nvSpPr>
        <p:spPr/>
        <p:txBody>
          <a:bodyPr/>
          <a:lstStyle/>
          <a:p>
            <a:fld id="{F68327C5-B821-4FE9-A59A-A60D9EB59A9A}" type="slidenum">
              <a:rPr lang="en-US" smtClean="0"/>
              <a:t>‹N°›</a:t>
            </a:fld>
            <a:endParaRPr lang="en-US"/>
          </a:p>
        </p:txBody>
      </p:sp>
    </p:spTree>
    <p:extLst>
      <p:ext uri="{BB962C8B-B14F-4D97-AF65-F5344CB8AC3E}">
        <p14:creationId xmlns:p14="http://schemas.microsoft.com/office/powerpoint/2010/main" val="1132697587"/>
      </p:ext>
    </p:extLst>
  </p:cSld>
  <p:clrMapOvr>
    <a:masterClrMapping/>
  </p:clrMapOvr>
  <p:hf hdr="0" dt="0"/>
</p:sldLayout>
</file>

<file path=ppt/slideLayouts/slideLayout4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4960138"/>
            <a:ext cx="7772400" cy="1463040"/>
          </a:xfrm>
        </p:spPr>
        <p:txBody>
          <a:bodyPr anchor="ctr">
            <a:normAutofit/>
          </a:bodyPr>
          <a:lstStyle>
            <a:lvl1pPr algn="r">
              <a:defRPr sz="5000" spc="200" baseline="0"/>
            </a:lvl1pPr>
          </a:lstStyle>
          <a:p>
            <a:r>
              <a:rPr lang="en-US"/>
              <a:t>Click to edit Master title style</a:t>
            </a:r>
            <a:endParaRPr lang="en-US" dirty="0"/>
          </a:p>
        </p:txBody>
      </p:sp>
      <p:sp>
        <p:nvSpPr>
          <p:cNvPr id="3" name="Picture Placeholder 2"/>
          <p:cNvSpPr>
            <a:spLocks noGrp="1" noChangeAspect="1"/>
          </p:cNvSpPr>
          <p:nvPr>
            <p:ph type="pic" idx="1"/>
          </p:nvPr>
        </p:nvSpPr>
        <p:spPr>
          <a:xfrm>
            <a:off x="0" y="-1"/>
            <a:ext cx="12188952" cy="4572000"/>
          </a:xfrm>
          <a:solidFill>
            <a:schemeClr val="accent1">
              <a:lumMod val="60000"/>
              <a:lumOff val="40000"/>
            </a:schemeClr>
          </a:solidFill>
        </p:spPr>
        <p:txBody>
          <a:bodyPr lIns="457200" tIns="365760" rIns="45720" bIns="4572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610600" y="4960138"/>
            <a:ext cx="3200400" cy="1463040"/>
          </a:xfrm>
        </p:spPr>
        <p:txBody>
          <a:bodyPr lIns="91440" rIns="91440" anchor="ctr">
            <a:normAutofit/>
          </a:bodyPr>
          <a:lstStyle>
            <a:lvl1pPr marL="0" indent="0">
              <a:lnSpc>
                <a:spcPct val="100000"/>
              </a:lnSpc>
              <a:spcBef>
                <a:spcPts val="0"/>
              </a:spcBef>
              <a:buNone/>
              <a:defRPr sz="1800">
                <a:solidFill>
                  <a:schemeClr val="tx1">
                    <a:lumMod val="95000"/>
                    <a:lumOff val="5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r>
              <a:rPr lang="en-US"/>
              <a:t>PowerPoint SmartArt Graphics - The complete ready-to-use collection</a:t>
            </a:r>
          </a:p>
        </p:txBody>
      </p:sp>
      <p:sp>
        <p:nvSpPr>
          <p:cNvPr id="7" name="Slide Number Placeholder 6"/>
          <p:cNvSpPr>
            <a:spLocks noGrp="1"/>
          </p:cNvSpPr>
          <p:nvPr>
            <p:ph type="sldNum" sz="quarter" idx="12"/>
          </p:nvPr>
        </p:nvSpPr>
        <p:spPr/>
        <p:txBody>
          <a:bodyPr/>
          <a:lstStyle/>
          <a:p>
            <a:fld id="{F68327C5-B821-4FE9-A59A-A60D9EB59A9A}" type="slidenum">
              <a:rPr lang="en-US" smtClean="0"/>
              <a:t>‹N°›</a:t>
            </a:fld>
            <a:endParaRPr lang="en-US"/>
          </a:p>
        </p:txBody>
      </p:sp>
      <p:cxnSp>
        <p:nvCxnSpPr>
          <p:cNvPr id="8" name="Straight Connector 7"/>
          <p:cNvCxnSpPr/>
          <p:nvPr/>
        </p:nvCxnSpPr>
        <p:spPr>
          <a:xfrm flipV="1">
            <a:off x="8386843" y="5264106"/>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79452828"/>
      </p:ext>
    </p:extLst>
  </p:cSld>
  <p:clrMapOvr>
    <a:masterClrMapping/>
  </p:clrMapOvr>
  <p:hf hdr="0" dt="0"/>
</p:sldLayout>
</file>

<file path=ppt/slideLayouts/slideLayout4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a:t>PowerPoint SmartArt Graphics - The complete ready-to-use collection</a:t>
            </a:r>
          </a:p>
        </p:txBody>
      </p:sp>
      <p:sp>
        <p:nvSpPr>
          <p:cNvPr id="6" name="Slide Number Placeholder 5"/>
          <p:cNvSpPr>
            <a:spLocks noGrp="1"/>
          </p:cNvSpPr>
          <p:nvPr>
            <p:ph type="sldNum" sz="quarter" idx="12"/>
          </p:nvPr>
        </p:nvSpPr>
        <p:spPr/>
        <p:txBody>
          <a:bodyPr/>
          <a:lstStyle/>
          <a:p>
            <a:fld id="{F68327C5-B821-4FE9-A59A-A60D9EB59A9A}" type="slidenum">
              <a:rPr lang="en-US" smtClean="0"/>
              <a:t>‹N°›</a:t>
            </a:fld>
            <a:endParaRPr lang="en-US"/>
          </a:p>
        </p:txBody>
      </p:sp>
    </p:spTree>
    <p:extLst>
      <p:ext uri="{BB962C8B-B14F-4D97-AF65-F5344CB8AC3E}">
        <p14:creationId xmlns:p14="http://schemas.microsoft.com/office/powerpoint/2010/main" val="3194834825"/>
      </p:ext>
    </p:extLst>
  </p:cSld>
  <p:clrMapOvr>
    <a:masterClrMapping/>
  </p:clrMapOvr>
  <p:hf hd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ransition Slide 3">
    <p:spTree>
      <p:nvGrpSpPr>
        <p:cNvPr id="1" name=""/>
        <p:cNvGrpSpPr/>
        <p:nvPr/>
      </p:nvGrpSpPr>
      <p:grpSpPr>
        <a:xfrm>
          <a:off x="0" y="0"/>
          <a:ext cx="0" cy="0"/>
          <a:chOff x="0" y="0"/>
          <a:chExt cx="0" cy="0"/>
        </a:xfrm>
      </p:grpSpPr>
      <p:sp>
        <p:nvSpPr>
          <p:cNvPr id="10" name="Picture Placeholder 9"/>
          <p:cNvSpPr>
            <a:spLocks noGrp="1"/>
          </p:cNvSpPr>
          <p:nvPr>
            <p:ph type="pic" sz="quarter" idx="15"/>
          </p:nvPr>
        </p:nvSpPr>
        <p:spPr>
          <a:xfrm>
            <a:off x="0" y="0"/>
            <a:ext cx="12192000" cy="6858000"/>
          </a:xfrm>
          <a:prstGeom prst="rect">
            <a:avLst/>
          </a:prstGeom>
        </p:spPr>
        <p:txBody>
          <a:bodyPr/>
          <a:lstStyle/>
          <a:p>
            <a:endParaRPr lang="en-US"/>
          </a:p>
        </p:txBody>
      </p:sp>
      <p:sp>
        <p:nvSpPr>
          <p:cNvPr id="2" name="Title 1"/>
          <p:cNvSpPr>
            <a:spLocks noGrp="1"/>
          </p:cNvSpPr>
          <p:nvPr>
            <p:ph type="ctrTitle"/>
          </p:nvPr>
        </p:nvSpPr>
        <p:spPr>
          <a:xfrm>
            <a:off x="2032000" y="4397394"/>
            <a:ext cx="8128000" cy="1067644"/>
          </a:xfrm>
          <a:prstGeom prst="rect">
            <a:avLst/>
          </a:prstGeom>
        </p:spPr>
        <p:txBody>
          <a:bodyPr lIns="274320" rIns="274320" anchor="b">
            <a:noAutofit/>
          </a:bodyPr>
          <a:lstStyle>
            <a:lvl1pPr algn="ctr">
              <a:defRPr sz="4400" b="1">
                <a:solidFill>
                  <a:schemeClr val="bg1"/>
                </a:solidFill>
                <a:latin typeface="+mn-lt"/>
              </a:defRPr>
            </a:lvl1pPr>
          </a:lstStyle>
          <a:p>
            <a:r>
              <a:rPr lang="en-US"/>
              <a:t>Click to edit Master title style</a:t>
            </a:r>
          </a:p>
        </p:txBody>
      </p:sp>
      <p:sp>
        <p:nvSpPr>
          <p:cNvPr id="4" name="Date Placeholder 3"/>
          <p:cNvSpPr>
            <a:spLocks noGrp="1"/>
          </p:cNvSpPr>
          <p:nvPr>
            <p:ph type="dt" sz="half" idx="10"/>
          </p:nvPr>
        </p:nvSpPr>
        <p:spPr>
          <a:xfrm>
            <a:off x="8128000" y="6356349"/>
            <a:ext cx="4064000" cy="365125"/>
          </a:xfrm>
          <a:prstGeom prst="rect">
            <a:avLst/>
          </a:prstGeom>
        </p:spPr>
        <p:txBody>
          <a:bodyPr rIns="457200"/>
          <a:lstStyle>
            <a:lvl1pPr algn="r">
              <a:defRPr>
                <a:solidFill>
                  <a:schemeClr val="bg2">
                    <a:lumMod val="90000"/>
                  </a:schemeClr>
                </a:solidFill>
              </a:defRPr>
            </a:lvl1pPr>
          </a:lstStyle>
          <a:p>
            <a:r>
              <a:rPr lang="en-US">
                <a:solidFill>
                  <a:srgbClr val="E9E5DC">
                    <a:lumMod val="90000"/>
                  </a:srgbClr>
                </a:solidFill>
              </a:rPr>
              <a:t>Your Date Here</a:t>
            </a:r>
          </a:p>
        </p:txBody>
      </p:sp>
      <p:sp>
        <p:nvSpPr>
          <p:cNvPr id="5" name="Footer Placeholder 4"/>
          <p:cNvSpPr>
            <a:spLocks noGrp="1"/>
          </p:cNvSpPr>
          <p:nvPr>
            <p:ph type="ftr" sz="quarter" idx="11"/>
          </p:nvPr>
        </p:nvSpPr>
        <p:spPr>
          <a:xfrm>
            <a:off x="4064000" y="6356350"/>
            <a:ext cx="4064000" cy="365125"/>
          </a:xfrm>
          <a:prstGeom prst="rect">
            <a:avLst/>
          </a:prstGeom>
        </p:spPr>
        <p:txBody>
          <a:bodyPr/>
          <a:lstStyle>
            <a:lvl1pPr>
              <a:defRPr cap="none" baseline="0">
                <a:solidFill>
                  <a:schemeClr val="bg2">
                    <a:lumMod val="90000"/>
                  </a:schemeClr>
                </a:solidFill>
              </a:defRPr>
            </a:lvl1pPr>
          </a:lstStyle>
          <a:p>
            <a:r>
              <a:rPr lang="en-US">
                <a:solidFill>
                  <a:srgbClr val="E9E5DC">
                    <a:lumMod val="90000"/>
                  </a:srgbClr>
                </a:solidFill>
              </a:rPr>
              <a:t>Your Footer Here</a:t>
            </a:r>
          </a:p>
        </p:txBody>
      </p:sp>
      <p:sp>
        <p:nvSpPr>
          <p:cNvPr id="6" name="Slide Number Placeholder 5"/>
          <p:cNvSpPr>
            <a:spLocks noGrp="1"/>
          </p:cNvSpPr>
          <p:nvPr>
            <p:ph type="sldNum" sz="quarter" idx="12"/>
          </p:nvPr>
        </p:nvSpPr>
        <p:spPr>
          <a:xfrm>
            <a:off x="0" y="6356350"/>
            <a:ext cx="4064000" cy="365125"/>
          </a:xfrm>
          <a:prstGeom prst="rect">
            <a:avLst/>
          </a:prstGeom>
        </p:spPr>
        <p:txBody>
          <a:bodyPr vert="horz" lIns="91440" tIns="45720" rIns="91440" bIns="45720" rtlCol="0" anchor="ctr"/>
          <a:lstStyle>
            <a:lvl1pPr algn="l">
              <a:defRPr lang="en-US" cap="none" baseline="0" smtClean="0">
                <a:solidFill>
                  <a:schemeClr val="bg2">
                    <a:lumMod val="90000"/>
                  </a:schemeClr>
                </a:solidFill>
              </a:defRPr>
            </a:lvl1pPr>
          </a:lstStyle>
          <a:p>
            <a:fld id="{FC1CF07D-8B3F-4D32-B059-0039CEA46DB1}" type="slidenum">
              <a:rPr>
                <a:solidFill>
                  <a:srgbClr val="E9E5DC">
                    <a:lumMod val="90000"/>
                  </a:srgbClr>
                </a:solidFill>
              </a:rPr>
              <a:pPr/>
              <a:t>‹N°›</a:t>
            </a:fld>
            <a:endParaRPr>
              <a:solidFill>
                <a:srgbClr val="E9E5DC">
                  <a:lumMod val="90000"/>
                </a:srgbClr>
              </a:solidFill>
            </a:endParaRPr>
          </a:p>
        </p:txBody>
      </p:sp>
      <p:sp>
        <p:nvSpPr>
          <p:cNvPr id="3" name="Subtitle 2"/>
          <p:cNvSpPr>
            <a:spLocks noGrp="1"/>
          </p:cNvSpPr>
          <p:nvPr>
            <p:ph type="subTitle" idx="1"/>
          </p:nvPr>
        </p:nvSpPr>
        <p:spPr>
          <a:xfrm>
            <a:off x="2032000" y="5717711"/>
            <a:ext cx="8128000" cy="480131"/>
          </a:xfrm>
          <a:prstGeom prst="rect">
            <a:avLst/>
          </a:prstGeom>
        </p:spPr>
        <p:txBody>
          <a:bodyPr lIns="274320" rIns="274320">
            <a:spAutoFit/>
          </a:bodyPr>
          <a:lstStyle>
            <a:lvl1pPr marL="0" indent="0" algn="ctr">
              <a:buNone/>
              <a:defRPr sz="2800">
                <a:solidFill>
                  <a:schemeClr val="accent6">
                    <a:lumMod val="40000"/>
                    <a:lumOff val="6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 Placeholder 7"/>
          <p:cNvSpPr>
            <a:spLocks noGrp="1"/>
          </p:cNvSpPr>
          <p:nvPr>
            <p:ph type="body" sz="quarter" idx="14" hasCustomPrompt="1"/>
          </p:nvPr>
        </p:nvSpPr>
        <p:spPr>
          <a:xfrm>
            <a:off x="4331804" y="3345071"/>
            <a:ext cx="3528392" cy="1223963"/>
          </a:xfrm>
          <a:prstGeom prst="rect">
            <a:avLst/>
          </a:prstGeom>
        </p:spPr>
        <p:txBody>
          <a:bodyPr anchor="ctr">
            <a:noAutofit/>
          </a:bodyPr>
          <a:lstStyle>
            <a:lvl1pPr marL="0" indent="0" algn="ctr">
              <a:buNone/>
              <a:defRPr sz="8800" cap="all" baseline="0">
                <a:solidFill>
                  <a:schemeClr val="bg1">
                    <a:lumMod val="95000"/>
                  </a:schemeClr>
                </a:solidFill>
              </a:defRPr>
            </a:lvl1pPr>
          </a:lstStyle>
          <a:p>
            <a:pPr lvl="0"/>
            <a:r>
              <a:rPr lang="en-US"/>
              <a:t>#00</a:t>
            </a:r>
          </a:p>
        </p:txBody>
      </p:sp>
    </p:spTree>
    <p:extLst>
      <p:ext uri="{BB962C8B-B14F-4D97-AF65-F5344CB8AC3E}">
        <p14:creationId xmlns:p14="http://schemas.microsoft.com/office/powerpoint/2010/main" val="20786949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762000"/>
            <a:ext cx="2628900" cy="5410200"/>
          </a:xfrm>
        </p:spPr>
        <p:txBody>
          <a:bodyPr vert="eaVert" lIns="45720" tIns="91440" rIns="45720" bIns="91440"/>
          <a:lstStyle/>
          <a:p>
            <a:r>
              <a:rPr lang="en-US"/>
              <a:t>Click to edit Master title style</a:t>
            </a:r>
            <a:endParaRPr lang="en-US" dirty="0"/>
          </a:p>
        </p:txBody>
      </p:sp>
      <p:sp>
        <p:nvSpPr>
          <p:cNvPr id="3" name="Vertical Text Placeholder 2"/>
          <p:cNvSpPr>
            <a:spLocks noGrp="1"/>
          </p:cNvSpPr>
          <p:nvPr>
            <p:ph type="body" orient="vert" idx="1"/>
          </p:nvPr>
        </p:nvSpPr>
        <p:spPr>
          <a:xfrm>
            <a:off x="990601" y="762000"/>
            <a:ext cx="7581900" cy="541020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a:t>PowerPoint SmartArt Graphics - The complete ready-to-use collection</a:t>
            </a:r>
          </a:p>
        </p:txBody>
      </p:sp>
      <p:sp>
        <p:nvSpPr>
          <p:cNvPr id="6" name="Slide Number Placeholder 5"/>
          <p:cNvSpPr>
            <a:spLocks noGrp="1"/>
          </p:cNvSpPr>
          <p:nvPr>
            <p:ph type="sldNum" sz="quarter" idx="12"/>
          </p:nvPr>
        </p:nvSpPr>
        <p:spPr/>
        <p:txBody>
          <a:bodyPr/>
          <a:lstStyle/>
          <a:p>
            <a:fld id="{F68327C5-B821-4FE9-A59A-A60D9EB59A9A}" type="slidenum">
              <a:rPr lang="en-US" smtClean="0"/>
              <a:t>‹N°›</a:t>
            </a:fld>
            <a:endParaRPr lang="en-US"/>
          </a:p>
        </p:txBody>
      </p:sp>
      <p:cxnSp>
        <p:nvCxnSpPr>
          <p:cNvPr id="7" name="Straight Connector 6"/>
          <p:cNvCxnSpPr/>
          <p:nvPr/>
        </p:nvCxnSpPr>
        <p:spPr>
          <a:xfrm rot="5400000" flipV="1">
            <a:off x="10058400" y="59263"/>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16665152"/>
      </p:ext>
    </p:extLst>
  </p:cSld>
  <p:clrMapOvr>
    <a:masterClrMapping/>
  </p:clrMapOvr>
  <p:hf hdr="0" dt="0"/>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Title Slide 2">
    <p:spTree>
      <p:nvGrpSpPr>
        <p:cNvPr id="1" name=""/>
        <p:cNvGrpSpPr/>
        <p:nvPr/>
      </p:nvGrpSpPr>
      <p:grpSpPr>
        <a:xfrm>
          <a:off x="0" y="0"/>
          <a:ext cx="0" cy="0"/>
          <a:chOff x="0" y="0"/>
          <a:chExt cx="0" cy="0"/>
        </a:xfrm>
      </p:grpSpPr>
      <p:sp>
        <p:nvSpPr>
          <p:cNvPr id="38" name="Title 1"/>
          <p:cNvSpPr>
            <a:spLocks noGrp="1"/>
          </p:cNvSpPr>
          <p:nvPr>
            <p:ph type="ctrTitle"/>
          </p:nvPr>
        </p:nvSpPr>
        <p:spPr>
          <a:xfrm>
            <a:off x="4757682" y="4074661"/>
            <a:ext cx="6964465" cy="1067644"/>
          </a:xfrm>
          <a:prstGeom prst="rect">
            <a:avLst/>
          </a:prstGeom>
        </p:spPr>
        <p:txBody>
          <a:bodyPr lIns="274320" rIns="0" anchor="b">
            <a:noAutofit/>
          </a:bodyPr>
          <a:lstStyle>
            <a:lvl1pPr algn="l">
              <a:defRPr sz="3200" b="1" cap="all" baseline="0">
                <a:solidFill>
                  <a:schemeClr val="accent2"/>
                </a:solidFill>
                <a:latin typeface="+mn-lt"/>
              </a:defRPr>
            </a:lvl1pPr>
          </a:lstStyle>
          <a:p>
            <a:r>
              <a:rPr lang="en-US"/>
              <a:t>Click to edit Master title style</a:t>
            </a:r>
          </a:p>
        </p:txBody>
      </p:sp>
      <p:sp>
        <p:nvSpPr>
          <p:cNvPr id="39" name="Subtitle 2"/>
          <p:cNvSpPr>
            <a:spLocks noGrp="1"/>
          </p:cNvSpPr>
          <p:nvPr>
            <p:ph type="subTitle" idx="1"/>
          </p:nvPr>
        </p:nvSpPr>
        <p:spPr>
          <a:xfrm>
            <a:off x="4757682" y="5172813"/>
            <a:ext cx="6964465" cy="407890"/>
          </a:xfrm>
          <a:prstGeom prst="rect">
            <a:avLst/>
          </a:prstGeom>
        </p:spPr>
        <p:txBody>
          <a:bodyPr lIns="274320" rIns="0"/>
          <a:lstStyle>
            <a:lvl1pPr marL="0" indent="0" algn="l">
              <a:buNone/>
              <a:defRPr sz="2400">
                <a:solidFill>
                  <a:schemeClr val="accent3"/>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1" name="Freeform: Shape 30"/>
          <p:cNvSpPr/>
          <p:nvPr userDrawn="1"/>
        </p:nvSpPr>
        <p:spPr>
          <a:xfrm rot="5400000">
            <a:off x="-487322" y="3075509"/>
            <a:ext cx="4269815" cy="3295170"/>
          </a:xfrm>
          <a:custGeom>
            <a:avLst/>
            <a:gdLst>
              <a:gd name="connsiteX0" fmla="*/ 0 w 4269815"/>
              <a:gd name="connsiteY0" fmla="*/ 3295170 h 3295170"/>
              <a:gd name="connsiteX1" fmla="*/ 2383562 w 4269815"/>
              <a:gd name="connsiteY1" fmla="*/ 0 h 3295170"/>
              <a:gd name="connsiteX2" fmla="*/ 4269815 w 4269815"/>
              <a:gd name="connsiteY2" fmla="*/ 2529419 h 3295170"/>
              <a:gd name="connsiteX3" fmla="*/ 4269815 w 4269815"/>
              <a:gd name="connsiteY3" fmla="*/ 3295170 h 3295170"/>
            </a:gdLst>
            <a:ahLst/>
            <a:cxnLst>
              <a:cxn ang="0">
                <a:pos x="connsiteX0" y="connsiteY0"/>
              </a:cxn>
              <a:cxn ang="0">
                <a:pos x="connsiteX1" y="connsiteY1"/>
              </a:cxn>
              <a:cxn ang="0">
                <a:pos x="connsiteX2" y="connsiteY2"/>
              </a:cxn>
              <a:cxn ang="0">
                <a:pos x="connsiteX3" y="connsiteY3"/>
              </a:cxn>
            </a:cxnLst>
            <a:rect l="l" t="t" r="r" b="b"/>
            <a:pathLst>
              <a:path w="4269815" h="3295170">
                <a:moveTo>
                  <a:pt x="0" y="3295170"/>
                </a:moveTo>
                <a:lnTo>
                  <a:pt x="2383562" y="0"/>
                </a:lnTo>
                <a:lnTo>
                  <a:pt x="4269815" y="2529419"/>
                </a:lnTo>
                <a:lnTo>
                  <a:pt x="4269815" y="329517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5" name="Picture Placeholder 24"/>
          <p:cNvSpPr>
            <a:spLocks noGrp="1"/>
          </p:cNvSpPr>
          <p:nvPr>
            <p:ph type="pic" sz="quarter" idx="13"/>
          </p:nvPr>
        </p:nvSpPr>
        <p:spPr>
          <a:xfrm>
            <a:off x="0" y="0"/>
            <a:ext cx="9962166" cy="4723331"/>
          </a:xfrm>
          <a:custGeom>
            <a:avLst/>
            <a:gdLst>
              <a:gd name="connsiteX0" fmla="*/ 0 w 9962166"/>
              <a:gd name="connsiteY0" fmla="*/ 0 h 4723331"/>
              <a:gd name="connsiteX1" fmla="*/ 9962166 w 9962166"/>
              <a:gd name="connsiteY1" fmla="*/ 0 h 4723331"/>
              <a:gd name="connsiteX2" fmla="*/ 3628293 w 9962166"/>
              <a:gd name="connsiteY2" fmla="*/ 4723331 h 4723331"/>
              <a:gd name="connsiteX3" fmla="*/ 0 w 9962166"/>
              <a:gd name="connsiteY3" fmla="*/ 2098805 h 4723331"/>
            </a:gdLst>
            <a:ahLst/>
            <a:cxnLst>
              <a:cxn ang="0">
                <a:pos x="connsiteX0" y="connsiteY0"/>
              </a:cxn>
              <a:cxn ang="0">
                <a:pos x="connsiteX1" y="connsiteY1"/>
              </a:cxn>
              <a:cxn ang="0">
                <a:pos x="connsiteX2" y="connsiteY2"/>
              </a:cxn>
              <a:cxn ang="0">
                <a:pos x="connsiteX3" y="connsiteY3"/>
              </a:cxn>
            </a:cxnLst>
            <a:rect l="l" t="t" r="r" b="b"/>
            <a:pathLst>
              <a:path w="9962166" h="4723331">
                <a:moveTo>
                  <a:pt x="0" y="0"/>
                </a:moveTo>
                <a:lnTo>
                  <a:pt x="9962166" y="0"/>
                </a:lnTo>
                <a:lnTo>
                  <a:pt x="3628293" y="4723331"/>
                </a:lnTo>
                <a:lnTo>
                  <a:pt x="0" y="2098805"/>
                </a:lnTo>
                <a:close/>
              </a:path>
            </a:pathLst>
          </a:custGeom>
        </p:spPr>
        <p:txBody>
          <a:bodyPr wrap="square">
            <a:noAutofit/>
          </a:bodyPr>
          <a:lstStyle/>
          <a:p>
            <a:endParaRPr lang="en-US"/>
          </a:p>
        </p:txBody>
      </p:sp>
      <p:sp>
        <p:nvSpPr>
          <p:cNvPr id="35" name="Freeform: Shape 34"/>
          <p:cNvSpPr/>
          <p:nvPr userDrawn="1"/>
        </p:nvSpPr>
        <p:spPr>
          <a:xfrm rot="10800000" flipV="1">
            <a:off x="1423477" y="5213253"/>
            <a:ext cx="4479354" cy="1644747"/>
          </a:xfrm>
          <a:custGeom>
            <a:avLst/>
            <a:gdLst>
              <a:gd name="connsiteX0" fmla="*/ 2273790 w 4479354"/>
              <a:gd name="connsiteY0" fmla="*/ 0 h 1644747"/>
              <a:gd name="connsiteX1" fmla="*/ 0 w 4479354"/>
              <a:gd name="connsiteY1" fmla="*/ 1644747 h 1644747"/>
              <a:gd name="connsiteX2" fmla="*/ 4479354 w 4479354"/>
              <a:gd name="connsiteY2" fmla="*/ 1644747 h 1644747"/>
            </a:gdLst>
            <a:ahLst/>
            <a:cxnLst>
              <a:cxn ang="0">
                <a:pos x="connsiteX0" y="connsiteY0"/>
              </a:cxn>
              <a:cxn ang="0">
                <a:pos x="connsiteX1" y="connsiteY1"/>
              </a:cxn>
              <a:cxn ang="0">
                <a:pos x="connsiteX2" y="connsiteY2"/>
              </a:cxn>
            </a:cxnLst>
            <a:rect l="l" t="t" r="r" b="b"/>
            <a:pathLst>
              <a:path w="4479354" h="1644747">
                <a:moveTo>
                  <a:pt x="2273790" y="0"/>
                </a:moveTo>
                <a:lnTo>
                  <a:pt x="0" y="1644747"/>
                </a:lnTo>
                <a:lnTo>
                  <a:pt x="4479354" y="1644747"/>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0" name="Date Placeholder 3"/>
          <p:cNvSpPr>
            <a:spLocks noGrp="1"/>
          </p:cNvSpPr>
          <p:nvPr>
            <p:ph type="dt" sz="half" idx="11"/>
          </p:nvPr>
        </p:nvSpPr>
        <p:spPr>
          <a:xfrm>
            <a:off x="2825806" y="6356349"/>
            <a:ext cx="1931877" cy="365125"/>
          </a:xfrm>
          <a:prstGeom prst="rect">
            <a:avLst/>
          </a:prstGeom>
        </p:spPr>
        <p:txBody>
          <a:bodyPr lIns="0" rIns="0"/>
          <a:lstStyle>
            <a:lvl1pPr algn="ctr">
              <a:defRPr>
                <a:solidFill>
                  <a:schemeClr val="bg2">
                    <a:lumMod val="75000"/>
                  </a:schemeClr>
                </a:solidFill>
              </a:defRPr>
            </a:lvl1pPr>
          </a:lstStyle>
          <a:p>
            <a:r>
              <a:rPr lang="en-US">
                <a:solidFill>
                  <a:srgbClr val="E9E5DC">
                    <a:lumMod val="75000"/>
                  </a:srgbClr>
                </a:solidFill>
              </a:rPr>
              <a:t>Your Date Here</a:t>
            </a:r>
          </a:p>
        </p:txBody>
      </p:sp>
      <p:sp>
        <p:nvSpPr>
          <p:cNvPr id="41" name="Footer Placeholder 4"/>
          <p:cNvSpPr>
            <a:spLocks noGrp="1"/>
          </p:cNvSpPr>
          <p:nvPr>
            <p:ph type="ftr" sz="quarter" idx="12"/>
          </p:nvPr>
        </p:nvSpPr>
        <p:spPr>
          <a:xfrm>
            <a:off x="6074434" y="6356350"/>
            <a:ext cx="5647713" cy="365125"/>
          </a:xfrm>
          <a:prstGeom prst="rect">
            <a:avLst/>
          </a:prstGeom>
        </p:spPr>
        <p:txBody>
          <a:bodyPr/>
          <a:lstStyle>
            <a:lvl1pPr algn="l">
              <a:defRPr cap="none" baseline="0">
                <a:solidFill>
                  <a:schemeClr val="bg2">
                    <a:lumMod val="75000"/>
                  </a:schemeClr>
                </a:solidFill>
              </a:defRPr>
            </a:lvl1pPr>
          </a:lstStyle>
          <a:p>
            <a:r>
              <a:rPr lang="en-US">
                <a:solidFill>
                  <a:srgbClr val="E9E5DC">
                    <a:lumMod val="75000"/>
                  </a:srgbClr>
                </a:solidFill>
              </a:rPr>
              <a:t>Your Footer Here</a:t>
            </a:r>
          </a:p>
        </p:txBody>
      </p:sp>
    </p:spTree>
    <p:extLst>
      <p:ext uri="{BB962C8B-B14F-4D97-AF65-F5344CB8AC3E}">
        <p14:creationId xmlns:p14="http://schemas.microsoft.com/office/powerpoint/2010/main" val="1524862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ransition Slide 4">
    <p:spTree>
      <p:nvGrpSpPr>
        <p:cNvPr id="1" name=""/>
        <p:cNvGrpSpPr/>
        <p:nvPr/>
      </p:nvGrpSpPr>
      <p:grpSpPr>
        <a:xfrm>
          <a:off x="0" y="0"/>
          <a:ext cx="0" cy="0"/>
          <a:chOff x="0" y="0"/>
          <a:chExt cx="0" cy="0"/>
        </a:xfrm>
      </p:grpSpPr>
      <p:sp>
        <p:nvSpPr>
          <p:cNvPr id="38" name="Title 1"/>
          <p:cNvSpPr>
            <a:spLocks noGrp="1"/>
          </p:cNvSpPr>
          <p:nvPr>
            <p:ph type="ctrTitle"/>
          </p:nvPr>
        </p:nvSpPr>
        <p:spPr>
          <a:xfrm>
            <a:off x="3287688" y="4074661"/>
            <a:ext cx="8434459" cy="1067644"/>
          </a:xfrm>
          <a:prstGeom prst="rect">
            <a:avLst/>
          </a:prstGeom>
        </p:spPr>
        <p:txBody>
          <a:bodyPr lIns="274320" rIns="0" anchor="b">
            <a:noAutofit/>
          </a:bodyPr>
          <a:lstStyle>
            <a:lvl1pPr algn="l">
              <a:defRPr sz="5400" b="1" cap="all" baseline="0">
                <a:solidFill>
                  <a:schemeClr val="accent2"/>
                </a:solidFill>
                <a:latin typeface="+mn-lt"/>
              </a:defRPr>
            </a:lvl1pPr>
          </a:lstStyle>
          <a:p>
            <a:r>
              <a:rPr lang="en-US"/>
              <a:t>Click to edit Master title style</a:t>
            </a:r>
          </a:p>
        </p:txBody>
      </p:sp>
      <p:sp>
        <p:nvSpPr>
          <p:cNvPr id="39" name="Subtitle 2"/>
          <p:cNvSpPr>
            <a:spLocks noGrp="1"/>
          </p:cNvSpPr>
          <p:nvPr>
            <p:ph type="subTitle" idx="1"/>
          </p:nvPr>
        </p:nvSpPr>
        <p:spPr>
          <a:xfrm>
            <a:off x="3287688" y="5172813"/>
            <a:ext cx="8434459" cy="480131"/>
          </a:xfrm>
          <a:prstGeom prst="rect">
            <a:avLst/>
          </a:prstGeom>
        </p:spPr>
        <p:txBody>
          <a:bodyPr wrap="square" lIns="274320" rIns="0">
            <a:spAutoFit/>
          </a:bodyPr>
          <a:lstStyle>
            <a:lvl1pPr marL="0" indent="0" algn="l">
              <a:buNone/>
              <a:defRPr sz="2800">
                <a:solidFill>
                  <a:schemeClr val="tx2">
                    <a:lumMod val="50000"/>
                    <a:lumOff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2" name="Freeform: Shape 11"/>
          <p:cNvSpPr/>
          <p:nvPr userDrawn="1"/>
        </p:nvSpPr>
        <p:spPr>
          <a:xfrm rot="5400000">
            <a:off x="-267349" y="4414555"/>
            <a:ext cx="1674590" cy="1139894"/>
          </a:xfrm>
          <a:custGeom>
            <a:avLst/>
            <a:gdLst>
              <a:gd name="connsiteX0" fmla="*/ 0 w 1674590"/>
              <a:gd name="connsiteY0" fmla="*/ 1139893 h 1139894"/>
              <a:gd name="connsiteX1" fmla="*/ 824542 w 1674590"/>
              <a:gd name="connsiteY1" fmla="*/ 0 h 1139894"/>
              <a:gd name="connsiteX2" fmla="*/ 1674590 w 1674590"/>
              <a:gd name="connsiteY2" fmla="*/ 1139894 h 1139894"/>
            </a:gdLst>
            <a:ahLst/>
            <a:cxnLst>
              <a:cxn ang="0">
                <a:pos x="connsiteX0" y="connsiteY0"/>
              </a:cxn>
              <a:cxn ang="0">
                <a:pos x="connsiteX1" y="connsiteY1"/>
              </a:cxn>
              <a:cxn ang="0">
                <a:pos x="connsiteX2" y="connsiteY2"/>
              </a:cxn>
            </a:cxnLst>
            <a:rect l="l" t="t" r="r" b="b"/>
            <a:pathLst>
              <a:path w="1674590" h="1139894">
                <a:moveTo>
                  <a:pt x="0" y="1139893"/>
                </a:moveTo>
                <a:lnTo>
                  <a:pt x="824542" y="0"/>
                </a:lnTo>
                <a:lnTo>
                  <a:pt x="1674590" y="113989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Picture Placeholder 9"/>
          <p:cNvSpPr>
            <a:spLocks noGrp="1"/>
          </p:cNvSpPr>
          <p:nvPr>
            <p:ph type="pic" sz="quarter" idx="13"/>
          </p:nvPr>
        </p:nvSpPr>
        <p:spPr>
          <a:xfrm>
            <a:off x="1" y="0"/>
            <a:ext cx="7806889" cy="4723331"/>
          </a:xfrm>
          <a:custGeom>
            <a:avLst/>
            <a:gdLst>
              <a:gd name="connsiteX0" fmla="*/ 0 w 7806889"/>
              <a:gd name="connsiteY0" fmla="*/ 0 h 4723331"/>
              <a:gd name="connsiteX1" fmla="*/ 7806889 w 7806889"/>
              <a:gd name="connsiteY1" fmla="*/ 0 h 4723331"/>
              <a:gd name="connsiteX2" fmla="*/ 1473016 w 7806889"/>
              <a:gd name="connsiteY2" fmla="*/ 4723331 h 4723331"/>
              <a:gd name="connsiteX3" fmla="*/ 0 w 7806889"/>
              <a:gd name="connsiteY3" fmla="*/ 3657825 h 4723331"/>
            </a:gdLst>
            <a:ahLst/>
            <a:cxnLst>
              <a:cxn ang="0">
                <a:pos x="connsiteX0" y="connsiteY0"/>
              </a:cxn>
              <a:cxn ang="0">
                <a:pos x="connsiteX1" y="connsiteY1"/>
              </a:cxn>
              <a:cxn ang="0">
                <a:pos x="connsiteX2" y="connsiteY2"/>
              </a:cxn>
              <a:cxn ang="0">
                <a:pos x="connsiteX3" y="connsiteY3"/>
              </a:cxn>
            </a:cxnLst>
            <a:rect l="l" t="t" r="r" b="b"/>
            <a:pathLst>
              <a:path w="7806889" h="4723331">
                <a:moveTo>
                  <a:pt x="0" y="0"/>
                </a:moveTo>
                <a:lnTo>
                  <a:pt x="7806889" y="0"/>
                </a:lnTo>
                <a:lnTo>
                  <a:pt x="1473016" y="4723331"/>
                </a:lnTo>
                <a:lnTo>
                  <a:pt x="0" y="3657825"/>
                </a:lnTo>
                <a:close/>
              </a:path>
            </a:pathLst>
          </a:custGeom>
        </p:spPr>
        <p:txBody>
          <a:bodyPr wrap="square">
            <a:noAutofit/>
          </a:bodyPr>
          <a:lstStyle/>
          <a:p>
            <a:endParaRPr lang="en-US"/>
          </a:p>
        </p:txBody>
      </p:sp>
      <p:sp>
        <p:nvSpPr>
          <p:cNvPr id="14" name="Freeform: Shape 13"/>
          <p:cNvSpPr/>
          <p:nvPr userDrawn="1"/>
        </p:nvSpPr>
        <p:spPr>
          <a:xfrm rot="10800000" flipV="1">
            <a:off x="0" y="5213253"/>
            <a:ext cx="3747554" cy="1644747"/>
          </a:xfrm>
          <a:custGeom>
            <a:avLst/>
            <a:gdLst>
              <a:gd name="connsiteX0" fmla="*/ 2273790 w 3747554"/>
              <a:gd name="connsiteY0" fmla="*/ 0 h 1644747"/>
              <a:gd name="connsiteX1" fmla="*/ 0 w 3747554"/>
              <a:gd name="connsiteY1" fmla="*/ 1644747 h 1644747"/>
              <a:gd name="connsiteX2" fmla="*/ 3747554 w 3747554"/>
              <a:gd name="connsiteY2" fmla="*/ 1644747 h 1644747"/>
              <a:gd name="connsiteX3" fmla="*/ 3747554 w 3747554"/>
              <a:gd name="connsiteY3" fmla="*/ 1099025 h 1644747"/>
            </a:gdLst>
            <a:ahLst/>
            <a:cxnLst>
              <a:cxn ang="0">
                <a:pos x="connsiteX0" y="connsiteY0"/>
              </a:cxn>
              <a:cxn ang="0">
                <a:pos x="connsiteX1" y="connsiteY1"/>
              </a:cxn>
              <a:cxn ang="0">
                <a:pos x="connsiteX2" y="connsiteY2"/>
              </a:cxn>
              <a:cxn ang="0">
                <a:pos x="connsiteX3" y="connsiteY3"/>
              </a:cxn>
            </a:cxnLst>
            <a:rect l="l" t="t" r="r" b="b"/>
            <a:pathLst>
              <a:path w="3747554" h="1644747">
                <a:moveTo>
                  <a:pt x="2273790" y="0"/>
                </a:moveTo>
                <a:lnTo>
                  <a:pt x="0" y="1644747"/>
                </a:lnTo>
                <a:lnTo>
                  <a:pt x="3747554" y="1644747"/>
                </a:lnTo>
                <a:lnTo>
                  <a:pt x="3747554" y="1099025"/>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0" name="Date Placeholder 3"/>
          <p:cNvSpPr>
            <a:spLocks noGrp="1"/>
          </p:cNvSpPr>
          <p:nvPr>
            <p:ph type="dt" sz="half" idx="11"/>
          </p:nvPr>
        </p:nvSpPr>
        <p:spPr>
          <a:xfrm>
            <a:off x="569946" y="6356349"/>
            <a:ext cx="1931877" cy="365125"/>
          </a:xfrm>
          <a:prstGeom prst="rect">
            <a:avLst/>
          </a:prstGeom>
        </p:spPr>
        <p:txBody>
          <a:bodyPr lIns="0" rIns="0"/>
          <a:lstStyle>
            <a:lvl1pPr algn="ctr">
              <a:defRPr>
                <a:solidFill>
                  <a:schemeClr val="bg2">
                    <a:lumMod val="50000"/>
                  </a:schemeClr>
                </a:solidFill>
              </a:defRPr>
            </a:lvl1pPr>
          </a:lstStyle>
          <a:p>
            <a:r>
              <a:rPr lang="en-US">
                <a:solidFill>
                  <a:srgbClr val="E9E5DC">
                    <a:lumMod val="50000"/>
                  </a:srgbClr>
                </a:solidFill>
              </a:rPr>
              <a:t>Your Date Here</a:t>
            </a:r>
          </a:p>
        </p:txBody>
      </p:sp>
      <p:sp>
        <p:nvSpPr>
          <p:cNvPr id="41" name="Footer Placeholder 4"/>
          <p:cNvSpPr>
            <a:spLocks noGrp="1"/>
          </p:cNvSpPr>
          <p:nvPr>
            <p:ph type="ftr" sz="quarter" idx="12"/>
          </p:nvPr>
        </p:nvSpPr>
        <p:spPr>
          <a:xfrm>
            <a:off x="3747555" y="6356350"/>
            <a:ext cx="5647713" cy="365125"/>
          </a:xfrm>
          <a:prstGeom prst="rect">
            <a:avLst/>
          </a:prstGeom>
        </p:spPr>
        <p:txBody>
          <a:bodyPr/>
          <a:lstStyle>
            <a:lvl1pPr algn="l">
              <a:defRPr cap="none" baseline="0">
                <a:solidFill>
                  <a:schemeClr val="bg2">
                    <a:lumMod val="75000"/>
                  </a:schemeClr>
                </a:solidFill>
              </a:defRPr>
            </a:lvl1pPr>
          </a:lstStyle>
          <a:p>
            <a:r>
              <a:rPr lang="en-US">
                <a:solidFill>
                  <a:srgbClr val="E9E5DC">
                    <a:lumMod val="75000"/>
                  </a:srgbClr>
                </a:solidFill>
              </a:rPr>
              <a:t>Your Footer Here</a:t>
            </a:r>
          </a:p>
        </p:txBody>
      </p:sp>
      <p:sp>
        <p:nvSpPr>
          <p:cNvPr id="19" name="Freeform: Shape 18"/>
          <p:cNvSpPr/>
          <p:nvPr userDrawn="1"/>
        </p:nvSpPr>
        <p:spPr>
          <a:xfrm flipV="1">
            <a:off x="7333860" y="-1"/>
            <a:ext cx="4858141" cy="2684911"/>
          </a:xfrm>
          <a:custGeom>
            <a:avLst/>
            <a:gdLst>
              <a:gd name="connsiteX0" fmla="*/ 1229424 w 4858141"/>
              <a:gd name="connsiteY0" fmla="*/ 2684911 h 2684911"/>
              <a:gd name="connsiteX1" fmla="*/ 4858141 w 4858141"/>
              <a:gd name="connsiteY1" fmla="*/ 2684911 h 2684911"/>
              <a:gd name="connsiteX2" fmla="*/ 4858141 w 4858141"/>
              <a:gd name="connsiteY2" fmla="*/ 1794066 h 2684911"/>
              <a:gd name="connsiteX3" fmla="*/ 2452345 w 4858141"/>
              <a:gd name="connsiteY3" fmla="*/ 0 h 2684911"/>
              <a:gd name="connsiteX4" fmla="*/ 0 w 4858141"/>
              <a:gd name="connsiteY4" fmla="*/ 1773905 h 26849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58141" h="2684911">
                <a:moveTo>
                  <a:pt x="1229424" y="2684911"/>
                </a:moveTo>
                <a:lnTo>
                  <a:pt x="4858141" y="2684911"/>
                </a:lnTo>
                <a:lnTo>
                  <a:pt x="4858141" y="1794066"/>
                </a:lnTo>
                <a:lnTo>
                  <a:pt x="2452345" y="0"/>
                </a:lnTo>
                <a:lnTo>
                  <a:pt x="0" y="177390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6" name="Text Placeholder 7"/>
          <p:cNvSpPr>
            <a:spLocks noGrp="1"/>
          </p:cNvSpPr>
          <p:nvPr>
            <p:ph type="body" sz="quarter" idx="14" hasCustomPrompt="1"/>
          </p:nvPr>
        </p:nvSpPr>
        <p:spPr>
          <a:xfrm>
            <a:off x="8000322" y="235007"/>
            <a:ext cx="3528392" cy="1643438"/>
          </a:xfrm>
          <a:prstGeom prst="rect">
            <a:avLst/>
          </a:prstGeom>
        </p:spPr>
        <p:txBody>
          <a:bodyPr anchor="ctr">
            <a:noAutofit/>
          </a:bodyPr>
          <a:lstStyle>
            <a:lvl1pPr marL="0" indent="0" algn="ctr">
              <a:buNone/>
              <a:defRPr sz="8800" cap="all" baseline="0">
                <a:solidFill>
                  <a:schemeClr val="tx2"/>
                </a:solidFill>
              </a:defRPr>
            </a:lvl1pPr>
          </a:lstStyle>
          <a:p>
            <a:pPr lvl="0"/>
            <a:r>
              <a:rPr lang="en-US"/>
              <a:t>#00</a:t>
            </a:r>
          </a:p>
        </p:txBody>
      </p:sp>
      <p:sp>
        <p:nvSpPr>
          <p:cNvPr id="17" name="Slide Number Placeholder 5"/>
          <p:cNvSpPr>
            <a:spLocks noGrp="1"/>
          </p:cNvSpPr>
          <p:nvPr>
            <p:ph type="sldNum" sz="quarter" idx="15"/>
          </p:nvPr>
        </p:nvSpPr>
        <p:spPr>
          <a:xfrm>
            <a:off x="10856835" y="6356350"/>
            <a:ext cx="865312" cy="365125"/>
          </a:xfrm>
          <a:prstGeom prst="rect">
            <a:avLst/>
          </a:prstGeom>
        </p:spPr>
        <p:txBody>
          <a:bodyPr/>
          <a:lstStyle>
            <a:lvl1pPr>
              <a:defRPr>
                <a:solidFill>
                  <a:schemeClr val="bg2">
                    <a:lumMod val="75000"/>
                  </a:schemeClr>
                </a:solidFill>
              </a:defRPr>
            </a:lvl1pPr>
          </a:lstStyle>
          <a:p>
            <a:fld id="{FC1CF07D-8B3F-4D32-B059-0039CEA46DB1}" type="slidenum">
              <a:rPr lang="en-US" smtClean="0">
                <a:solidFill>
                  <a:srgbClr val="E9E5DC">
                    <a:lumMod val="75000"/>
                  </a:srgbClr>
                </a:solidFill>
              </a:rPr>
              <a:pPr/>
              <a:t>‹N°›</a:t>
            </a:fld>
            <a:endParaRPr lang="en-US">
              <a:solidFill>
                <a:srgbClr val="E9E5DC">
                  <a:lumMod val="75000"/>
                </a:srgbClr>
              </a:solidFill>
            </a:endParaRPr>
          </a:p>
        </p:txBody>
      </p:sp>
    </p:spTree>
    <p:extLst>
      <p:ext uri="{BB962C8B-B14F-4D97-AF65-F5344CB8AC3E}">
        <p14:creationId xmlns:p14="http://schemas.microsoft.com/office/powerpoint/2010/main" val="24018130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ransition Slide 5">
    <p:spTree>
      <p:nvGrpSpPr>
        <p:cNvPr id="1" name=""/>
        <p:cNvGrpSpPr/>
        <p:nvPr/>
      </p:nvGrpSpPr>
      <p:grpSpPr>
        <a:xfrm>
          <a:off x="0" y="0"/>
          <a:ext cx="0" cy="0"/>
          <a:chOff x="0" y="0"/>
          <a:chExt cx="0" cy="0"/>
        </a:xfrm>
      </p:grpSpPr>
      <p:sp>
        <p:nvSpPr>
          <p:cNvPr id="37" name="Freeform: Shape 36"/>
          <p:cNvSpPr/>
          <p:nvPr userDrawn="1"/>
        </p:nvSpPr>
        <p:spPr>
          <a:xfrm>
            <a:off x="0" y="5029200"/>
            <a:ext cx="12192000" cy="1828800"/>
          </a:xfrm>
          <a:custGeom>
            <a:avLst/>
            <a:gdLst>
              <a:gd name="connsiteX0" fmla="*/ 0 w 8128000"/>
              <a:gd name="connsiteY0" fmla="*/ 0 h 1828800"/>
              <a:gd name="connsiteX1" fmla="*/ 4064000 w 8128000"/>
              <a:gd name="connsiteY1" fmla="*/ 0 h 1828800"/>
              <a:gd name="connsiteX2" fmla="*/ 8128000 w 8128000"/>
              <a:gd name="connsiteY2" fmla="*/ 0 h 1828800"/>
              <a:gd name="connsiteX3" fmla="*/ 8128000 w 8128000"/>
              <a:gd name="connsiteY3" fmla="*/ 1828800 h 1828800"/>
              <a:gd name="connsiteX4" fmla="*/ 4064000 w 8128000"/>
              <a:gd name="connsiteY4" fmla="*/ 1828800 h 1828800"/>
              <a:gd name="connsiteX5" fmla="*/ 0 w 8128000"/>
              <a:gd name="connsiteY5" fmla="*/ 1828800 h 182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28000" h="1828800">
                <a:moveTo>
                  <a:pt x="0" y="0"/>
                </a:moveTo>
                <a:lnTo>
                  <a:pt x="4064000" y="0"/>
                </a:lnTo>
                <a:lnTo>
                  <a:pt x="8128000" y="0"/>
                </a:lnTo>
                <a:lnTo>
                  <a:pt x="8128000" y="1828800"/>
                </a:lnTo>
                <a:lnTo>
                  <a:pt x="4064000" y="1828800"/>
                </a:lnTo>
                <a:lnTo>
                  <a:pt x="0" y="18288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 name="Picture Placeholder 11"/>
          <p:cNvSpPr>
            <a:spLocks noGrp="1"/>
          </p:cNvSpPr>
          <p:nvPr>
            <p:ph type="pic" sz="quarter" idx="13"/>
          </p:nvPr>
        </p:nvSpPr>
        <p:spPr>
          <a:xfrm>
            <a:off x="0" y="1371601"/>
            <a:ext cx="12192000" cy="3657600"/>
          </a:xfrm>
          <a:custGeom>
            <a:avLst/>
            <a:gdLst>
              <a:gd name="connsiteX0" fmla="*/ 0 w 8129016"/>
              <a:gd name="connsiteY0" fmla="*/ 0 h 3657600"/>
              <a:gd name="connsiteX1" fmla="*/ 8129016 w 8129016"/>
              <a:gd name="connsiteY1" fmla="*/ 0 h 3657600"/>
              <a:gd name="connsiteX2" fmla="*/ 8129016 w 8129016"/>
              <a:gd name="connsiteY2" fmla="*/ 1828800 h 3657600"/>
              <a:gd name="connsiteX3" fmla="*/ 8129016 w 8129016"/>
              <a:gd name="connsiteY3" fmla="*/ 3657600 h 3657600"/>
              <a:gd name="connsiteX4" fmla="*/ 4064000 w 8129016"/>
              <a:gd name="connsiteY4" fmla="*/ 3657600 h 3657600"/>
              <a:gd name="connsiteX5" fmla="*/ 0 w 8129016"/>
              <a:gd name="connsiteY5" fmla="*/ 3657600 h 365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29016" h="3657600">
                <a:moveTo>
                  <a:pt x="0" y="0"/>
                </a:moveTo>
                <a:lnTo>
                  <a:pt x="8129016" y="0"/>
                </a:lnTo>
                <a:lnTo>
                  <a:pt x="8129016" y="1828800"/>
                </a:lnTo>
                <a:lnTo>
                  <a:pt x="8129016" y="3657600"/>
                </a:lnTo>
                <a:lnTo>
                  <a:pt x="4064000" y="3657600"/>
                </a:lnTo>
                <a:lnTo>
                  <a:pt x="0" y="3657600"/>
                </a:lnTo>
                <a:close/>
              </a:path>
            </a:pathLst>
          </a:custGeom>
          <a:solidFill>
            <a:schemeClr val="bg1">
              <a:lumMod val="50000"/>
            </a:schemeClr>
          </a:solidFill>
        </p:spPr>
        <p:txBody>
          <a:bodyPr wrap="square">
            <a:noAutofit/>
          </a:bodyPr>
          <a:lstStyle/>
          <a:p>
            <a:endParaRPr lang="en-US"/>
          </a:p>
        </p:txBody>
      </p:sp>
      <p:sp>
        <p:nvSpPr>
          <p:cNvPr id="2" name="Title 1"/>
          <p:cNvSpPr>
            <a:spLocks noGrp="1"/>
          </p:cNvSpPr>
          <p:nvPr>
            <p:ph type="ctrTitle"/>
          </p:nvPr>
        </p:nvSpPr>
        <p:spPr>
          <a:xfrm>
            <a:off x="1163452" y="5207651"/>
            <a:ext cx="9865096" cy="1067644"/>
          </a:xfrm>
          <a:prstGeom prst="rect">
            <a:avLst/>
          </a:prstGeom>
        </p:spPr>
        <p:txBody>
          <a:bodyPr lIns="274320" rIns="274320" anchor="ctr">
            <a:noAutofit/>
          </a:bodyPr>
          <a:lstStyle>
            <a:lvl1pPr algn="ctr">
              <a:defRPr sz="5400" b="1" cap="all" baseline="0">
                <a:solidFill>
                  <a:schemeClr val="bg1"/>
                </a:solidFill>
                <a:latin typeface="+mn-lt"/>
              </a:defRPr>
            </a:lvl1pPr>
          </a:lstStyle>
          <a:p>
            <a:r>
              <a:rPr lang="en-US"/>
              <a:t>Click to edit Master title style</a:t>
            </a:r>
          </a:p>
        </p:txBody>
      </p:sp>
      <p:sp>
        <p:nvSpPr>
          <p:cNvPr id="3" name="Subtitle 2"/>
          <p:cNvSpPr>
            <a:spLocks noGrp="1"/>
          </p:cNvSpPr>
          <p:nvPr>
            <p:ph type="subTitle" idx="1"/>
          </p:nvPr>
        </p:nvSpPr>
        <p:spPr>
          <a:xfrm>
            <a:off x="1163452" y="6165304"/>
            <a:ext cx="9865096" cy="480131"/>
          </a:xfrm>
          <a:prstGeom prst="rect">
            <a:avLst/>
          </a:prstGeom>
        </p:spPr>
        <p:txBody>
          <a:bodyPr wrap="square" lIns="274320" rIns="274320">
            <a:spAutoFit/>
          </a:bodyPr>
          <a:lstStyle>
            <a:lvl1pPr marL="0" indent="0" algn="ctr">
              <a:buNone/>
              <a:defRPr sz="2800">
                <a:solidFill>
                  <a:schemeClr val="accent6">
                    <a:lumMod val="40000"/>
                    <a:lumOff val="6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5909185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ransition Slide 6">
    <p:spTree>
      <p:nvGrpSpPr>
        <p:cNvPr id="1" name=""/>
        <p:cNvGrpSpPr/>
        <p:nvPr/>
      </p:nvGrpSpPr>
      <p:grpSpPr>
        <a:xfrm>
          <a:off x="0" y="0"/>
          <a:ext cx="0" cy="0"/>
          <a:chOff x="0" y="0"/>
          <a:chExt cx="0" cy="0"/>
        </a:xfrm>
      </p:grpSpPr>
      <p:sp>
        <p:nvSpPr>
          <p:cNvPr id="37" name="Freeform: Shape 36"/>
          <p:cNvSpPr/>
          <p:nvPr userDrawn="1"/>
        </p:nvSpPr>
        <p:spPr>
          <a:xfrm>
            <a:off x="0" y="5029200"/>
            <a:ext cx="12192000" cy="1828800"/>
          </a:xfrm>
          <a:custGeom>
            <a:avLst/>
            <a:gdLst>
              <a:gd name="connsiteX0" fmla="*/ 0 w 8128000"/>
              <a:gd name="connsiteY0" fmla="*/ 0 h 1828800"/>
              <a:gd name="connsiteX1" fmla="*/ 4064000 w 8128000"/>
              <a:gd name="connsiteY1" fmla="*/ 0 h 1828800"/>
              <a:gd name="connsiteX2" fmla="*/ 8128000 w 8128000"/>
              <a:gd name="connsiteY2" fmla="*/ 0 h 1828800"/>
              <a:gd name="connsiteX3" fmla="*/ 8128000 w 8128000"/>
              <a:gd name="connsiteY3" fmla="*/ 1828800 h 1828800"/>
              <a:gd name="connsiteX4" fmla="*/ 4064000 w 8128000"/>
              <a:gd name="connsiteY4" fmla="*/ 1828800 h 1828800"/>
              <a:gd name="connsiteX5" fmla="*/ 0 w 8128000"/>
              <a:gd name="connsiteY5" fmla="*/ 1828800 h 182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28000" h="1828800">
                <a:moveTo>
                  <a:pt x="0" y="0"/>
                </a:moveTo>
                <a:lnTo>
                  <a:pt x="4064000" y="0"/>
                </a:lnTo>
                <a:lnTo>
                  <a:pt x="8128000" y="0"/>
                </a:lnTo>
                <a:lnTo>
                  <a:pt x="8128000" y="1828800"/>
                </a:lnTo>
                <a:lnTo>
                  <a:pt x="4064000" y="1828800"/>
                </a:lnTo>
                <a:lnTo>
                  <a:pt x="0" y="182880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 name="Picture Placeholder 11"/>
          <p:cNvSpPr>
            <a:spLocks noGrp="1"/>
          </p:cNvSpPr>
          <p:nvPr>
            <p:ph type="pic" sz="quarter" idx="13"/>
          </p:nvPr>
        </p:nvSpPr>
        <p:spPr>
          <a:xfrm>
            <a:off x="0" y="1371601"/>
            <a:ext cx="12192000" cy="3657600"/>
          </a:xfrm>
          <a:custGeom>
            <a:avLst/>
            <a:gdLst>
              <a:gd name="connsiteX0" fmla="*/ 0 w 8129016"/>
              <a:gd name="connsiteY0" fmla="*/ 0 h 3657600"/>
              <a:gd name="connsiteX1" fmla="*/ 8129016 w 8129016"/>
              <a:gd name="connsiteY1" fmla="*/ 0 h 3657600"/>
              <a:gd name="connsiteX2" fmla="*/ 8129016 w 8129016"/>
              <a:gd name="connsiteY2" fmla="*/ 1828800 h 3657600"/>
              <a:gd name="connsiteX3" fmla="*/ 8129016 w 8129016"/>
              <a:gd name="connsiteY3" fmla="*/ 3657600 h 3657600"/>
              <a:gd name="connsiteX4" fmla="*/ 4064000 w 8129016"/>
              <a:gd name="connsiteY4" fmla="*/ 3657600 h 3657600"/>
              <a:gd name="connsiteX5" fmla="*/ 0 w 8129016"/>
              <a:gd name="connsiteY5" fmla="*/ 3657600 h 365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29016" h="3657600">
                <a:moveTo>
                  <a:pt x="0" y="0"/>
                </a:moveTo>
                <a:lnTo>
                  <a:pt x="8129016" y="0"/>
                </a:lnTo>
                <a:lnTo>
                  <a:pt x="8129016" y="1828800"/>
                </a:lnTo>
                <a:lnTo>
                  <a:pt x="8129016" y="3657600"/>
                </a:lnTo>
                <a:lnTo>
                  <a:pt x="4064000" y="3657600"/>
                </a:lnTo>
                <a:lnTo>
                  <a:pt x="0" y="3657600"/>
                </a:lnTo>
                <a:close/>
              </a:path>
            </a:pathLst>
          </a:custGeom>
          <a:solidFill>
            <a:schemeClr val="bg1">
              <a:lumMod val="50000"/>
            </a:schemeClr>
          </a:solidFill>
        </p:spPr>
        <p:txBody>
          <a:bodyPr wrap="square">
            <a:noAutofit/>
          </a:bodyPr>
          <a:lstStyle/>
          <a:p>
            <a:endParaRPr lang="en-US"/>
          </a:p>
        </p:txBody>
      </p:sp>
      <p:sp>
        <p:nvSpPr>
          <p:cNvPr id="2" name="Title 1"/>
          <p:cNvSpPr>
            <a:spLocks noGrp="1"/>
          </p:cNvSpPr>
          <p:nvPr>
            <p:ph type="ctrTitle"/>
          </p:nvPr>
        </p:nvSpPr>
        <p:spPr>
          <a:xfrm>
            <a:off x="1163452" y="5207651"/>
            <a:ext cx="9865096" cy="1067644"/>
          </a:xfrm>
          <a:prstGeom prst="rect">
            <a:avLst/>
          </a:prstGeom>
        </p:spPr>
        <p:txBody>
          <a:bodyPr lIns="274320" rIns="274320" anchor="ctr">
            <a:noAutofit/>
          </a:bodyPr>
          <a:lstStyle>
            <a:lvl1pPr algn="ctr">
              <a:defRPr sz="5400" b="1" cap="all" baseline="0">
                <a:solidFill>
                  <a:schemeClr val="bg1"/>
                </a:solidFill>
                <a:latin typeface="+mn-lt"/>
              </a:defRPr>
            </a:lvl1pPr>
          </a:lstStyle>
          <a:p>
            <a:r>
              <a:rPr lang="en-US"/>
              <a:t>Click to edit Master title style</a:t>
            </a:r>
          </a:p>
        </p:txBody>
      </p:sp>
      <p:sp>
        <p:nvSpPr>
          <p:cNvPr id="3" name="Subtitle 2"/>
          <p:cNvSpPr>
            <a:spLocks noGrp="1"/>
          </p:cNvSpPr>
          <p:nvPr>
            <p:ph type="subTitle" idx="1"/>
          </p:nvPr>
        </p:nvSpPr>
        <p:spPr>
          <a:xfrm>
            <a:off x="1163452" y="6165304"/>
            <a:ext cx="9865096" cy="480131"/>
          </a:xfrm>
          <a:prstGeom prst="rect">
            <a:avLst/>
          </a:prstGeom>
        </p:spPr>
        <p:txBody>
          <a:bodyPr wrap="square" lIns="274320" rIns="274320">
            <a:spAutoFit/>
          </a:bodyPr>
          <a:lstStyle>
            <a:lvl1pPr marL="0" indent="0" algn="ctr">
              <a:buNone/>
              <a:defRPr sz="2800">
                <a:solidFill>
                  <a:schemeClr val="accent6">
                    <a:lumMod val="40000"/>
                    <a:lumOff val="6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6285413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ransition Slide 7">
    <p:spTree>
      <p:nvGrpSpPr>
        <p:cNvPr id="1" name=""/>
        <p:cNvGrpSpPr/>
        <p:nvPr/>
      </p:nvGrpSpPr>
      <p:grpSpPr>
        <a:xfrm>
          <a:off x="0" y="0"/>
          <a:ext cx="0" cy="0"/>
          <a:chOff x="0" y="0"/>
          <a:chExt cx="0" cy="0"/>
        </a:xfrm>
      </p:grpSpPr>
      <p:sp>
        <p:nvSpPr>
          <p:cNvPr id="37" name="Freeform: Shape 36"/>
          <p:cNvSpPr/>
          <p:nvPr userDrawn="1"/>
        </p:nvSpPr>
        <p:spPr>
          <a:xfrm>
            <a:off x="0" y="5029200"/>
            <a:ext cx="12192000" cy="1828800"/>
          </a:xfrm>
          <a:custGeom>
            <a:avLst/>
            <a:gdLst>
              <a:gd name="connsiteX0" fmla="*/ 0 w 8128000"/>
              <a:gd name="connsiteY0" fmla="*/ 0 h 1828800"/>
              <a:gd name="connsiteX1" fmla="*/ 4064000 w 8128000"/>
              <a:gd name="connsiteY1" fmla="*/ 0 h 1828800"/>
              <a:gd name="connsiteX2" fmla="*/ 8128000 w 8128000"/>
              <a:gd name="connsiteY2" fmla="*/ 0 h 1828800"/>
              <a:gd name="connsiteX3" fmla="*/ 8128000 w 8128000"/>
              <a:gd name="connsiteY3" fmla="*/ 1828800 h 1828800"/>
              <a:gd name="connsiteX4" fmla="*/ 4064000 w 8128000"/>
              <a:gd name="connsiteY4" fmla="*/ 1828800 h 1828800"/>
              <a:gd name="connsiteX5" fmla="*/ 0 w 8128000"/>
              <a:gd name="connsiteY5" fmla="*/ 1828800 h 182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28000" h="1828800">
                <a:moveTo>
                  <a:pt x="0" y="0"/>
                </a:moveTo>
                <a:lnTo>
                  <a:pt x="4064000" y="0"/>
                </a:lnTo>
                <a:lnTo>
                  <a:pt x="8128000" y="0"/>
                </a:lnTo>
                <a:lnTo>
                  <a:pt x="8128000" y="1828800"/>
                </a:lnTo>
                <a:lnTo>
                  <a:pt x="4064000" y="1828800"/>
                </a:lnTo>
                <a:lnTo>
                  <a:pt x="0" y="18288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 name="Picture Placeholder 11"/>
          <p:cNvSpPr>
            <a:spLocks noGrp="1"/>
          </p:cNvSpPr>
          <p:nvPr>
            <p:ph type="pic" sz="quarter" idx="13"/>
          </p:nvPr>
        </p:nvSpPr>
        <p:spPr>
          <a:xfrm>
            <a:off x="0" y="1371601"/>
            <a:ext cx="12192000" cy="3657600"/>
          </a:xfrm>
          <a:custGeom>
            <a:avLst/>
            <a:gdLst>
              <a:gd name="connsiteX0" fmla="*/ 0 w 8129016"/>
              <a:gd name="connsiteY0" fmla="*/ 0 h 3657600"/>
              <a:gd name="connsiteX1" fmla="*/ 8129016 w 8129016"/>
              <a:gd name="connsiteY1" fmla="*/ 0 h 3657600"/>
              <a:gd name="connsiteX2" fmla="*/ 8129016 w 8129016"/>
              <a:gd name="connsiteY2" fmla="*/ 1828800 h 3657600"/>
              <a:gd name="connsiteX3" fmla="*/ 8129016 w 8129016"/>
              <a:gd name="connsiteY3" fmla="*/ 3657600 h 3657600"/>
              <a:gd name="connsiteX4" fmla="*/ 4064000 w 8129016"/>
              <a:gd name="connsiteY4" fmla="*/ 3657600 h 3657600"/>
              <a:gd name="connsiteX5" fmla="*/ 0 w 8129016"/>
              <a:gd name="connsiteY5" fmla="*/ 3657600 h 365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29016" h="3657600">
                <a:moveTo>
                  <a:pt x="0" y="0"/>
                </a:moveTo>
                <a:lnTo>
                  <a:pt x="8129016" y="0"/>
                </a:lnTo>
                <a:lnTo>
                  <a:pt x="8129016" y="1828800"/>
                </a:lnTo>
                <a:lnTo>
                  <a:pt x="8129016" y="3657600"/>
                </a:lnTo>
                <a:lnTo>
                  <a:pt x="4064000" y="3657600"/>
                </a:lnTo>
                <a:lnTo>
                  <a:pt x="0" y="3657600"/>
                </a:lnTo>
                <a:close/>
              </a:path>
            </a:pathLst>
          </a:custGeom>
          <a:solidFill>
            <a:schemeClr val="bg1">
              <a:lumMod val="50000"/>
            </a:schemeClr>
          </a:solidFill>
        </p:spPr>
        <p:txBody>
          <a:bodyPr wrap="square">
            <a:noAutofit/>
          </a:bodyPr>
          <a:lstStyle/>
          <a:p>
            <a:endParaRPr lang="en-US"/>
          </a:p>
        </p:txBody>
      </p:sp>
      <p:sp>
        <p:nvSpPr>
          <p:cNvPr id="2" name="Title 1"/>
          <p:cNvSpPr>
            <a:spLocks noGrp="1"/>
          </p:cNvSpPr>
          <p:nvPr>
            <p:ph type="ctrTitle"/>
          </p:nvPr>
        </p:nvSpPr>
        <p:spPr>
          <a:xfrm>
            <a:off x="1163452" y="5207651"/>
            <a:ext cx="9865096" cy="1067644"/>
          </a:xfrm>
          <a:prstGeom prst="rect">
            <a:avLst/>
          </a:prstGeom>
        </p:spPr>
        <p:txBody>
          <a:bodyPr lIns="274320" rIns="274320" anchor="ctr">
            <a:noAutofit/>
          </a:bodyPr>
          <a:lstStyle>
            <a:lvl1pPr algn="ctr">
              <a:defRPr sz="5400" b="1" cap="all" baseline="0">
                <a:solidFill>
                  <a:schemeClr val="bg1"/>
                </a:solidFill>
                <a:latin typeface="+mn-lt"/>
              </a:defRPr>
            </a:lvl1pPr>
          </a:lstStyle>
          <a:p>
            <a:r>
              <a:rPr lang="en-US"/>
              <a:t>Click to edit Master title style</a:t>
            </a:r>
          </a:p>
        </p:txBody>
      </p:sp>
      <p:sp>
        <p:nvSpPr>
          <p:cNvPr id="3" name="Subtitle 2"/>
          <p:cNvSpPr>
            <a:spLocks noGrp="1"/>
          </p:cNvSpPr>
          <p:nvPr>
            <p:ph type="subTitle" idx="1"/>
          </p:nvPr>
        </p:nvSpPr>
        <p:spPr>
          <a:xfrm>
            <a:off x="1163452" y="6165304"/>
            <a:ext cx="9865096" cy="480131"/>
          </a:xfrm>
          <a:prstGeom prst="rect">
            <a:avLst/>
          </a:prstGeom>
        </p:spPr>
        <p:txBody>
          <a:bodyPr wrap="square" lIns="274320" rIns="274320">
            <a:spAutoFit/>
          </a:bodyPr>
          <a:lstStyle>
            <a:lvl1pPr marL="0" indent="0" algn="ctr">
              <a:buNone/>
              <a:defRPr sz="2800">
                <a:solidFill>
                  <a:schemeClr val="accent4">
                    <a:lumMod val="20000"/>
                    <a:lumOff val="8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9919685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4.xml"/><Relationship Id="rId13" Type="http://schemas.openxmlformats.org/officeDocument/2006/relationships/slideLayout" Target="../slideLayouts/slideLayout39.xml"/><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slideLayout" Target="../slideLayouts/slideLayout38.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5" Type="http://schemas.openxmlformats.org/officeDocument/2006/relationships/slideLayout" Target="../slideLayouts/slideLayout31.xml"/><Relationship Id="rId10" Type="http://schemas.openxmlformats.org/officeDocument/2006/relationships/slideLayout" Target="../slideLayouts/slideLayout36.xml"/><Relationship Id="rId4" Type="http://schemas.openxmlformats.org/officeDocument/2006/relationships/slideLayout" Target="../slideLayouts/slideLayout30.xml"/><Relationship Id="rId9" Type="http://schemas.openxmlformats.org/officeDocument/2006/relationships/slideLayout" Target="../slideLayouts/slideLayout35.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7.xml"/><Relationship Id="rId13" Type="http://schemas.openxmlformats.org/officeDocument/2006/relationships/theme" Target="../theme/theme3.xml"/><Relationship Id="rId3" Type="http://schemas.openxmlformats.org/officeDocument/2006/relationships/slideLayout" Target="../slideLayouts/slideLayout42.xml"/><Relationship Id="rId7" Type="http://schemas.openxmlformats.org/officeDocument/2006/relationships/slideLayout" Target="../slideLayouts/slideLayout46.xml"/><Relationship Id="rId12" Type="http://schemas.openxmlformats.org/officeDocument/2006/relationships/slideLayout" Target="../slideLayouts/slideLayout51.xml"/><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5" Type="http://schemas.openxmlformats.org/officeDocument/2006/relationships/slideLayout" Target="../slideLayouts/slideLayout44.xml"/><Relationship Id="rId10" Type="http://schemas.openxmlformats.org/officeDocument/2006/relationships/slideLayout" Target="../slideLayouts/slideLayout49.xml"/><Relationship Id="rId4" Type="http://schemas.openxmlformats.org/officeDocument/2006/relationships/slideLayout" Target="../slideLayouts/slideLayout43.xml"/><Relationship Id="rId9" Type="http://schemas.openxmlformats.org/officeDocument/2006/relationships/slideLayout" Target="../slideLayouts/slideLayout4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en-US">
                <a:solidFill>
                  <a:prstClr val="black">
                    <a:tint val="75000"/>
                  </a:prstClr>
                </a:solidFill>
              </a:rPr>
              <a:t>Your Date Here</a:t>
            </a: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solidFill>
                  <a:prstClr val="black">
                    <a:tint val="75000"/>
                  </a:prstClr>
                </a:solidFill>
              </a:rPr>
              <a:t>Your Footer Here</a:t>
            </a: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C1CF07D-8B3F-4D32-B059-0039CEA46DB1}" type="slidenum">
              <a:rPr lang="en-US" smtClean="0">
                <a:solidFill>
                  <a:prstClr val="black">
                    <a:tint val="75000"/>
                  </a:prstClr>
                </a:solidFill>
              </a:rPr>
              <a:pPr/>
              <a:t>‹N°›</a:t>
            </a:fld>
            <a:endParaRPr lang="en-US">
              <a:solidFill>
                <a:prstClr val="black">
                  <a:tint val="75000"/>
                </a:prstClr>
              </a:solidFill>
            </a:endParaRPr>
          </a:p>
        </p:txBody>
      </p:sp>
      <p:sp>
        <p:nvSpPr>
          <p:cNvPr id="14" name="Rectangle 13"/>
          <p:cNvSpPr/>
          <p:nvPr userDrawn="1"/>
        </p:nvSpPr>
        <p:spPr>
          <a:xfrm rot="5400000">
            <a:off x="11604686" y="5799924"/>
            <a:ext cx="1839158" cy="276999"/>
          </a:xfrm>
          <a:prstGeom prst="rect">
            <a:avLst/>
          </a:prstGeom>
        </p:spPr>
        <p:txBody>
          <a:bodyPr wrap="none">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dirty="0">
                <a:solidFill>
                  <a:prstClr val="black"/>
                </a:solidFill>
              </a:rPr>
              <a:t>© Copyright Showeet.com</a:t>
            </a:r>
          </a:p>
        </p:txBody>
      </p:sp>
    </p:spTree>
    <p:extLst>
      <p:ext uri="{BB962C8B-B14F-4D97-AF65-F5344CB8AC3E}">
        <p14:creationId xmlns:p14="http://schemas.microsoft.com/office/powerpoint/2010/main" val="38466544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705" r:id="rId24"/>
    <p:sldLayoutId id="2147483690" r:id="rId25"/>
    <p:sldLayoutId id="2147483691" r:id="rId26"/>
  </p:sldLayoutIdLst>
  <p:hf hd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PowerPoint SmartArt Graphics - The complete ready-to-use collection</a:t>
            </a: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68327C5-B821-4FE9-A59A-A60D9EB59A9A}" type="slidenum">
              <a:rPr lang="en-US" smtClean="0"/>
              <a:t>‹N°›</a:t>
            </a:fld>
            <a:endParaRPr lang="en-US"/>
          </a:p>
        </p:txBody>
      </p:sp>
      <p:sp>
        <p:nvSpPr>
          <p:cNvPr id="7" name="Rectangle 6"/>
          <p:cNvSpPr/>
          <p:nvPr userDrawn="1"/>
        </p:nvSpPr>
        <p:spPr>
          <a:xfrm rot="5400000">
            <a:off x="11604686" y="5799923"/>
            <a:ext cx="1839158" cy="276999"/>
          </a:xfrm>
          <a:prstGeom prst="rect">
            <a:avLst/>
          </a:prstGeom>
        </p:spPr>
        <p:txBody>
          <a:bodyPr wrap="none">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dirty="0">
                <a:solidFill>
                  <a:prstClr val="black"/>
                </a:solidFill>
              </a:rPr>
              <a:t>© Copyright Showeet.com</a:t>
            </a:r>
          </a:p>
        </p:txBody>
      </p:sp>
    </p:spTree>
    <p:extLst>
      <p:ext uri="{BB962C8B-B14F-4D97-AF65-F5344CB8AC3E}">
        <p14:creationId xmlns:p14="http://schemas.microsoft.com/office/powerpoint/2010/main" val="131396053"/>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9" r:id="rId6"/>
    <p:sldLayoutId id="2147483700" r:id="rId7"/>
    <p:sldLayoutId id="2147483701" r:id="rId8"/>
    <p:sldLayoutId id="2147483702" r:id="rId9"/>
    <p:sldLayoutId id="2147483703" r:id="rId10"/>
    <p:sldLayoutId id="2147483704" r:id="rId11"/>
    <p:sldLayoutId id="2147483706" r:id="rId12"/>
    <p:sldLayoutId id="2147483707" r:id="rId13"/>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24128" y="585216"/>
            <a:ext cx="9720072" cy="1499616"/>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024128" y="2286000"/>
            <a:ext cx="9720073" cy="4023360"/>
          </a:xfrm>
          <a:prstGeom prst="rect">
            <a:avLst/>
          </a:prstGeom>
        </p:spPr>
        <p:txBody>
          <a:bodyPr vert="horz" lIns="45720" tIns="45720" rIns="4572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24129" y="6470704"/>
            <a:ext cx="2154143"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r>
              <a:rPr lang="en-US">
                <a:solidFill>
                  <a:prstClr val="black">
                    <a:tint val="75000"/>
                  </a:prstClr>
                </a:solidFill>
              </a:rPr>
              <a:t>Your Date Here</a:t>
            </a:r>
          </a:p>
        </p:txBody>
      </p:sp>
      <p:sp>
        <p:nvSpPr>
          <p:cNvPr id="5" name="Footer Placeholder 4"/>
          <p:cNvSpPr>
            <a:spLocks noGrp="1"/>
          </p:cNvSpPr>
          <p:nvPr>
            <p:ph type="ftr" sz="quarter" idx="3"/>
          </p:nvPr>
        </p:nvSpPr>
        <p:spPr>
          <a:xfrm>
            <a:off x="4842932" y="6470704"/>
            <a:ext cx="5901459" cy="274320"/>
          </a:xfrm>
          <a:prstGeom prst="rect">
            <a:avLst/>
          </a:prstGeom>
        </p:spPr>
        <p:txBody>
          <a:bodyPr vert="horz" lIns="91440" tIns="45720" rIns="91440" bIns="45720" rtlCol="0" anchor="ctr"/>
          <a:lstStyle>
            <a:lvl1pPr algn="r">
              <a:defRPr sz="1000" cap="all" baseline="0">
                <a:solidFill>
                  <a:schemeClr val="tx1">
                    <a:lumMod val="95000"/>
                    <a:lumOff val="5000"/>
                  </a:schemeClr>
                </a:solidFill>
                <a:latin typeface="+mj-lt"/>
              </a:defRPr>
            </a:lvl1pPr>
          </a:lstStyle>
          <a:p>
            <a:r>
              <a:rPr lang="en-US">
                <a:solidFill>
                  <a:prstClr val="black">
                    <a:tint val="75000"/>
                  </a:prstClr>
                </a:solidFill>
              </a:rPr>
              <a:t>Your Footer Here</a:t>
            </a:r>
          </a:p>
        </p:txBody>
      </p:sp>
      <p:sp>
        <p:nvSpPr>
          <p:cNvPr id="6" name="Slide Number Placeholder 5"/>
          <p:cNvSpPr>
            <a:spLocks noGrp="1"/>
          </p:cNvSpPr>
          <p:nvPr>
            <p:ph type="sldNum" sz="quarter" idx="4"/>
          </p:nvPr>
        </p:nvSpPr>
        <p:spPr>
          <a:xfrm>
            <a:off x="10837333" y="6470704"/>
            <a:ext cx="973667"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FC1CF07D-8B3F-4D32-B059-0039CEA46DB1}" type="slidenum">
              <a:rPr lang="en-US" smtClean="0">
                <a:solidFill>
                  <a:prstClr val="black">
                    <a:tint val="75000"/>
                  </a:prstClr>
                </a:solidFill>
              </a:rPr>
              <a:pPr/>
              <a:t>‹N°›</a:t>
            </a:fld>
            <a:endParaRPr lang="en-US">
              <a:solidFill>
                <a:prstClr val="black">
                  <a:tint val="75000"/>
                </a:prstClr>
              </a:solidFill>
            </a:endParaRPr>
          </a:p>
        </p:txBody>
      </p:sp>
      <p:cxnSp>
        <p:nvCxnSpPr>
          <p:cNvPr id="7" name="Straight Connector 6"/>
          <p:cNvCxnSpPr/>
          <p:nvPr/>
        </p:nvCxnSpPr>
        <p:spPr>
          <a:xfrm flipV="1">
            <a:off x="762000" y="826324"/>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138F4F0F-00DC-4873-A943-701DA68B5942}"/>
              </a:ext>
            </a:extLst>
          </p:cNvPr>
          <p:cNvSpPr/>
          <p:nvPr userDrawn="1"/>
        </p:nvSpPr>
        <p:spPr>
          <a:xfrm rot="5400000">
            <a:off x="11604686" y="5799923"/>
            <a:ext cx="1839158" cy="276999"/>
          </a:xfrm>
          <a:prstGeom prst="rect">
            <a:avLst/>
          </a:prstGeom>
        </p:spPr>
        <p:txBody>
          <a:bodyPr wrap="none">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dirty="0">
                <a:solidFill>
                  <a:prstClr val="black"/>
                </a:solidFill>
              </a:rPr>
              <a:t>© Copyright Showeet.com</a:t>
            </a:r>
          </a:p>
        </p:txBody>
      </p:sp>
    </p:spTree>
    <p:extLst>
      <p:ext uri="{BB962C8B-B14F-4D97-AF65-F5344CB8AC3E}">
        <p14:creationId xmlns:p14="http://schemas.microsoft.com/office/powerpoint/2010/main" val="784768174"/>
      </p:ext>
    </p:extLst>
  </p:cSld>
  <p:clrMap bg1="lt1" tx1="dk1" bg2="lt2" tx2="dk2" accent1="accent1" accent2="accent2" accent3="accent3" accent4="accent4" accent5="accent5" accent6="accent6" hlink="hlink" folHlink="folHlink"/>
  <p:sldLayoutIdLst>
    <p:sldLayoutId id="2147483748" r:id="rId1"/>
    <p:sldLayoutId id="2147483749" r:id="rId2"/>
    <p:sldLayoutId id="2147483750" r:id="rId3"/>
    <p:sldLayoutId id="2147483751" r:id="rId4"/>
    <p:sldLayoutId id="2147483752" r:id="rId5"/>
    <p:sldLayoutId id="2147483753" r:id="rId6"/>
    <p:sldLayoutId id="2147483754" r:id="rId7"/>
    <p:sldLayoutId id="2147483755" r:id="rId8"/>
    <p:sldLayoutId id="2147483756" r:id="rId9"/>
    <p:sldLayoutId id="2147483757" r:id="rId10"/>
    <p:sldLayoutId id="2147483758" r:id="rId11"/>
    <p:sldLayoutId id="2147483759" r:id="rId12"/>
  </p:sldLayoutIdLst>
  <p:hf hdr="0"/>
  <p:txStyles>
    <p:titleStyle>
      <a:lvl1pPr algn="l" defTabSz="914400" rtl="0" eaLnBrk="1" latinLnBrk="0" hangingPunct="1">
        <a:lnSpc>
          <a:spcPct val="80000"/>
        </a:lnSpc>
        <a:spcBef>
          <a:spcPct val="0"/>
        </a:spcBef>
        <a:buNone/>
        <a:defRPr sz="5000" kern="1200" cap="all" spc="100" baseline="0">
          <a:solidFill>
            <a:schemeClr val="tx1">
              <a:lumMod val="95000"/>
              <a:lumOff val="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2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8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5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1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46.xml"/></Relationships>
</file>

<file path=ppt/slides/_rels/slide1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6.xml"/></Relationships>
</file>

<file path=ppt/slides/_rels/slide1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6.xml"/></Relationships>
</file>

<file path=ppt/slides/_rels/slide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46.xml"/></Relationships>
</file>

<file path=ppt/slides/_rels/slide1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46.xml"/></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46.xml"/></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46.xm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46.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6.xml"/></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46.xml"/></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46.xml"/></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46.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2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6.xml"/></Relationships>
</file>

<file path=ppt/slides/_rels/slide2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6.xml"/></Relationships>
</file>

<file path=ppt/slides/_rels/slide2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6.xml"/></Relationships>
</file>

<file path=ppt/slides/_rels/slide2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6.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6.xml"/></Relationships>
</file>

<file path=ppt/slides/_rels/slide3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6.xml"/></Relationships>
</file>

<file path=ppt/slides/_rels/slide3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6.xml"/></Relationships>
</file>

<file path=ppt/slides/_rels/slide3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6.xml"/></Relationships>
</file>

<file path=ppt/slides/_rels/slide3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6.xml"/></Relationships>
</file>

<file path=ppt/slides/_rels/slide34.xml.rels><?xml version="1.0" encoding="UTF-8" standalone="yes"?>
<Relationships xmlns="http://schemas.openxmlformats.org/package/2006/relationships"><Relationship Id="rId3" Type="http://schemas.openxmlformats.org/officeDocument/2006/relationships/hyperlink" Target="mailto:procurement@mcamorocco.ma" TargetMode="External"/><Relationship Id="rId2" Type="http://schemas.openxmlformats.org/officeDocument/2006/relationships/image" Target="../media/image5.png"/><Relationship Id="rId1" Type="http://schemas.openxmlformats.org/officeDocument/2006/relationships/slideLayout" Target="../slideLayouts/slideLayout46.xml"/><Relationship Id="rId4" Type="http://schemas.openxmlformats.org/officeDocument/2006/relationships/hyperlink" Target="http://www.mcamorocco.ma/fr/appels-d-offres" TargetMode="External"/></Relationships>
</file>

<file path=ppt/slides/_rels/slide3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6.xml"/></Relationships>
</file>

<file path=ppt/slides/_rels/slide3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6.xml"/></Relationships>
</file>

<file path=ppt/slides/_rels/slide3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46.xml"/></Relationships>
</file>

<file path=ppt/slides/_rels/slide40.xml.rels><?xml version="1.0" encoding="UTF-8" standalone="yes"?>
<Relationships xmlns="http://schemas.openxmlformats.org/package/2006/relationships"><Relationship Id="rId2" Type="http://schemas.openxmlformats.org/officeDocument/2006/relationships/hyperlink" Target="http://www.mcamorocco.ma/fr/systeme-de-contestation-bid-challenge-system-bcs" TargetMode="External"/><Relationship Id="rId1" Type="http://schemas.openxmlformats.org/officeDocument/2006/relationships/slideLayout" Target="../slideLayouts/slideLayout4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4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6.xml"/></Relationships>
</file>

<file path=ppt/slides/_rels/slide4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46.xml"/></Relationships>
</file>

<file path=ppt/slides/_rels/slide4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46.xml"/></Relationships>
</file>

<file path=ppt/slides/_rels/slide4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6.xml"/></Relationships>
</file>

<file path=ppt/slides/_rels/slide4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6.xml"/></Relationships>
</file>

<file path=ppt/slides/_rels/slide4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51.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46.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46.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p:cNvPicPr>
            <a:picLocks noChangeAspect="1"/>
          </p:cNvPicPr>
          <p:nvPr/>
        </p:nvPicPr>
        <p:blipFill rotWithShape="1">
          <a:blip r:embed="rId3">
            <a:extLst>
              <a:ext uri="{28A0092B-C50C-407E-A947-70E740481C1C}">
                <a14:useLocalDpi xmlns:a14="http://schemas.microsoft.com/office/drawing/2010/main" val="0"/>
              </a:ext>
            </a:extLst>
          </a:blip>
          <a:srcRect t="7506" b="7329"/>
          <a:stretch/>
        </p:blipFill>
        <p:spPr>
          <a:xfrm>
            <a:off x="4852232" y="58409"/>
            <a:ext cx="2604074" cy="1850430"/>
          </a:xfrm>
          <a:prstGeom prst="rect">
            <a:avLst/>
          </a:prstGeom>
        </p:spPr>
      </p:pic>
      <p:sp>
        <p:nvSpPr>
          <p:cNvPr id="2" name="Rectangle 1"/>
          <p:cNvSpPr/>
          <p:nvPr/>
        </p:nvSpPr>
        <p:spPr>
          <a:xfrm>
            <a:off x="0" y="38911"/>
            <a:ext cx="12192000" cy="6402137"/>
          </a:xfrm>
          <a:prstGeom prst="rect">
            <a:avLst/>
          </a:prstGeom>
          <a:ln w="12700">
            <a:noFill/>
          </a:ln>
          <a:effectLst>
            <a:outerShdw blurRad="1270000" dist="2540000" dir="21540000" sx="200000" sy="200000" algn="ctr" rotWithShape="0">
              <a:srgbClr val="000000">
                <a:alpha val="0"/>
              </a:srgbClr>
            </a:outerShdw>
          </a:effectLst>
        </p:spPr>
        <p:txBody>
          <a:bodyPr wrap="square" anchor="ctr">
            <a:spAutoFit/>
          </a:bodyPr>
          <a:lstStyle/>
          <a:p>
            <a:pPr algn="ctr"/>
            <a:endParaRPr lang="fr-FR" sz="2539" b="1" dirty="0">
              <a:solidFill>
                <a:schemeClr val="accent1">
                  <a:lumMod val="50000"/>
                </a:schemeClr>
              </a:solidFill>
              <a:latin typeface="Corbel" panose="020B0503020204020204" pitchFamily="34" charset="0"/>
            </a:endParaRPr>
          </a:p>
          <a:p>
            <a:pPr algn="ctr"/>
            <a:endParaRPr lang="fr-FR" sz="2539" b="1" dirty="0">
              <a:solidFill>
                <a:schemeClr val="accent1">
                  <a:lumMod val="50000"/>
                </a:schemeClr>
              </a:solidFill>
              <a:latin typeface="Corbel" panose="020B0503020204020204" pitchFamily="34" charset="0"/>
            </a:endParaRPr>
          </a:p>
          <a:p>
            <a:pPr algn="ctr"/>
            <a:endParaRPr lang="fr-FR" sz="2539" b="1" dirty="0">
              <a:solidFill>
                <a:schemeClr val="accent1">
                  <a:lumMod val="50000"/>
                </a:schemeClr>
              </a:solidFill>
              <a:latin typeface="Corbel" panose="020B0503020204020204" pitchFamily="34" charset="0"/>
            </a:endParaRPr>
          </a:p>
          <a:p>
            <a:pPr algn="ctr"/>
            <a:endParaRPr lang="fr-FR" sz="2539" b="1" dirty="0">
              <a:solidFill>
                <a:schemeClr val="accent1">
                  <a:lumMod val="50000"/>
                </a:schemeClr>
              </a:solidFill>
              <a:latin typeface="Corbel" panose="020B0503020204020204" pitchFamily="34" charset="0"/>
            </a:endParaRPr>
          </a:p>
          <a:p>
            <a:pPr algn="ctr"/>
            <a:endParaRPr lang="fr-FR" sz="2539" b="1" dirty="0">
              <a:solidFill>
                <a:schemeClr val="accent1">
                  <a:lumMod val="50000"/>
                </a:schemeClr>
              </a:solidFill>
              <a:latin typeface="Corbel" panose="020B0503020204020204" pitchFamily="34" charset="0"/>
            </a:endParaRPr>
          </a:p>
          <a:p>
            <a:pPr algn="ctr"/>
            <a:endParaRPr lang="fr-FR" sz="2539" b="1" dirty="0">
              <a:solidFill>
                <a:schemeClr val="accent1">
                  <a:lumMod val="50000"/>
                </a:schemeClr>
              </a:solidFill>
              <a:latin typeface="Corbel" panose="020B0503020204020204" pitchFamily="34" charset="0"/>
            </a:endParaRPr>
          </a:p>
          <a:p>
            <a:pPr algn="ctr"/>
            <a:r>
              <a:rPr lang="fr-FR" sz="2539" b="1" dirty="0">
                <a:solidFill>
                  <a:schemeClr val="accent1">
                    <a:lumMod val="50000"/>
                  </a:schemeClr>
                </a:solidFill>
                <a:latin typeface="Corbel" panose="020B0503020204020204" pitchFamily="34" charset="0"/>
              </a:rPr>
              <a:t>Réunion de pré-soumission</a:t>
            </a:r>
            <a:endParaRPr lang="es-ES" sz="2539" b="1" dirty="0">
              <a:solidFill>
                <a:schemeClr val="accent1">
                  <a:lumMod val="50000"/>
                </a:schemeClr>
              </a:solidFill>
              <a:latin typeface="Corbel" panose="020B0503020204020204" pitchFamily="34" charset="0"/>
            </a:endParaRPr>
          </a:p>
          <a:p>
            <a:pPr algn="ctr"/>
            <a:endParaRPr lang="en-US" b="1" dirty="0">
              <a:latin typeface="Times New Roman" panose="02020603050405020304" pitchFamily="18" charset="0"/>
              <a:ea typeface="Times New Roman" panose="02020603050405020304" pitchFamily="18" charset="0"/>
            </a:endParaRPr>
          </a:p>
          <a:p>
            <a:pPr algn="ctr"/>
            <a:r>
              <a:rPr lang="en-US" sz="3600" b="1" dirty="0">
                <a:solidFill>
                  <a:srgbClr val="FF0000"/>
                </a:solidFill>
                <a:latin typeface="Times New Roman" panose="02020603050405020304" pitchFamily="18" charset="0"/>
                <a:ea typeface="Times New Roman" panose="02020603050405020304" pitchFamily="18" charset="0"/>
              </a:rPr>
              <a:t>                   DAO/CB/MCA-M/EW-34-G/COMPACT </a:t>
            </a:r>
            <a:r>
              <a:rPr lang="fr-FR" sz="3200" b="1" dirty="0">
                <a:latin typeface="Corbel" panose="020B0503020204020204" pitchFamily="34" charset="0"/>
              </a:rPr>
              <a:t>			</a:t>
            </a:r>
          </a:p>
          <a:p>
            <a:pPr algn="ctr" hangingPunct="0">
              <a:spcAft>
                <a:spcPts val="0"/>
              </a:spcAft>
            </a:pPr>
            <a:r>
              <a:rPr lang="fr-FR" b="1" dirty="0">
                <a:latin typeface="Times New Roman" panose="02020603050405020304" pitchFamily="18" charset="0"/>
                <a:ea typeface="Times New Roman" panose="02020603050405020304" pitchFamily="18" charset="0"/>
              </a:rPr>
              <a:t>                                 </a:t>
            </a:r>
            <a:r>
              <a:rPr lang="fr-FR" sz="1800" b="1" dirty="0">
                <a:effectLst/>
                <a:latin typeface="Times New Roman" panose="02020603050405020304" pitchFamily="18" charset="0"/>
                <a:ea typeface="Times New Roman" panose="02020603050405020304" pitchFamily="18" charset="0"/>
              </a:rPr>
              <a:t>La réalisation des travaux de construction des centres de formation professionnelle :</a:t>
            </a:r>
            <a:endParaRPr lang="fr-MA" sz="1400" dirty="0">
              <a:effectLst/>
              <a:latin typeface="Times New Roman" panose="02020603050405020304" pitchFamily="18" charset="0"/>
              <a:ea typeface="Times New Roman" panose="02020603050405020304" pitchFamily="18" charset="0"/>
            </a:endParaRPr>
          </a:p>
          <a:p>
            <a:pPr algn="ctr" hangingPunct="0">
              <a:spcAft>
                <a:spcPts val="0"/>
              </a:spcAft>
            </a:pPr>
            <a:r>
              <a:rPr lang="fr-FR" sz="1800" b="1" dirty="0">
                <a:effectLst/>
                <a:latin typeface="Times New Roman" panose="02020603050405020304" pitchFamily="18" charset="0"/>
                <a:ea typeface="Times New Roman" panose="02020603050405020304" pitchFamily="18" charset="0"/>
              </a:rPr>
              <a:t>                                             Lot 14 : Construction de L’institut De Formation Aux Métiers de La Sante et de l’Action </a:t>
            </a:r>
          </a:p>
          <a:p>
            <a:pPr algn="ctr" hangingPunct="0">
              <a:spcAft>
                <a:spcPts val="0"/>
              </a:spcAft>
            </a:pPr>
            <a:r>
              <a:rPr lang="fr-FR" sz="1800" b="1" dirty="0">
                <a:effectLst/>
                <a:latin typeface="Times New Roman" panose="02020603050405020304" pitchFamily="18" charset="0"/>
                <a:ea typeface="Times New Roman" panose="02020603050405020304" pitchFamily="18" charset="0"/>
              </a:rPr>
              <a:t>Sociale et de son Internat à Oujda (CFP32).</a:t>
            </a:r>
            <a:endParaRPr lang="fr-MA" sz="1400" dirty="0">
              <a:effectLst/>
              <a:latin typeface="Times New Roman" panose="02020603050405020304" pitchFamily="18" charset="0"/>
              <a:ea typeface="Times New Roman" panose="02020603050405020304" pitchFamily="18" charset="0"/>
            </a:endParaRPr>
          </a:p>
          <a:p>
            <a:pPr lvl="0" algn="ctr"/>
            <a:r>
              <a:rPr lang="fr-FR" sz="3200" b="1" dirty="0">
                <a:solidFill>
                  <a:srgbClr val="3494BA">
                    <a:lumMod val="50000"/>
                  </a:srgbClr>
                </a:solidFill>
                <a:latin typeface="Corbel" panose="020B0503020204020204" pitchFamily="34" charset="0"/>
              </a:rPr>
              <a:t>			</a:t>
            </a:r>
            <a:endParaRPr lang="fr-FR" sz="1632" b="1" dirty="0">
              <a:solidFill>
                <a:srgbClr val="3494BA">
                  <a:lumMod val="50000"/>
                </a:srgbClr>
              </a:solidFill>
              <a:latin typeface="Corbel" panose="020B0503020204020204" pitchFamily="34" charset="0"/>
            </a:endParaRPr>
          </a:p>
          <a:p>
            <a:pPr lvl="0" algn="ctr"/>
            <a:r>
              <a:rPr lang="fr-FR" sz="1632" b="1" dirty="0">
                <a:latin typeface="Corbel" panose="020B0503020204020204" pitchFamily="34" charset="0"/>
              </a:rPr>
              <a:t>							</a:t>
            </a:r>
            <a:r>
              <a:rPr lang="fr-FR" sz="2400" b="1" dirty="0">
                <a:latin typeface="Corbel" panose="020B0503020204020204" pitchFamily="34" charset="0"/>
              </a:rPr>
              <a:t>Le 11 Août 2020</a:t>
            </a:r>
            <a:endParaRPr lang="fr-FR" sz="2400" b="1" kern="0" dirty="0">
              <a:latin typeface="Sakkal Majalla" panose="02000000000000000000" pitchFamily="2" charset="-78"/>
              <a:cs typeface="Sakkal Majalla" panose="02000000000000000000" pitchFamily="2" charset="-78"/>
            </a:endParaRPr>
          </a:p>
          <a:p>
            <a:pPr marL="342900" indent="-342900" algn="ctr">
              <a:buFont typeface="Wingdings" panose="05000000000000000000" pitchFamily="2" charset="2"/>
              <a:buChar char="§"/>
            </a:pPr>
            <a:endParaRPr lang="fr-FR" sz="1814" b="1" dirty="0">
              <a:solidFill>
                <a:schemeClr val="accent1">
                  <a:lumMod val="50000"/>
                </a:schemeClr>
              </a:solidFill>
              <a:latin typeface="Corbel" panose="020B0503020204020204" pitchFamily="34" charset="0"/>
            </a:endParaRPr>
          </a:p>
          <a:p>
            <a:endParaRPr lang="fr-FR" sz="1814" b="1" dirty="0">
              <a:solidFill>
                <a:schemeClr val="accent1">
                  <a:lumMod val="50000"/>
                </a:schemeClr>
              </a:solidFill>
              <a:latin typeface="Corbel" panose="020B0503020204020204" pitchFamily="34" charset="0"/>
            </a:endParaRPr>
          </a:p>
        </p:txBody>
      </p:sp>
    </p:spTree>
    <p:extLst>
      <p:ext uri="{BB962C8B-B14F-4D97-AF65-F5344CB8AC3E}">
        <p14:creationId xmlns:p14="http://schemas.microsoft.com/office/powerpoint/2010/main" val="188255844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2"/>
          <p:cNvSpPr>
            <a:spLocks noChangeArrowheads="1"/>
          </p:cNvSpPr>
          <p:nvPr/>
        </p:nvSpPr>
        <p:spPr bwMode="auto">
          <a:xfrm>
            <a:off x="4038600" y="27185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a:p>
        </p:txBody>
      </p:sp>
      <p:sp>
        <p:nvSpPr>
          <p:cNvPr id="20" name="Rectangle 23"/>
          <p:cNvSpPr>
            <a:spLocks noChangeArrowheads="1"/>
          </p:cNvSpPr>
          <p:nvPr/>
        </p:nvSpPr>
        <p:spPr bwMode="auto">
          <a:xfrm>
            <a:off x="4038600" y="8052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a:p>
        </p:txBody>
      </p:sp>
      <p:sp>
        <p:nvSpPr>
          <p:cNvPr id="8" name="Espace réservé du numéro de diapositive 7"/>
          <p:cNvSpPr>
            <a:spLocks noGrp="1"/>
          </p:cNvSpPr>
          <p:nvPr>
            <p:ph type="sldNum" sz="quarter" idx="12"/>
          </p:nvPr>
        </p:nvSpPr>
        <p:spPr/>
        <p:txBody>
          <a:bodyPr/>
          <a:lstStyle/>
          <a:p>
            <a:fld id="{D57F1E4F-1CFF-5643-939E-217C01CDF565}" type="slidenum">
              <a:rPr lang="en-US" smtClean="0"/>
              <a:pPr/>
              <a:t>10</a:t>
            </a:fld>
            <a:endParaRPr lang="en-US" dirty="0"/>
          </a:p>
        </p:txBody>
      </p:sp>
      <p:sp>
        <p:nvSpPr>
          <p:cNvPr id="40" name="Rectangle 39">
            <a:extLst>
              <a:ext uri="{FF2B5EF4-FFF2-40B4-BE49-F238E27FC236}">
                <a16:creationId xmlns:a16="http://schemas.microsoft.com/office/drawing/2014/main" id="{03733483-1352-4728-9E06-B95DE5C87FC0}"/>
              </a:ext>
            </a:extLst>
          </p:cNvPr>
          <p:cNvSpPr/>
          <p:nvPr/>
        </p:nvSpPr>
        <p:spPr>
          <a:xfrm>
            <a:off x="240" y="0"/>
            <a:ext cx="12191521" cy="80326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4250" tIns="52126" rIns="104250" bIns="52126" numCol="1" spcCol="0" rtlCol="0" fromWordArt="0" anchor="ctr" anchorCtr="0" forceAA="0" compatLnSpc="1">
            <a:prstTxWarp prst="textNoShape">
              <a:avLst/>
            </a:prstTxWarp>
            <a:noAutofit/>
          </a:bodyPr>
          <a:lstStyle/>
          <a:p>
            <a:pPr algn="ctr"/>
            <a:r>
              <a:rPr lang="fr-FR" sz="2902" b="1" dirty="0" smtClean="0"/>
              <a:t>CFP32: IFMSAS OUJDA</a:t>
            </a:r>
            <a:endParaRPr lang="fr-FR" sz="2902" b="1" dirty="0">
              <a:solidFill>
                <a:srgbClr val="FFC000"/>
              </a:solidFill>
            </a:endParaRPr>
          </a:p>
        </p:txBody>
      </p:sp>
      <p:sp>
        <p:nvSpPr>
          <p:cNvPr id="4" name="ZoneTexte 3"/>
          <p:cNvSpPr txBox="1"/>
          <p:nvPr/>
        </p:nvSpPr>
        <p:spPr>
          <a:xfrm>
            <a:off x="2417618" y="2067791"/>
            <a:ext cx="7356764" cy="2677656"/>
          </a:xfrm>
          <a:prstGeom prst="rect">
            <a:avLst/>
          </a:prstGeom>
          <a:noFill/>
        </p:spPr>
        <p:txBody>
          <a:bodyPr wrap="square" rtlCol="0">
            <a:spAutoFit/>
          </a:bodyPr>
          <a:lstStyle/>
          <a:p>
            <a:pPr marL="457200" indent="-457200">
              <a:buFont typeface="Arial" panose="020B0604020202020204" pitchFamily="34" charset="0"/>
              <a:buChar char="•"/>
            </a:pPr>
            <a:r>
              <a:rPr lang="fr-FR" sz="2800" dirty="0"/>
              <a:t>Le terrain objet du projet s’étale sur une surface totale de </a:t>
            </a:r>
            <a:r>
              <a:rPr lang="fr-FR" sz="2800" b="1" dirty="0"/>
              <a:t>18 377 m²</a:t>
            </a:r>
            <a:r>
              <a:rPr lang="fr-FR" sz="2800" dirty="0"/>
              <a:t>. </a:t>
            </a:r>
            <a:endParaRPr lang="fr-FR" sz="2800" dirty="0" smtClean="0"/>
          </a:p>
          <a:p>
            <a:endParaRPr lang="fr-FR" sz="2800" dirty="0" smtClean="0"/>
          </a:p>
          <a:p>
            <a:pPr marL="457200" indent="-457200">
              <a:buFont typeface="Arial" panose="020B0604020202020204" pitchFamily="34" charset="0"/>
              <a:buChar char="•"/>
            </a:pPr>
            <a:r>
              <a:rPr lang="fr-FR" sz="2800" dirty="0" smtClean="0"/>
              <a:t>Le </a:t>
            </a:r>
            <a:r>
              <a:rPr lang="fr-FR" sz="2800" dirty="0"/>
              <a:t>bâtiment sera édifié en </a:t>
            </a:r>
            <a:r>
              <a:rPr lang="fr-FR" sz="2800" dirty="0" err="1"/>
              <a:t>RDC+étage</a:t>
            </a:r>
            <a:r>
              <a:rPr lang="fr-FR" sz="2800" dirty="0"/>
              <a:t> avec une surface couverte totale de </a:t>
            </a:r>
            <a:r>
              <a:rPr lang="fr-FR" sz="2800" b="1" dirty="0"/>
              <a:t>5724 m².</a:t>
            </a:r>
          </a:p>
          <a:p>
            <a:pPr marL="457200" indent="-457200">
              <a:buFont typeface="Arial" panose="020B0604020202020204" pitchFamily="34" charset="0"/>
              <a:buChar char="•"/>
            </a:pPr>
            <a:endParaRPr lang="fr-FR" sz="2800" b="1" dirty="0"/>
          </a:p>
        </p:txBody>
      </p:sp>
    </p:spTree>
    <p:extLst>
      <p:ext uri="{BB962C8B-B14F-4D97-AF65-F5344CB8AC3E}">
        <p14:creationId xmlns:p14="http://schemas.microsoft.com/office/powerpoint/2010/main" val="29008742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2"/>
          <p:cNvSpPr>
            <a:spLocks noChangeArrowheads="1"/>
          </p:cNvSpPr>
          <p:nvPr/>
        </p:nvSpPr>
        <p:spPr bwMode="auto">
          <a:xfrm>
            <a:off x="4038600" y="27185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a:p>
        </p:txBody>
      </p:sp>
      <p:sp>
        <p:nvSpPr>
          <p:cNvPr id="20" name="Rectangle 23"/>
          <p:cNvSpPr>
            <a:spLocks noChangeArrowheads="1"/>
          </p:cNvSpPr>
          <p:nvPr/>
        </p:nvSpPr>
        <p:spPr bwMode="auto">
          <a:xfrm>
            <a:off x="4038600" y="8052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a:p>
        </p:txBody>
      </p:sp>
      <p:sp>
        <p:nvSpPr>
          <p:cNvPr id="8" name="Espace réservé du numéro de diapositive 7"/>
          <p:cNvSpPr>
            <a:spLocks noGrp="1"/>
          </p:cNvSpPr>
          <p:nvPr>
            <p:ph type="sldNum" sz="quarter" idx="12"/>
          </p:nvPr>
        </p:nvSpPr>
        <p:spPr/>
        <p:txBody>
          <a:bodyPr/>
          <a:lstStyle/>
          <a:p>
            <a:fld id="{D57F1E4F-1CFF-5643-939E-217C01CDF565}" type="slidenum">
              <a:rPr lang="en-US" smtClean="0"/>
              <a:pPr/>
              <a:t>11</a:t>
            </a:fld>
            <a:endParaRPr lang="en-US" dirty="0"/>
          </a:p>
        </p:txBody>
      </p:sp>
      <p:sp>
        <p:nvSpPr>
          <p:cNvPr id="40" name="Rectangle 39">
            <a:extLst>
              <a:ext uri="{FF2B5EF4-FFF2-40B4-BE49-F238E27FC236}">
                <a16:creationId xmlns:a16="http://schemas.microsoft.com/office/drawing/2014/main" id="{03733483-1352-4728-9E06-B95DE5C87FC0}"/>
              </a:ext>
            </a:extLst>
          </p:cNvPr>
          <p:cNvSpPr/>
          <p:nvPr/>
        </p:nvSpPr>
        <p:spPr>
          <a:xfrm>
            <a:off x="240" y="0"/>
            <a:ext cx="12191521" cy="80326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4250" tIns="52126" rIns="104250" bIns="52126" numCol="1" spcCol="0" rtlCol="0" fromWordArt="0" anchor="ctr" anchorCtr="0" forceAA="0" compatLnSpc="1">
            <a:prstTxWarp prst="textNoShape">
              <a:avLst/>
            </a:prstTxWarp>
            <a:noAutofit/>
          </a:bodyPr>
          <a:lstStyle/>
          <a:p>
            <a:pPr algn="ctr"/>
            <a:r>
              <a:rPr lang="fr-FR" sz="2902" b="1" dirty="0" smtClean="0"/>
              <a:t>CFP32: IFMSAS OUJDA</a:t>
            </a:r>
            <a:endParaRPr lang="fr-FR" sz="2902" b="1" dirty="0">
              <a:solidFill>
                <a:srgbClr val="FFC000"/>
              </a:solidFill>
            </a:endParaRPr>
          </a:p>
        </p:txBody>
      </p:sp>
      <p:sp>
        <p:nvSpPr>
          <p:cNvPr id="5" name="ZoneTexte 4"/>
          <p:cNvSpPr txBox="1"/>
          <p:nvPr/>
        </p:nvSpPr>
        <p:spPr>
          <a:xfrm>
            <a:off x="904009" y="1000900"/>
            <a:ext cx="4551218" cy="584775"/>
          </a:xfrm>
          <a:prstGeom prst="rect">
            <a:avLst/>
          </a:prstGeom>
          <a:noFill/>
        </p:spPr>
        <p:txBody>
          <a:bodyPr wrap="square" rtlCol="0">
            <a:spAutoFit/>
          </a:bodyPr>
          <a:lstStyle/>
          <a:p>
            <a:r>
              <a:rPr lang="fr-FR" sz="3200" b="1" u="sng" dirty="0" smtClean="0"/>
              <a:t>Composition</a:t>
            </a:r>
            <a:endParaRPr lang="fr-FR" sz="3200" b="1" u="sng" dirty="0"/>
          </a:p>
        </p:txBody>
      </p:sp>
      <p:sp>
        <p:nvSpPr>
          <p:cNvPr id="3" name="ZoneTexte 2"/>
          <p:cNvSpPr txBox="1"/>
          <p:nvPr/>
        </p:nvSpPr>
        <p:spPr>
          <a:xfrm>
            <a:off x="904009" y="1490270"/>
            <a:ext cx="9985663" cy="3539430"/>
          </a:xfrm>
          <a:prstGeom prst="rect">
            <a:avLst/>
          </a:prstGeom>
          <a:noFill/>
        </p:spPr>
        <p:txBody>
          <a:bodyPr wrap="square" rtlCol="0">
            <a:spAutoFit/>
          </a:bodyPr>
          <a:lstStyle/>
          <a:p>
            <a:pPr marL="457200" indent="-457200">
              <a:lnSpc>
                <a:spcPct val="200000"/>
              </a:lnSpc>
              <a:buFont typeface="Arial" panose="020B0604020202020204" pitchFamily="34" charset="0"/>
              <a:buChar char="•"/>
            </a:pPr>
            <a:r>
              <a:rPr lang="fr-FR" sz="2800" dirty="0" smtClean="0"/>
              <a:t>Un bloc </a:t>
            </a:r>
            <a:r>
              <a:rPr lang="fr-FR" sz="2800" dirty="0"/>
              <a:t>administratif </a:t>
            </a:r>
            <a:endParaRPr lang="fr-FR" sz="2800" dirty="0" smtClean="0"/>
          </a:p>
          <a:p>
            <a:pPr marL="457200" indent="-457200">
              <a:lnSpc>
                <a:spcPct val="200000"/>
              </a:lnSpc>
              <a:buFont typeface="Arial" panose="020B0604020202020204" pitchFamily="34" charset="0"/>
              <a:buChar char="•"/>
            </a:pPr>
            <a:r>
              <a:rPr lang="fr-FR" sz="2800" dirty="0" smtClean="0"/>
              <a:t>Des </a:t>
            </a:r>
            <a:r>
              <a:rPr lang="fr-FR" sz="2800" dirty="0"/>
              <a:t>locaux </a:t>
            </a:r>
            <a:r>
              <a:rPr lang="fr-FR" sz="2800" dirty="0" smtClean="0"/>
              <a:t>pédagogiques</a:t>
            </a:r>
          </a:p>
          <a:p>
            <a:pPr marL="457200" indent="-457200">
              <a:lnSpc>
                <a:spcPct val="200000"/>
              </a:lnSpc>
              <a:buFont typeface="Arial" panose="020B0604020202020204" pitchFamily="34" charset="0"/>
              <a:buChar char="•"/>
            </a:pPr>
            <a:r>
              <a:rPr lang="fr-FR" sz="2800" dirty="0" smtClean="0"/>
              <a:t>Un grand </a:t>
            </a:r>
            <a:r>
              <a:rPr lang="fr-FR" sz="2800" dirty="0"/>
              <a:t>patio végétalisé </a:t>
            </a:r>
            <a:r>
              <a:rPr lang="fr-FR" sz="2800" dirty="0" smtClean="0"/>
              <a:t> au centre</a:t>
            </a:r>
          </a:p>
          <a:p>
            <a:pPr marL="457200" indent="-457200">
              <a:lnSpc>
                <a:spcPct val="200000"/>
              </a:lnSpc>
              <a:buFont typeface="Arial" panose="020B0604020202020204" pitchFamily="34" charset="0"/>
              <a:buChar char="•"/>
            </a:pPr>
            <a:r>
              <a:rPr lang="fr-FR" sz="2800" dirty="0" smtClean="0"/>
              <a:t>Un internat </a:t>
            </a:r>
            <a:r>
              <a:rPr lang="fr-FR" sz="2800" dirty="0"/>
              <a:t>d’une capacité </a:t>
            </a:r>
            <a:r>
              <a:rPr lang="fr-FR" sz="2800" dirty="0" smtClean="0"/>
              <a:t>de </a:t>
            </a:r>
            <a:r>
              <a:rPr lang="fr-FR" sz="2800" dirty="0"/>
              <a:t>124 étudiants avec ses annexes</a:t>
            </a:r>
            <a:endParaRPr lang="fr-FR" sz="2800" dirty="0"/>
          </a:p>
        </p:txBody>
      </p:sp>
    </p:spTree>
    <p:extLst>
      <p:ext uri="{BB962C8B-B14F-4D97-AF65-F5344CB8AC3E}">
        <p14:creationId xmlns:p14="http://schemas.microsoft.com/office/powerpoint/2010/main" val="41027075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2"/>
          <p:cNvSpPr>
            <a:spLocks noChangeArrowheads="1"/>
          </p:cNvSpPr>
          <p:nvPr/>
        </p:nvSpPr>
        <p:spPr bwMode="auto">
          <a:xfrm>
            <a:off x="4038600" y="27185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a:p>
        </p:txBody>
      </p:sp>
      <p:sp>
        <p:nvSpPr>
          <p:cNvPr id="20" name="Rectangle 23"/>
          <p:cNvSpPr>
            <a:spLocks noChangeArrowheads="1"/>
          </p:cNvSpPr>
          <p:nvPr/>
        </p:nvSpPr>
        <p:spPr bwMode="auto">
          <a:xfrm>
            <a:off x="4038600" y="8052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a:p>
        </p:txBody>
      </p:sp>
      <p:sp>
        <p:nvSpPr>
          <p:cNvPr id="8" name="Espace réservé du numéro de diapositive 7"/>
          <p:cNvSpPr>
            <a:spLocks noGrp="1"/>
          </p:cNvSpPr>
          <p:nvPr>
            <p:ph type="sldNum" sz="quarter" idx="12"/>
          </p:nvPr>
        </p:nvSpPr>
        <p:spPr/>
        <p:txBody>
          <a:bodyPr/>
          <a:lstStyle/>
          <a:p>
            <a:fld id="{D57F1E4F-1CFF-5643-939E-217C01CDF565}" type="slidenum">
              <a:rPr lang="en-US" smtClean="0"/>
              <a:pPr/>
              <a:t>12</a:t>
            </a:fld>
            <a:endParaRPr lang="en-US" dirty="0"/>
          </a:p>
        </p:txBody>
      </p:sp>
      <p:sp>
        <p:nvSpPr>
          <p:cNvPr id="40" name="Rectangle 39">
            <a:extLst>
              <a:ext uri="{FF2B5EF4-FFF2-40B4-BE49-F238E27FC236}">
                <a16:creationId xmlns:a16="http://schemas.microsoft.com/office/drawing/2014/main" id="{03733483-1352-4728-9E06-B95DE5C87FC0}"/>
              </a:ext>
            </a:extLst>
          </p:cNvPr>
          <p:cNvSpPr/>
          <p:nvPr/>
        </p:nvSpPr>
        <p:spPr>
          <a:xfrm>
            <a:off x="240" y="0"/>
            <a:ext cx="12191521" cy="80326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4250" tIns="52126" rIns="104250" bIns="52126" numCol="1" spcCol="0" rtlCol="0" fromWordArt="0" anchor="ctr" anchorCtr="0" forceAA="0" compatLnSpc="1">
            <a:prstTxWarp prst="textNoShape">
              <a:avLst/>
            </a:prstTxWarp>
            <a:noAutofit/>
          </a:bodyPr>
          <a:lstStyle/>
          <a:p>
            <a:pPr algn="ctr"/>
            <a:r>
              <a:rPr lang="fr-FR" sz="2902" b="1" dirty="0" smtClean="0"/>
              <a:t>CFP32: IFMSAS OUJDA</a:t>
            </a:r>
            <a:endParaRPr lang="fr-FR" sz="2902" b="1" dirty="0">
              <a:solidFill>
                <a:srgbClr val="FFC000"/>
              </a:solidFill>
            </a:endParaRPr>
          </a:p>
        </p:txBody>
      </p:sp>
      <p:pic>
        <p:nvPicPr>
          <p:cNvPr id="4" name="Image 3"/>
          <p:cNvPicPr>
            <a:picLocks noChangeAspect="1"/>
          </p:cNvPicPr>
          <p:nvPr/>
        </p:nvPicPr>
        <p:blipFill rotWithShape="1">
          <a:blip r:embed="rId2" cstate="print">
            <a:extLst>
              <a:ext uri="{28A0092B-C50C-407E-A947-70E740481C1C}">
                <a14:useLocalDpi xmlns:a14="http://schemas.microsoft.com/office/drawing/2010/main" val="0"/>
              </a:ext>
            </a:extLst>
          </a:blip>
          <a:srcRect t="15303"/>
          <a:stretch/>
        </p:blipFill>
        <p:spPr>
          <a:xfrm>
            <a:off x="2057400" y="1535468"/>
            <a:ext cx="8888814" cy="5322532"/>
          </a:xfrm>
          <a:prstGeom prst="rect">
            <a:avLst/>
          </a:prstGeom>
        </p:spPr>
      </p:pic>
      <p:sp>
        <p:nvSpPr>
          <p:cNvPr id="5" name="ZoneTexte 4"/>
          <p:cNvSpPr txBox="1"/>
          <p:nvPr/>
        </p:nvSpPr>
        <p:spPr>
          <a:xfrm>
            <a:off x="904009" y="1000900"/>
            <a:ext cx="4551218" cy="461665"/>
          </a:xfrm>
          <a:prstGeom prst="rect">
            <a:avLst/>
          </a:prstGeom>
          <a:noFill/>
        </p:spPr>
        <p:txBody>
          <a:bodyPr wrap="square" rtlCol="0">
            <a:spAutoFit/>
          </a:bodyPr>
          <a:lstStyle/>
          <a:p>
            <a:r>
              <a:rPr lang="fr-FR" sz="2400" b="1" u="sng" dirty="0" smtClean="0"/>
              <a:t>Emplacement</a:t>
            </a:r>
            <a:endParaRPr lang="fr-FR" sz="2400" b="1" u="sng" dirty="0"/>
          </a:p>
        </p:txBody>
      </p:sp>
    </p:spTree>
    <p:extLst>
      <p:ext uri="{BB962C8B-B14F-4D97-AF65-F5344CB8AC3E}">
        <p14:creationId xmlns:p14="http://schemas.microsoft.com/office/powerpoint/2010/main" val="219840984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2"/>
          <p:cNvSpPr>
            <a:spLocks noChangeArrowheads="1"/>
          </p:cNvSpPr>
          <p:nvPr/>
        </p:nvSpPr>
        <p:spPr bwMode="auto">
          <a:xfrm>
            <a:off x="4038600" y="27185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a:p>
        </p:txBody>
      </p:sp>
      <p:sp>
        <p:nvSpPr>
          <p:cNvPr id="20" name="Rectangle 23"/>
          <p:cNvSpPr>
            <a:spLocks noChangeArrowheads="1"/>
          </p:cNvSpPr>
          <p:nvPr/>
        </p:nvSpPr>
        <p:spPr bwMode="auto">
          <a:xfrm>
            <a:off x="4038600" y="8052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a:p>
        </p:txBody>
      </p:sp>
      <p:sp>
        <p:nvSpPr>
          <p:cNvPr id="8" name="Espace réservé du numéro de diapositive 7"/>
          <p:cNvSpPr>
            <a:spLocks noGrp="1"/>
          </p:cNvSpPr>
          <p:nvPr>
            <p:ph type="sldNum" sz="quarter" idx="12"/>
          </p:nvPr>
        </p:nvSpPr>
        <p:spPr/>
        <p:txBody>
          <a:bodyPr/>
          <a:lstStyle/>
          <a:p>
            <a:fld id="{D57F1E4F-1CFF-5643-939E-217C01CDF565}" type="slidenum">
              <a:rPr lang="en-US" smtClean="0"/>
              <a:pPr/>
              <a:t>13</a:t>
            </a:fld>
            <a:endParaRPr lang="en-US" dirty="0"/>
          </a:p>
        </p:txBody>
      </p:sp>
      <p:sp>
        <p:nvSpPr>
          <p:cNvPr id="40" name="Rectangle 39">
            <a:extLst>
              <a:ext uri="{FF2B5EF4-FFF2-40B4-BE49-F238E27FC236}">
                <a16:creationId xmlns:a16="http://schemas.microsoft.com/office/drawing/2014/main" id="{03733483-1352-4728-9E06-B95DE5C87FC0}"/>
              </a:ext>
            </a:extLst>
          </p:cNvPr>
          <p:cNvSpPr/>
          <p:nvPr/>
        </p:nvSpPr>
        <p:spPr>
          <a:xfrm>
            <a:off x="240" y="0"/>
            <a:ext cx="12191521" cy="80326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4250" tIns="52126" rIns="104250" bIns="52126" numCol="1" spcCol="0" rtlCol="0" fromWordArt="0" anchor="ctr" anchorCtr="0" forceAA="0" compatLnSpc="1">
            <a:prstTxWarp prst="textNoShape">
              <a:avLst/>
            </a:prstTxWarp>
            <a:noAutofit/>
          </a:bodyPr>
          <a:lstStyle/>
          <a:p>
            <a:pPr algn="ctr"/>
            <a:r>
              <a:rPr lang="fr-FR" sz="2902" b="1" dirty="0" smtClean="0"/>
              <a:t>CFP32: IFMSAS OUJDA</a:t>
            </a:r>
            <a:endParaRPr lang="fr-FR" sz="2902" b="1" dirty="0">
              <a:solidFill>
                <a:srgbClr val="FFC000"/>
              </a:solidFill>
            </a:endParaRPr>
          </a:p>
        </p:txBody>
      </p:sp>
      <p:sp>
        <p:nvSpPr>
          <p:cNvPr id="5" name="ZoneTexte 4"/>
          <p:cNvSpPr txBox="1"/>
          <p:nvPr/>
        </p:nvSpPr>
        <p:spPr>
          <a:xfrm>
            <a:off x="904009" y="1000900"/>
            <a:ext cx="8780318" cy="461665"/>
          </a:xfrm>
          <a:prstGeom prst="rect">
            <a:avLst/>
          </a:prstGeom>
          <a:noFill/>
        </p:spPr>
        <p:txBody>
          <a:bodyPr wrap="square" rtlCol="0">
            <a:spAutoFit/>
          </a:bodyPr>
          <a:lstStyle/>
          <a:p>
            <a:r>
              <a:rPr lang="fr-FR" sz="2400" b="1" u="sng" dirty="0" smtClean="0"/>
              <a:t>Tableau des surfaces(locaux administratifs et pédagogiques)</a:t>
            </a:r>
            <a:endParaRPr lang="fr-FR" sz="2400" b="1" u="sng" dirty="0"/>
          </a:p>
        </p:txBody>
      </p:sp>
      <p:pic>
        <p:nvPicPr>
          <p:cNvPr id="2" name="Image 1"/>
          <p:cNvPicPr>
            <a:picLocks noChangeAspect="1"/>
          </p:cNvPicPr>
          <p:nvPr/>
        </p:nvPicPr>
        <p:blipFill rotWithShape="1">
          <a:blip r:embed="rId2" cstate="print">
            <a:extLst>
              <a:ext uri="{28A0092B-C50C-407E-A947-70E740481C1C}">
                <a14:useLocalDpi xmlns:a14="http://schemas.microsoft.com/office/drawing/2010/main" val="0"/>
              </a:ext>
            </a:extLst>
          </a:blip>
          <a:srcRect l="14794" t="14734" r="3154" b="16667"/>
          <a:stretch/>
        </p:blipFill>
        <p:spPr>
          <a:xfrm>
            <a:off x="904009" y="1610591"/>
            <a:ext cx="10380518" cy="4704530"/>
          </a:xfrm>
          <a:prstGeom prst="rect">
            <a:avLst/>
          </a:prstGeom>
        </p:spPr>
      </p:pic>
    </p:spTree>
    <p:extLst>
      <p:ext uri="{BB962C8B-B14F-4D97-AF65-F5344CB8AC3E}">
        <p14:creationId xmlns:p14="http://schemas.microsoft.com/office/powerpoint/2010/main" val="380818650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2"/>
          <p:cNvSpPr>
            <a:spLocks noChangeArrowheads="1"/>
          </p:cNvSpPr>
          <p:nvPr/>
        </p:nvSpPr>
        <p:spPr bwMode="auto">
          <a:xfrm>
            <a:off x="4038600" y="27185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a:p>
        </p:txBody>
      </p:sp>
      <p:sp>
        <p:nvSpPr>
          <p:cNvPr id="20" name="Rectangle 23"/>
          <p:cNvSpPr>
            <a:spLocks noChangeArrowheads="1"/>
          </p:cNvSpPr>
          <p:nvPr/>
        </p:nvSpPr>
        <p:spPr bwMode="auto">
          <a:xfrm>
            <a:off x="4038600" y="8052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a:p>
        </p:txBody>
      </p:sp>
      <p:sp>
        <p:nvSpPr>
          <p:cNvPr id="8" name="Espace réservé du numéro de diapositive 7"/>
          <p:cNvSpPr>
            <a:spLocks noGrp="1"/>
          </p:cNvSpPr>
          <p:nvPr>
            <p:ph type="sldNum" sz="quarter" idx="12"/>
          </p:nvPr>
        </p:nvSpPr>
        <p:spPr/>
        <p:txBody>
          <a:bodyPr/>
          <a:lstStyle/>
          <a:p>
            <a:fld id="{D57F1E4F-1CFF-5643-939E-217C01CDF565}" type="slidenum">
              <a:rPr lang="en-US" smtClean="0"/>
              <a:pPr/>
              <a:t>14</a:t>
            </a:fld>
            <a:endParaRPr lang="en-US" dirty="0"/>
          </a:p>
        </p:txBody>
      </p:sp>
      <p:sp>
        <p:nvSpPr>
          <p:cNvPr id="40" name="Rectangle 39">
            <a:extLst>
              <a:ext uri="{FF2B5EF4-FFF2-40B4-BE49-F238E27FC236}">
                <a16:creationId xmlns:a16="http://schemas.microsoft.com/office/drawing/2014/main" id="{03733483-1352-4728-9E06-B95DE5C87FC0}"/>
              </a:ext>
            </a:extLst>
          </p:cNvPr>
          <p:cNvSpPr/>
          <p:nvPr/>
        </p:nvSpPr>
        <p:spPr>
          <a:xfrm>
            <a:off x="240" y="0"/>
            <a:ext cx="12191521" cy="80326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4250" tIns="52126" rIns="104250" bIns="52126" numCol="1" spcCol="0" rtlCol="0" fromWordArt="0" anchor="ctr" anchorCtr="0" forceAA="0" compatLnSpc="1">
            <a:prstTxWarp prst="textNoShape">
              <a:avLst/>
            </a:prstTxWarp>
            <a:noAutofit/>
          </a:bodyPr>
          <a:lstStyle/>
          <a:p>
            <a:pPr algn="ctr"/>
            <a:r>
              <a:rPr lang="fr-FR" sz="2902" b="1" dirty="0" smtClean="0"/>
              <a:t>CFP32: IFMSAS OUJDA</a:t>
            </a:r>
            <a:endParaRPr lang="fr-FR" sz="2902" b="1" dirty="0">
              <a:solidFill>
                <a:srgbClr val="FFC000"/>
              </a:solidFill>
            </a:endParaRPr>
          </a:p>
        </p:txBody>
      </p:sp>
      <p:sp>
        <p:nvSpPr>
          <p:cNvPr id="5" name="ZoneTexte 4"/>
          <p:cNvSpPr txBox="1"/>
          <p:nvPr/>
        </p:nvSpPr>
        <p:spPr>
          <a:xfrm>
            <a:off x="904009" y="1000900"/>
            <a:ext cx="4551218" cy="461665"/>
          </a:xfrm>
          <a:prstGeom prst="rect">
            <a:avLst/>
          </a:prstGeom>
          <a:noFill/>
        </p:spPr>
        <p:txBody>
          <a:bodyPr wrap="square" rtlCol="0">
            <a:spAutoFit/>
          </a:bodyPr>
          <a:lstStyle/>
          <a:p>
            <a:r>
              <a:rPr lang="fr-FR" sz="2400" b="1" u="sng" dirty="0" smtClean="0"/>
              <a:t>Tableau des surfaces (Internat)</a:t>
            </a:r>
            <a:endParaRPr lang="fr-FR" sz="2400" b="1" u="sng" dirty="0"/>
          </a:p>
        </p:txBody>
      </p:sp>
      <p:pic>
        <p:nvPicPr>
          <p:cNvPr id="3" name="Image 2"/>
          <p:cNvPicPr>
            <a:picLocks noChangeAspect="1"/>
          </p:cNvPicPr>
          <p:nvPr/>
        </p:nvPicPr>
        <p:blipFill rotWithShape="1">
          <a:blip r:embed="rId2" cstate="print">
            <a:extLst>
              <a:ext uri="{28A0092B-C50C-407E-A947-70E740481C1C}">
                <a14:useLocalDpi xmlns:a14="http://schemas.microsoft.com/office/drawing/2010/main" val="0"/>
              </a:ext>
            </a:extLst>
          </a:blip>
          <a:srcRect l="16615" t="10798" r="3582" b="9091"/>
          <a:stretch/>
        </p:blipFill>
        <p:spPr>
          <a:xfrm>
            <a:off x="818957" y="1374154"/>
            <a:ext cx="10505209" cy="5483846"/>
          </a:xfrm>
          <a:prstGeom prst="rect">
            <a:avLst/>
          </a:prstGeom>
        </p:spPr>
      </p:pic>
    </p:spTree>
    <p:extLst>
      <p:ext uri="{BB962C8B-B14F-4D97-AF65-F5344CB8AC3E}">
        <p14:creationId xmlns:p14="http://schemas.microsoft.com/office/powerpoint/2010/main" val="17052481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2"/>
          <p:cNvSpPr>
            <a:spLocks noChangeArrowheads="1"/>
          </p:cNvSpPr>
          <p:nvPr/>
        </p:nvSpPr>
        <p:spPr bwMode="auto">
          <a:xfrm>
            <a:off x="4038600" y="27185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a:p>
        </p:txBody>
      </p:sp>
      <p:sp>
        <p:nvSpPr>
          <p:cNvPr id="20" name="Rectangle 23"/>
          <p:cNvSpPr>
            <a:spLocks noChangeArrowheads="1"/>
          </p:cNvSpPr>
          <p:nvPr/>
        </p:nvSpPr>
        <p:spPr bwMode="auto">
          <a:xfrm>
            <a:off x="4038600" y="8052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a:p>
        </p:txBody>
      </p:sp>
      <p:sp>
        <p:nvSpPr>
          <p:cNvPr id="8" name="Espace réservé du numéro de diapositive 7"/>
          <p:cNvSpPr>
            <a:spLocks noGrp="1"/>
          </p:cNvSpPr>
          <p:nvPr>
            <p:ph type="sldNum" sz="quarter" idx="12"/>
          </p:nvPr>
        </p:nvSpPr>
        <p:spPr/>
        <p:txBody>
          <a:bodyPr/>
          <a:lstStyle/>
          <a:p>
            <a:fld id="{D57F1E4F-1CFF-5643-939E-217C01CDF565}" type="slidenum">
              <a:rPr lang="en-US" smtClean="0"/>
              <a:pPr/>
              <a:t>15</a:t>
            </a:fld>
            <a:endParaRPr lang="en-US" dirty="0"/>
          </a:p>
        </p:txBody>
      </p:sp>
      <p:sp>
        <p:nvSpPr>
          <p:cNvPr id="40" name="Rectangle 39">
            <a:extLst>
              <a:ext uri="{FF2B5EF4-FFF2-40B4-BE49-F238E27FC236}">
                <a16:creationId xmlns:a16="http://schemas.microsoft.com/office/drawing/2014/main" id="{03733483-1352-4728-9E06-B95DE5C87FC0}"/>
              </a:ext>
            </a:extLst>
          </p:cNvPr>
          <p:cNvSpPr/>
          <p:nvPr/>
        </p:nvSpPr>
        <p:spPr>
          <a:xfrm>
            <a:off x="240" y="0"/>
            <a:ext cx="12191521" cy="80326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4250" tIns="52126" rIns="104250" bIns="52126" numCol="1" spcCol="0" rtlCol="0" fromWordArt="0" anchor="ctr" anchorCtr="0" forceAA="0" compatLnSpc="1">
            <a:prstTxWarp prst="textNoShape">
              <a:avLst/>
            </a:prstTxWarp>
            <a:noAutofit/>
          </a:bodyPr>
          <a:lstStyle/>
          <a:p>
            <a:pPr algn="ctr"/>
            <a:r>
              <a:rPr lang="fr-FR" sz="2902" b="1" dirty="0" smtClean="0"/>
              <a:t>CFP32: IFMSAS OUJDA</a:t>
            </a:r>
            <a:endParaRPr lang="fr-FR" sz="2902" b="1" dirty="0">
              <a:solidFill>
                <a:srgbClr val="FFC000"/>
              </a:solidFill>
            </a:endParaRPr>
          </a:p>
        </p:txBody>
      </p:sp>
      <p:sp>
        <p:nvSpPr>
          <p:cNvPr id="5" name="ZoneTexte 4"/>
          <p:cNvSpPr txBox="1"/>
          <p:nvPr/>
        </p:nvSpPr>
        <p:spPr>
          <a:xfrm>
            <a:off x="904009" y="1000900"/>
            <a:ext cx="4551218" cy="461665"/>
          </a:xfrm>
          <a:prstGeom prst="rect">
            <a:avLst/>
          </a:prstGeom>
          <a:noFill/>
        </p:spPr>
        <p:txBody>
          <a:bodyPr wrap="square" rtlCol="0">
            <a:spAutoFit/>
          </a:bodyPr>
          <a:lstStyle/>
          <a:p>
            <a:r>
              <a:rPr lang="fr-FR" sz="2400" b="1" u="sng" dirty="0" smtClean="0"/>
              <a:t>Plan de Masse</a:t>
            </a:r>
            <a:endParaRPr lang="fr-FR" sz="2400" b="1" u="sng" dirty="0"/>
          </a:p>
        </p:txBody>
      </p:sp>
      <p:pic>
        <p:nvPicPr>
          <p:cNvPr id="2" name="Image 1"/>
          <p:cNvPicPr>
            <a:picLocks noChangeAspect="1"/>
          </p:cNvPicPr>
          <p:nvPr/>
        </p:nvPicPr>
        <p:blipFill rotWithShape="1">
          <a:blip r:embed="rId2" cstate="print">
            <a:extLst>
              <a:ext uri="{28A0092B-C50C-407E-A947-70E740481C1C}">
                <a14:useLocalDpi xmlns:a14="http://schemas.microsoft.com/office/drawing/2010/main" val="0"/>
              </a:ext>
            </a:extLst>
          </a:blip>
          <a:srcRect l="-1178" t="11212" r="1178" b="9091"/>
          <a:stretch/>
        </p:blipFill>
        <p:spPr>
          <a:xfrm>
            <a:off x="1245786" y="1392382"/>
            <a:ext cx="9700428" cy="5465618"/>
          </a:xfrm>
          <a:prstGeom prst="rect">
            <a:avLst/>
          </a:prstGeom>
        </p:spPr>
      </p:pic>
    </p:spTree>
    <p:extLst>
      <p:ext uri="{BB962C8B-B14F-4D97-AF65-F5344CB8AC3E}">
        <p14:creationId xmlns:p14="http://schemas.microsoft.com/office/powerpoint/2010/main" val="30670638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2"/>
          <p:cNvSpPr>
            <a:spLocks noChangeArrowheads="1"/>
          </p:cNvSpPr>
          <p:nvPr/>
        </p:nvSpPr>
        <p:spPr bwMode="auto">
          <a:xfrm>
            <a:off x="4038600" y="27185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a:p>
        </p:txBody>
      </p:sp>
      <p:sp>
        <p:nvSpPr>
          <p:cNvPr id="20" name="Rectangle 23"/>
          <p:cNvSpPr>
            <a:spLocks noChangeArrowheads="1"/>
          </p:cNvSpPr>
          <p:nvPr/>
        </p:nvSpPr>
        <p:spPr bwMode="auto">
          <a:xfrm>
            <a:off x="4038600" y="8052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a:p>
        </p:txBody>
      </p:sp>
      <p:sp>
        <p:nvSpPr>
          <p:cNvPr id="8" name="Espace réservé du numéro de diapositive 7"/>
          <p:cNvSpPr>
            <a:spLocks noGrp="1"/>
          </p:cNvSpPr>
          <p:nvPr>
            <p:ph type="sldNum" sz="quarter" idx="12"/>
          </p:nvPr>
        </p:nvSpPr>
        <p:spPr/>
        <p:txBody>
          <a:bodyPr/>
          <a:lstStyle/>
          <a:p>
            <a:fld id="{D57F1E4F-1CFF-5643-939E-217C01CDF565}" type="slidenum">
              <a:rPr lang="en-US" smtClean="0"/>
              <a:pPr/>
              <a:t>16</a:t>
            </a:fld>
            <a:endParaRPr lang="en-US" dirty="0"/>
          </a:p>
        </p:txBody>
      </p:sp>
      <p:sp>
        <p:nvSpPr>
          <p:cNvPr id="40" name="Rectangle 39">
            <a:extLst>
              <a:ext uri="{FF2B5EF4-FFF2-40B4-BE49-F238E27FC236}">
                <a16:creationId xmlns:a16="http://schemas.microsoft.com/office/drawing/2014/main" id="{03733483-1352-4728-9E06-B95DE5C87FC0}"/>
              </a:ext>
            </a:extLst>
          </p:cNvPr>
          <p:cNvSpPr/>
          <p:nvPr/>
        </p:nvSpPr>
        <p:spPr>
          <a:xfrm>
            <a:off x="240" y="0"/>
            <a:ext cx="12191521" cy="80326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4250" tIns="52126" rIns="104250" bIns="52126" numCol="1" spcCol="0" rtlCol="0" fromWordArt="0" anchor="ctr" anchorCtr="0" forceAA="0" compatLnSpc="1">
            <a:prstTxWarp prst="textNoShape">
              <a:avLst/>
            </a:prstTxWarp>
            <a:noAutofit/>
          </a:bodyPr>
          <a:lstStyle/>
          <a:p>
            <a:pPr algn="ctr"/>
            <a:r>
              <a:rPr lang="fr-FR" sz="2902" b="1" dirty="0" smtClean="0"/>
              <a:t>CFP32: IFMSAS OUJDA</a:t>
            </a:r>
            <a:endParaRPr lang="fr-FR" sz="2902" b="1" dirty="0">
              <a:solidFill>
                <a:srgbClr val="FFC000"/>
              </a:solidFill>
            </a:endParaRPr>
          </a:p>
        </p:txBody>
      </p:sp>
      <p:sp>
        <p:nvSpPr>
          <p:cNvPr id="5" name="ZoneTexte 4"/>
          <p:cNvSpPr txBox="1"/>
          <p:nvPr/>
        </p:nvSpPr>
        <p:spPr>
          <a:xfrm>
            <a:off x="904009" y="1000900"/>
            <a:ext cx="4551218" cy="461665"/>
          </a:xfrm>
          <a:prstGeom prst="rect">
            <a:avLst/>
          </a:prstGeom>
          <a:noFill/>
        </p:spPr>
        <p:txBody>
          <a:bodyPr wrap="square" rtlCol="0">
            <a:spAutoFit/>
          </a:bodyPr>
          <a:lstStyle/>
          <a:p>
            <a:r>
              <a:rPr lang="fr-FR" sz="2400" b="1" u="sng" dirty="0" smtClean="0"/>
              <a:t>Perspective</a:t>
            </a:r>
            <a:endParaRPr lang="fr-FR" sz="2400" b="1" u="sng" dirty="0"/>
          </a:p>
        </p:txBody>
      </p:sp>
      <p:pic>
        <p:nvPicPr>
          <p:cNvPr id="2" name="Image 1"/>
          <p:cNvPicPr>
            <a:picLocks noChangeAspect="1"/>
          </p:cNvPicPr>
          <p:nvPr/>
        </p:nvPicPr>
        <p:blipFill rotWithShape="1">
          <a:blip r:embed="rId2" cstate="print">
            <a:extLst>
              <a:ext uri="{28A0092B-C50C-407E-A947-70E740481C1C}">
                <a14:useLocalDpi xmlns:a14="http://schemas.microsoft.com/office/drawing/2010/main" val="0"/>
              </a:ext>
            </a:extLst>
          </a:blip>
          <a:srcRect l="3975" t="11515" b="4242"/>
          <a:stretch/>
        </p:blipFill>
        <p:spPr>
          <a:xfrm>
            <a:off x="1451263" y="1462104"/>
            <a:ext cx="9289473" cy="5145760"/>
          </a:xfrm>
          <a:prstGeom prst="rect">
            <a:avLst/>
          </a:prstGeom>
        </p:spPr>
      </p:pic>
    </p:spTree>
    <p:extLst>
      <p:ext uri="{BB962C8B-B14F-4D97-AF65-F5344CB8AC3E}">
        <p14:creationId xmlns:p14="http://schemas.microsoft.com/office/powerpoint/2010/main" val="291840846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31"/>
          <p:cNvPicPr>
            <a:picLocks noChangeAspect="1"/>
          </p:cNvPicPr>
          <p:nvPr/>
        </p:nvPicPr>
        <p:blipFill rotWithShape="1">
          <a:blip r:embed="rId3"/>
          <a:srcRect t="33898" r="24347"/>
          <a:stretch/>
        </p:blipFill>
        <p:spPr>
          <a:xfrm>
            <a:off x="8594751" y="4648235"/>
            <a:ext cx="3597010" cy="2225447"/>
          </a:xfrm>
          <a:prstGeom prst="rect">
            <a:avLst/>
          </a:prstGeom>
        </p:spPr>
      </p:pic>
      <p:sp>
        <p:nvSpPr>
          <p:cNvPr id="15" name="Rectangle 14"/>
          <p:cNvSpPr/>
          <p:nvPr/>
        </p:nvSpPr>
        <p:spPr>
          <a:xfrm>
            <a:off x="0" y="2889170"/>
            <a:ext cx="12191521" cy="1079660"/>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4250" tIns="52126" rIns="104250" bIns="52126"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fr-FR" sz="3264" b="1" i="0" u="none" strike="noStrike" kern="1200" cap="none" spc="0" normalizeH="0" baseline="0" noProof="0" dirty="0">
                <a:ln>
                  <a:noFill/>
                </a:ln>
                <a:solidFill>
                  <a:prstClr val="white"/>
                </a:solidFill>
                <a:effectLst/>
                <a:uLnTx/>
                <a:uFillTx/>
                <a:latin typeface="Corbel" panose="020B0503020204020204" pitchFamily="34" charset="0"/>
                <a:ea typeface="+mn-ea"/>
                <a:cs typeface="+mn-cs"/>
              </a:rPr>
              <a:t>Volet Environnement Santé Sécurité</a:t>
            </a:r>
          </a:p>
        </p:txBody>
      </p:sp>
    </p:spTree>
    <p:extLst>
      <p:ext uri="{BB962C8B-B14F-4D97-AF65-F5344CB8AC3E}">
        <p14:creationId xmlns:p14="http://schemas.microsoft.com/office/powerpoint/2010/main" val="424334631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31"/>
          <p:cNvPicPr>
            <a:picLocks noChangeAspect="1"/>
          </p:cNvPicPr>
          <p:nvPr/>
        </p:nvPicPr>
        <p:blipFill rotWithShape="1">
          <a:blip r:embed="rId3"/>
          <a:srcRect t="33898" r="24347"/>
          <a:stretch/>
        </p:blipFill>
        <p:spPr>
          <a:xfrm>
            <a:off x="8594751" y="4648235"/>
            <a:ext cx="3597010" cy="2225447"/>
          </a:xfrm>
          <a:prstGeom prst="rect">
            <a:avLst/>
          </a:prstGeom>
        </p:spPr>
      </p:pic>
      <p:sp>
        <p:nvSpPr>
          <p:cNvPr id="15" name="Rectangle 14"/>
          <p:cNvSpPr/>
          <p:nvPr/>
        </p:nvSpPr>
        <p:spPr>
          <a:xfrm>
            <a:off x="240" y="-28592"/>
            <a:ext cx="12191521" cy="1079660"/>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4250" tIns="52126" rIns="104250" bIns="52126"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fr-FR" sz="3264" b="1" i="0" u="none" strike="noStrike" kern="1200" cap="none" spc="0" normalizeH="0" baseline="0" noProof="0" dirty="0">
                <a:ln>
                  <a:noFill/>
                </a:ln>
                <a:solidFill>
                  <a:prstClr val="white"/>
                </a:solidFill>
                <a:effectLst/>
                <a:uLnTx/>
                <a:uFillTx/>
                <a:latin typeface="Corbel" panose="020B0503020204020204" pitchFamily="34" charset="0"/>
                <a:ea typeface="+mn-ea"/>
                <a:cs typeface="+mn-cs"/>
              </a:rPr>
              <a:t>Volet Environnement Santé Sécurité</a:t>
            </a:r>
          </a:p>
        </p:txBody>
      </p:sp>
      <p:sp>
        <p:nvSpPr>
          <p:cNvPr id="4" name="Rectangle 3">
            <a:extLst>
              <a:ext uri="{FF2B5EF4-FFF2-40B4-BE49-F238E27FC236}">
                <a16:creationId xmlns:a16="http://schemas.microsoft.com/office/drawing/2014/main" id="{6F24FF88-41E7-418E-86C1-5B70A85BF04C}"/>
              </a:ext>
            </a:extLst>
          </p:cNvPr>
          <p:cNvSpPr/>
          <p:nvPr/>
        </p:nvSpPr>
        <p:spPr>
          <a:xfrm>
            <a:off x="397163" y="1940443"/>
            <a:ext cx="11397673" cy="4708981"/>
          </a:xfrm>
          <a:prstGeom prst="rect">
            <a:avLst/>
          </a:prstGeom>
          <a:solidFill>
            <a:schemeClr val="bg1">
              <a:lumMod val="95000"/>
            </a:schemeClr>
          </a:solidFill>
        </p:spPr>
        <p:txBody>
          <a:bodyPr wrap="square">
            <a:spAutoFit/>
          </a:bodyPr>
          <a:lstStyle/>
          <a:p>
            <a:pPr algn="just"/>
            <a:endParaRPr lang="fr-FR" sz="2000" b="1" kern="0" dirty="0">
              <a:solidFill>
                <a:srgbClr val="002060"/>
              </a:solidFill>
              <a:latin typeface="Trebuchet MS"/>
              <a:cs typeface="Trebuchet MS"/>
            </a:endParaRPr>
          </a:p>
          <a:p>
            <a:pPr marL="285750" indent="-285750" algn="just">
              <a:buFont typeface="Wingdings" panose="05000000000000000000" pitchFamily="2" charset="2"/>
              <a:buChar char="v"/>
            </a:pPr>
            <a:r>
              <a:rPr lang="fr-FR" sz="2000" dirty="0">
                <a:solidFill>
                  <a:srgbClr val="184578"/>
                </a:solidFill>
                <a:latin typeface="Trebuchet MS"/>
                <a:cs typeface="Trebuchet MS"/>
              </a:rPr>
              <a:t>L’Entrepreneur devra prendre en compte et mettre en œuvre les mesures de Santé et sécurité au travail abordées dans le PGES cadre et décrite explicitement dans le Plan de Santé et Sécurité au Travail.</a:t>
            </a:r>
          </a:p>
          <a:p>
            <a:pPr marL="285750" indent="-285750" algn="just">
              <a:buFont typeface="Wingdings" panose="05000000000000000000" pitchFamily="2" charset="2"/>
              <a:buChar char="v"/>
            </a:pPr>
            <a:endParaRPr lang="fr-FR" sz="2000" dirty="0">
              <a:solidFill>
                <a:srgbClr val="184578"/>
              </a:solidFill>
              <a:latin typeface="Trebuchet MS"/>
              <a:cs typeface="Trebuchet MS"/>
            </a:endParaRPr>
          </a:p>
          <a:p>
            <a:pPr marL="285750" indent="-285750" algn="just">
              <a:buFont typeface="Wingdings" panose="05000000000000000000" pitchFamily="2" charset="2"/>
              <a:buChar char="v"/>
            </a:pPr>
            <a:r>
              <a:rPr lang="fr-FR" sz="2000" dirty="0">
                <a:solidFill>
                  <a:srgbClr val="184578"/>
                </a:solidFill>
                <a:latin typeface="Trebuchet MS"/>
                <a:cs typeface="Trebuchet MS"/>
              </a:rPr>
              <a:t>Pendant toute la durée du chantier, l’Entreprise sera tenu de prendre, sous sa responsabilité et à ses frais, toutes les mesures particulières de santé, sécurité et hygiène qui seront nécessaires à l’égard de ses propres travaux, des matières utilisées et des dangers encourus. </a:t>
            </a:r>
          </a:p>
          <a:p>
            <a:pPr algn="just"/>
            <a:r>
              <a:rPr lang="fr-FR" sz="2000" dirty="0">
                <a:solidFill>
                  <a:srgbClr val="184578"/>
                </a:solidFill>
                <a:latin typeface="Trebuchet MS"/>
                <a:cs typeface="Trebuchet MS"/>
              </a:rPr>
              <a:t>                 </a:t>
            </a:r>
          </a:p>
          <a:p>
            <a:pPr marL="1703388" algn="just">
              <a:tabLst>
                <a:tab pos="2057400" algn="l"/>
              </a:tabLst>
            </a:pPr>
            <a:r>
              <a:rPr lang="fr-FR" sz="2000" dirty="0">
                <a:solidFill>
                  <a:srgbClr val="184578"/>
                </a:solidFill>
                <a:latin typeface="Trebuchet MS"/>
                <a:cs typeface="Trebuchet MS"/>
              </a:rPr>
              <a:t>Frais à inclure dans le montant de l’offre de l’entreprise selon les disposition du BOQ.</a:t>
            </a:r>
          </a:p>
          <a:p>
            <a:pPr marL="259118" indent="-259118" algn="just">
              <a:buFont typeface="Arial" panose="020B0604020202020204" pitchFamily="34" charset="0"/>
              <a:buChar char="•"/>
            </a:pPr>
            <a:endParaRPr lang="fr-FR" sz="2000" dirty="0">
              <a:solidFill>
                <a:srgbClr val="184578"/>
              </a:solidFill>
              <a:latin typeface="Trebuchet MS"/>
              <a:cs typeface="Trebuchet MS"/>
            </a:endParaRPr>
          </a:p>
          <a:p>
            <a:pPr marL="285750" indent="-285750" algn="just">
              <a:buFont typeface="Wingdings" panose="05000000000000000000" pitchFamily="2" charset="2"/>
              <a:buChar char="v"/>
            </a:pPr>
            <a:r>
              <a:rPr lang="fr-FR" sz="2000" dirty="0">
                <a:solidFill>
                  <a:srgbClr val="184578"/>
                </a:solidFill>
                <a:latin typeface="Trebuchet MS"/>
                <a:cs typeface="Trebuchet MS"/>
              </a:rPr>
              <a:t>Il appartient à l’Entreprise de donner les instructions nécessaires à son personnel et celui des sous-traitants et de leur prescrire les consignes à observer (voir PSS).</a:t>
            </a:r>
          </a:p>
          <a:p>
            <a:pPr algn="just"/>
            <a:endParaRPr lang="fr-FR" sz="2000" b="1" kern="0" dirty="0">
              <a:solidFill>
                <a:srgbClr val="002060"/>
              </a:solidFill>
              <a:latin typeface="Trebuchet MS"/>
              <a:cs typeface="Trebuchet MS"/>
            </a:endParaRPr>
          </a:p>
        </p:txBody>
      </p:sp>
      <p:sp>
        <p:nvSpPr>
          <p:cNvPr id="5" name="Chevron 4"/>
          <p:cNvSpPr/>
          <p:nvPr/>
        </p:nvSpPr>
        <p:spPr>
          <a:xfrm>
            <a:off x="840903" y="1379237"/>
            <a:ext cx="10358845" cy="504056"/>
          </a:xfrm>
          <a:prstGeom prst="chevron">
            <a:avLst/>
          </a:prstGeom>
          <a:noFill/>
        </p:spPr>
        <p:style>
          <a:lnRef idx="0">
            <a:schemeClr val="accent2"/>
          </a:lnRef>
          <a:fillRef idx="3">
            <a:schemeClr val="accent2"/>
          </a:fillRef>
          <a:effectRef idx="3">
            <a:schemeClr val="accent2"/>
          </a:effectRef>
          <a:fontRef idx="minor">
            <a:schemeClr val="lt1"/>
          </a:fontRef>
        </p:style>
        <p:txBody>
          <a:bodyPr rtlCol="0" anchor="ctr"/>
          <a:lstStyle/>
          <a:p>
            <a:pPr algn="ctr"/>
            <a:r>
              <a:rPr lang="fr-FR" sz="2800" b="1" dirty="0">
                <a:solidFill>
                  <a:srgbClr val="C00000"/>
                </a:solidFill>
                <a:latin typeface="Corbel" panose="020B0503020204020204" pitchFamily="34" charset="0"/>
              </a:rPr>
              <a:t>Exigences de l’Agence MCA-Morocco en matière de ESP</a:t>
            </a:r>
            <a:endParaRPr lang="fr-FR" sz="2800" dirty="0">
              <a:solidFill>
                <a:srgbClr val="C00000"/>
              </a:solidFill>
              <a:latin typeface="Corbel" panose="020B0503020204020204" pitchFamily="34" charset="0"/>
            </a:endParaRPr>
          </a:p>
        </p:txBody>
      </p:sp>
      <p:sp>
        <p:nvSpPr>
          <p:cNvPr id="6" name="Flèche droite 5"/>
          <p:cNvSpPr/>
          <p:nvPr/>
        </p:nvSpPr>
        <p:spPr>
          <a:xfrm>
            <a:off x="959029" y="4856134"/>
            <a:ext cx="859841" cy="386894"/>
          </a:xfrm>
          <a:prstGeom prst="rightArrow">
            <a:avLst/>
          </a:prstGeom>
        </p:spPr>
        <p:style>
          <a:lnRef idx="3">
            <a:schemeClr val="lt1"/>
          </a:lnRef>
          <a:fillRef idx="1">
            <a:schemeClr val="accent3"/>
          </a:fillRef>
          <a:effectRef idx="1">
            <a:schemeClr val="accent3"/>
          </a:effectRef>
          <a:fontRef idx="minor">
            <a:schemeClr val="lt1"/>
          </a:fontRef>
        </p:style>
        <p:txBody>
          <a:bodyPr rtlCol="0" anchor="ctr"/>
          <a:lstStyle/>
          <a:p>
            <a:pPr algn="ctr"/>
            <a:endParaRPr lang="fr-FR" sz="1632"/>
          </a:p>
        </p:txBody>
      </p:sp>
    </p:spTree>
    <p:extLst>
      <p:ext uri="{BB962C8B-B14F-4D97-AF65-F5344CB8AC3E}">
        <p14:creationId xmlns:p14="http://schemas.microsoft.com/office/powerpoint/2010/main" val="229842875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31"/>
          <p:cNvPicPr>
            <a:picLocks noChangeAspect="1"/>
          </p:cNvPicPr>
          <p:nvPr/>
        </p:nvPicPr>
        <p:blipFill rotWithShape="1">
          <a:blip r:embed="rId3"/>
          <a:srcRect t="33898" r="24347"/>
          <a:stretch/>
        </p:blipFill>
        <p:spPr>
          <a:xfrm>
            <a:off x="8594751" y="4648235"/>
            <a:ext cx="3597010" cy="2225447"/>
          </a:xfrm>
          <a:prstGeom prst="rect">
            <a:avLst/>
          </a:prstGeom>
        </p:spPr>
      </p:pic>
      <p:sp>
        <p:nvSpPr>
          <p:cNvPr id="7" name="Rectangle 6">
            <a:extLst>
              <a:ext uri="{FF2B5EF4-FFF2-40B4-BE49-F238E27FC236}">
                <a16:creationId xmlns:a16="http://schemas.microsoft.com/office/drawing/2014/main" id="{6F24FF88-41E7-418E-86C1-5B70A85BF04C}"/>
              </a:ext>
            </a:extLst>
          </p:cNvPr>
          <p:cNvSpPr/>
          <p:nvPr/>
        </p:nvSpPr>
        <p:spPr>
          <a:xfrm>
            <a:off x="184727" y="1590359"/>
            <a:ext cx="11600873" cy="4401205"/>
          </a:xfrm>
          <a:prstGeom prst="rect">
            <a:avLst/>
          </a:prstGeom>
          <a:solidFill>
            <a:schemeClr val="bg1">
              <a:lumMod val="95000"/>
            </a:schemeClr>
          </a:solidFill>
        </p:spPr>
        <p:txBody>
          <a:bodyPr wrap="square">
            <a:spAutoFit/>
          </a:bodyPr>
          <a:lstStyle/>
          <a:p>
            <a:pPr algn="just"/>
            <a:endParaRPr lang="fr-FR" sz="2000" b="1" kern="0" dirty="0">
              <a:solidFill>
                <a:srgbClr val="002060"/>
              </a:solidFill>
              <a:latin typeface="Trebuchet MS"/>
              <a:cs typeface="Trebuchet MS"/>
            </a:endParaRPr>
          </a:p>
          <a:p>
            <a:pPr marL="285750" indent="-285750" algn="just">
              <a:buFont typeface="Wingdings" panose="05000000000000000000" pitchFamily="2" charset="2"/>
              <a:buChar char="v"/>
            </a:pPr>
            <a:r>
              <a:rPr lang="fr-FR" sz="2000" dirty="0">
                <a:solidFill>
                  <a:srgbClr val="184578"/>
                </a:solidFill>
                <a:latin typeface="Trebuchet MS"/>
                <a:cs typeface="Trebuchet MS"/>
              </a:rPr>
              <a:t>L’Entrepreneur devra désigner </a:t>
            </a:r>
            <a:r>
              <a:rPr lang="fr-FR" sz="2000" b="1" dirty="0">
                <a:solidFill>
                  <a:srgbClr val="FF0000"/>
                </a:solidFill>
                <a:latin typeface="Trebuchet MS"/>
                <a:cs typeface="Trebuchet MS"/>
              </a:rPr>
              <a:t>un responsable ESSS qualifié et formé, </a:t>
            </a:r>
            <a:r>
              <a:rPr lang="fr-FR" sz="2000" dirty="0">
                <a:solidFill>
                  <a:srgbClr val="184578"/>
                </a:solidFill>
                <a:latin typeface="Trebuchet MS"/>
                <a:cs typeface="Trebuchet MS"/>
              </a:rPr>
              <a:t>il sera responsable de toutes les questions relatives à l’environnement, et aux aspects sociaux, liées aux activités du chantier. </a:t>
            </a:r>
          </a:p>
          <a:p>
            <a:pPr marL="285750" indent="-285750" algn="just">
              <a:buFont typeface="Wingdings" panose="05000000000000000000" pitchFamily="2" charset="2"/>
              <a:buChar char="v"/>
            </a:pPr>
            <a:endParaRPr lang="fr-FR" sz="2000" dirty="0">
              <a:solidFill>
                <a:srgbClr val="184578"/>
              </a:solidFill>
              <a:latin typeface="Trebuchet MS"/>
              <a:cs typeface="Trebuchet MS"/>
            </a:endParaRPr>
          </a:p>
          <a:p>
            <a:pPr marL="285750" indent="-285750" algn="just">
              <a:buFont typeface="Wingdings" panose="05000000000000000000" pitchFamily="2" charset="2"/>
              <a:buChar char="v"/>
            </a:pPr>
            <a:r>
              <a:rPr lang="fr-FR" sz="2000" b="1" dirty="0">
                <a:solidFill>
                  <a:srgbClr val="FF0000"/>
                </a:solidFill>
                <a:latin typeface="Trebuchet MS"/>
                <a:cs typeface="Trebuchet MS"/>
              </a:rPr>
              <a:t>Plan d’action ESSS </a:t>
            </a:r>
            <a:r>
              <a:rPr lang="fr-FR" sz="2000" dirty="0">
                <a:solidFill>
                  <a:srgbClr val="184578"/>
                </a:solidFill>
                <a:latin typeface="Trebuchet MS"/>
                <a:cs typeface="Trebuchet MS"/>
              </a:rPr>
              <a:t>: L’Entrepreneur devra fournir au maitre d’œuvre l’ensemble de la documentation justifiant son engagement et sa vision sur comment il compte respecter les exigences contractuelles en matière environnementale, sociale et de santé &amp; sécurité, et ce avant l’installation sur site:</a:t>
            </a:r>
          </a:p>
          <a:p>
            <a:pPr algn="just"/>
            <a:endParaRPr lang="fr-FR" sz="2000" dirty="0">
              <a:solidFill>
                <a:srgbClr val="184578"/>
              </a:solidFill>
              <a:latin typeface="Trebuchet MS"/>
              <a:cs typeface="Trebuchet MS"/>
            </a:endParaRPr>
          </a:p>
          <a:p>
            <a:pPr marL="1257300" lvl="2" indent="-342900" algn="just">
              <a:buFont typeface="Wingdings" panose="05000000000000000000" pitchFamily="2" charset="2"/>
              <a:buChar char="ü"/>
            </a:pPr>
            <a:r>
              <a:rPr lang="fr-FR" sz="2000" dirty="0">
                <a:solidFill>
                  <a:srgbClr val="184578"/>
                </a:solidFill>
                <a:latin typeface="Trebuchet MS"/>
                <a:cs typeface="Trebuchet MS"/>
              </a:rPr>
              <a:t>Plan Hygiène Sécurité &amp; Environnement ;</a:t>
            </a:r>
          </a:p>
          <a:p>
            <a:pPr marL="1257300" lvl="2" indent="-342900" algn="just">
              <a:buFont typeface="Wingdings" panose="05000000000000000000" pitchFamily="2" charset="2"/>
              <a:buChar char="ü"/>
            </a:pPr>
            <a:r>
              <a:rPr lang="fr-FR" sz="2000" dirty="0">
                <a:solidFill>
                  <a:srgbClr val="184578"/>
                </a:solidFill>
                <a:latin typeface="Trebuchet MS"/>
                <a:cs typeface="Trebuchet MS"/>
              </a:rPr>
              <a:t>Organisation environnementale du chantier (rôles et responsabilités) ;</a:t>
            </a:r>
          </a:p>
          <a:p>
            <a:pPr marL="1257300" lvl="2" indent="-342900" algn="just">
              <a:buFont typeface="Wingdings" panose="05000000000000000000" pitchFamily="2" charset="2"/>
              <a:buChar char="ü"/>
            </a:pPr>
            <a:r>
              <a:rPr lang="fr-FR" sz="2000" dirty="0">
                <a:solidFill>
                  <a:srgbClr val="184578"/>
                </a:solidFill>
                <a:latin typeface="Trebuchet MS"/>
                <a:cs typeface="Trebuchet MS"/>
              </a:rPr>
              <a:t>Plan d’intervention d’urgence environnemental ;</a:t>
            </a:r>
          </a:p>
          <a:p>
            <a:pPr marL="1257300" lvl="2" indent="-342900" algn="just">
              <a:buFont typeface="Wingdings" panose="05000000000000000000" pitchFamily="2" charset="2"/>
              <a:buChar char="ü"/>
            </a:pPr>
            <a:r>
              <a:rPr lang="fr-FR" sz="2000" dirty="0">
                <a:solidFill>
                  <a:srgbClr val="184578"/>
                </a:solidFill>
                <a:latin typeface="Trebuchet MS"/>
                <a:cs typeface="Trebuchet MS"/>
              </a:rPr>
              <a:t>… </a:t>
            </a:r>
          </a:p>
        </p:txBody>
      </p:sp>
      <p:sp>
        <p:nvSpPr>
          <p:cNvPr id="5" name="Rectangle 4"/>
          <p:cNvSpPr/>
          <p:nvPr/>
        </p:nvSpPr>
        <p:spPr>
          <a:xfrm>
            <a:off x="240" y="-28592"/>
            <a:ext cx="12191521" cy="1079660"/>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4250" tIns="52126" rIns="104250" bIns="52126"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fr-FR" sz="3264" b="1" i="0" u="none" strike="noStrike" kern="1200" cap="none" spc="0" normalizeH="0" baseline="0" noProof="0" dirty="0">
                <a:ln>
                  <a:noFill/>
                </a:ln>
                <a:solidFill>
                  <a:prstClr val="white"/>
                </a:solidFill>
                <a:effectLst/>
                <a:uLnTx/>
                <a:uFillTx/>
                <a:latin typeface="Corbel" panose="020B0503020204020204" pitchFamily="34" charset="0"/>
                <a:ea typeface="+mn-ea"/>
                <a:cs typeface="+mn-cs"/>
              </a:rPr>
              <a:t>Volet Environnement Santé Sécurité</a:t>
            </a:r>
          </a:p>
        </p:txBody>
      </p:sp>
    </p:spTree>
    <p:extLst>
      <p:ext uri="{BB962C8B-B14F-4D97-AF65-F5344CB8AC3E}">
        <p14:creationId xmlns:p14="http://schemas.microsoft.com/office/powerpoint/2010/main" val="1573150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2"/>
          <a:srcRect t="33898" r="24347"/>
          <a:stretch/>
        </p:blipFill>
        <p:spPr>
          <a:xfrm>
            <a:off x="8594751" y="4632553"/>
            <a:ext cx="3597010" cy="2225447"/>
          </a:xfrm>
          <a:prstGeom prst="rect">
            <a:avLst/>
          </a:prstGeom>
        </p:spPr>
      </p:pic>
      <p:sp>
        <p:nvSpPr>
          <p:cNvPr id="2" name="Slide Number Placeholder 1"/>
          <p:cNvSpPr>
            <a:spLocks noGrp="1"/>
          </p:cNvSpPr>
          <p:nvPr>
            <p:ph type="sldNum" sz="quarter" idx="4294967295"/>
          </p:nvPr>
        </p:nvSpPr>
        <p:spPr>
          <a:xfrm>
            <a:off x="9205421" y="6607519"/>
            <a:ext cx="2804050" cy="195365"/>
          </a:xfrm>
        </p:spPr>
        <p:txBody>
          <a:bodyPr/>
          <a:lstStyle/>
          <a:p>
            <a:r>
              <a:rPr lang="fr-FR" sz="1270" b="1" dirty="0">
                <a:solidFill>
                  <a:schemeClr val="accent2">
                    <a:lumMod val="50000"/>
                  </a:schemeClr>
                </a:solidFill>
              </a:rPr>
              <a:t>-</a:t>
            </a:r>
            <a:fld id="{B6F15528-21DE-4FAA-801E-634DDDAF4B2B}" type="slidenum">
              <a:rPr lang="fr-FR" sz="1270" b="1">
                <a:solidFill>
                  <a:schemeClr val="accent2">
                    <a:lumMod val="50000"/>
                  </a:schemeClr>
                </a:solidFill>
              </a:rPr>
              <a:t>2</a:t>
            </a:fld>
            <a:r>
              <a:rPr lang="fr-FR" sz="1270" b="1" dirty="0">
                <a:solidFill>
                  <a:schemeClr val="accent2">
                    <a:lumMod val="50000"/>
                  </a:schemeClr>
                </a:solidFill>
              </a:rPr>
              <a:t>-</a:t>
            </a:r>
          </a:p>
        </p:txBody>
      </p:sp>
      <p:sp>
        <p:nvSpPr>
          <p:cNvPr id="5" name="Rectangle 4"/>
          <p:cNvSpPr/>
          <p:nvPr/>
        </p:nvSpPr>
        <p:spPr>
          <a:xfrm>
            <a:off x="240" y="0"/>
            <a:ext cx="12191521" cy="1079660"/>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4250" tIns="52126" rIns="104250" bIns="52126" numCol="1" spcCol="0" rtlCol="0" fromWordArt="0" anchor="ctr" anchorCtr="0" forceAA="0" compatLnSpc="1">
            <a:prstTxWarp prst="textNoShape">
              <a:avLst/>
            </a:prstTxWarp>
            <a:noAutofit/>
          </a:bodyPr>
          <a:lstStyle/>
          <a:p>
            <a:pPr algn="ctr"/>
            <a:r>
              <a:rPr lang="fr-FR" sz="4897" b="1" dirty="0">
                <a:solidFill>
                  <a:schemeClr val="bg1"/>
                </a:solidFill>
                <a:cs typeface="Sakkal Majalla" panose="02000000000000000000" pitchFamily="2" charset="-78"/>
              </a:rPr>
              <a:t>Plan</a:t>
            </a:r>
            <a:endParaRPr lang="ar-SA" sz="4897" b="1" dirty="0">
              <a:solidFill>
                <a:schemeClr val="bg1"/>
              </a:solidFill>
              <a:cs typeface="Sakkal Majalla" panose="02000000000000000000" pitchFamily="2" charset="-78"/>
            </a:endParaRPr>
          </a:p>
        </p:txBody>
      </p:sp>
      <p:grpSp>
        <p:nvGrpSpPr>
          <p:cNvPr id="78" name="Groupe 77"/>
          <p:cNvGrpSpPr/>
          <p:nvPr/>
        </p:nvGrpSpPr>
        <p:grpSpPr>
          <a:xfrm>
            <a:off x="1264305" y="1681127"/>
            <a:ext cx="9392179" cy="1264387"/>
            <a:chOff x="526358" y="986563"/>
            <a:chExt cx="10357486" cy="1394337"/>
          </a:xfrm>
        </p:grpSpPr>
        <p:grpSp>
          <p:nvGrpSpPr>
            <p:cNvPr id="79" name="Groupe 78"/>
            <p:cNvGrpSpPr/>
            <p:nvPr/>
          </p:nvGrpSpPr>
          <p:grpSpPr>
            <a:xfrm>
              <a:off x="526358" y="1457509"/>
              <a:ext cx="688412" cy="923391"/>
              <a:chOff x="1907704" y="1527351"/>
              <a:chExt cx="688412" cy="923391"/>
            </a:xfrm>
          </p:grpSpPr>
          <p:sp>
            <p:nvSpPr>
              <p:cNvPr id="81" name="Parallélogramme 80"/>
              <p:cNvSpPr/>
              <p:nvPr/>
            </p:nvSpPr>
            <p:spPr>
              <a:xfrm rot="19219040">
                <a:off x="1907704" y="1697884"/>
                <a:ext cx="688412" cy="698376"/>
              </a:xfrm>
              <a:prstGeom prst="parallelogram">
                <a:avLst>
                  <a:gd name="adj" fmla="val 17064"/>
                </a:avLst>
              </a:prstGeom>
              <a:solidFill>
                <a:schemeClr val="bg1"/>
              </a:solidFill>
              <a:ln>
                <a:solidFill>
                  <a:srgbClr val="0070C0"/>
                </a:solidFill>
              </a:ln>
              <a:effectLst>
                <a:innerShdw blurRad="114300">
                  <a:srgbClr val="002060"/>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632" dirty="0"/>
              </a:p>
            </p:txBody>
          </p:sp>
          <p:sp>
            <p:nvSpPr>
              <p:cNvPr id="82" name="Rectangle 81"/>
              <p:cNvSpPr/>
              <p:nvPr/>
            </p:nvSpPr>
            <p:spPr>
              <a:xfrm>
                <a:off x="1975730" y="1527351"/>
                <a:ext cx="552359" cy="923391"/>
              </a:xfrm>
              <a:prstGeom prst="rect">
                <a:avLst/>
              </a:prstGeom>
              <a:noFill/>
            </p:spPr>
            <p:txBody>
              <a:bodyPr wrap="none" lIns="82918" tIns="41459" rIns="82918" bIns="41459">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fr-FR" sz="4897" b="1" dirty="0">
                    <a:ln w="11430"/>
                    <a:solidFill>
                      <a:srgbClr val="0070C0"/>
                    </a:solidFill>
                    <a:effectLst>
                      <a:outerShdw blurRad="50800" dist="39000" dir="5460000" algn="tl">
                        <a:srgbClr val="000000">
                          <a:alpha val="38000"/>
                        </a:srgbClr>
                      </a:outerShdw>
                    </a:effectLst>
                  </a:rPr>
                  <a:t>1</a:t>
                </a:r>
              </a:p>
            </p:txBody>
          </p:sp>
        </p:grpSp>
        <p:sp>
          <p:nvSpPr>
            <p:cNvPr id="80" name="Rogner un rectangle avec un coin du même côté 19"/>
            <p:cNvSpPr/>
            <p:nvPr/>
          </p:nvSpPr>
          <p:spPr>
            <a:xfrm>
              <a:off x="1294662" y="986563"/>
              <a:ext cx="9589182" cy="1379762"/>
            </a:xfrm>
            <a:prstGeom prst="snip2SameRect">
              <a:avLst>
                <a:gd name="adj1" fmla="val 19842"/>
                <a:gd name="adj2" fmla="val 19048"/>
              </a:avLst>
            </a:prstGeom>
            <a:solidFill>
              <a:schemeClr val="bg1"/>
            </a:solidFill>
            <a:ln>
              <a:solidFill>
                <a:srgbClr val="0070C0"/>
              </a:solidFill>
            </a:ln>
            <a:effectLst>
              <a:innerShdw blurRad="114300">
                <a:srgbClr val="002060"/>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632" dirty="0"/>
            </a:p>
          </p:txBody>
        </p:sp>
      </p:grpSp>
      <p:grpSp>
        <p:nvGrpSpPr>
          <p:cNvPr id="83" name="Groupe 82"/>
          <p:cNvGrpSpPr/>
          <p:nvPr/>
        </p:nvGrpSpPr>
        <p:grpSpPr>
          <a:xfrm>
            <a:off x="1264305" y="3141208"/>
            <a:ext cx="9392179" cy="1265573"/>
            <a:chOff x="526358" y="2596706"/>
            <a:chExt cx="10357486" cy="1395645"/>
          </a:xfrm>
        </p:grpSpPr>
        <p:grpSp>
          <p:nvGrpSpPr>
            <p:cNvPr id="84" name="Groupe 83"/>
            <p:cNvGrpSpPr/>
            <p:nvPr/>
          </p:nvGrpSpPr>
          <p:grpSpPr>
            <a:xfrm>
              <a:off x="526358" y="3068960"/>
              <a:ext cx="688412" cy="923391"/>
              <a:chOff x="1907704" y="1527351"/>
              <a:chExt cx="688412" cy="923391"/>
            </a:xfrm>
          </p:grpSpPr>
          <p:sp>
            <p:nvSpPr>
              <p:cNvPr id="86" name="Parallélogramme 85"/>
              <p:cNvSpPr/>
              <p:nvPr/>
            </p:nvSpPr>
            <p:spPr>
              <a:xfrm rot="19219040">
                <a:off x="1907704" y="1697884"/>
                <a:ext cx="688412" cy="698376"/>
              </a:xfrm>
              <a:prstGeom prst="parallelogram">
                <a:avLst>
                  <a:gd name="adj" fmla="val 17064"/>
                </a:avLst>
              </a:prstGeom>
              <a:solidFill>
                <a:schemeClr val="bg1"/>
              </a:solidFill>
              <a:ln>
                <a:solidFill>
                  <a:srgbClr val="0070C0"/>
                </a:solidFill>
              </a:ln>
              <a:effectLst>
                <a:innerShdw blurRad="114300">
                  <a:srgbClr val="002060"/>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632" dirty="0"/>
              </a:p>
            </p:txBody>
          </p:sp>
          <p:sp>
            <p:nvSpPr>
              <p:cNvPr id="87" name="Rectangle 86"/>
              <p:cNvSpPr/>
              <p:nvPr/>
            </p:nvSpPr>
            <p:spPr>
              <a:xfrm>
                <a:off x="1975730" y="1527351"/>
                <a:ext cx="552359" cy="923391"/>
              </a:xfrm>
              <a:prstGeom prst="rect">
                <a:avLst/>
              </a:prstGeom>
              <a:noFill/>
            </p:spPr>
            <p:txBody>
              <a:bodyPr wrap="none" lIns="82918" tIns="41459" rIns="82918" bIns="41459">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fr-FR" sz="4897" b="1" dirty="0">
                    <a:ln w="11430"/>
                    <a:solidFill>
                      <a:srgbClr val="0070C0"/>
                    </a:solidFill>
                    <a:effectLst>
                      <a:outerShdw blurRad="50800" dist="39000" dir="5460000" algn="tl">
                        <a:srgbClr val="000000">
                          <a:alpha val="38000"/>
                        </a:srgbClr>
                      </a:outerShdw>
                    </a:effectLst>
                  </a:rPr>
                  <a:t>2</a:t>
                </a:r>
              </a:p>
            </p:txBody>
          </p:sp>
        </p:grpSp>
        <p:sp>
          <p:nvSpPr>
            <p:cNvPr id="85" name="Rogner un rectangle avec un coin du même côté 20"/>
            <p:cNvSpPr/>
            <p:nvPr/>
          </p:nvSpPr>
          <p:spPr>
            <a:xfrm>
              <a:off x="1294662" y="2596706"/>
              <a:ext cx="9589182" cy="1379762"/>
            </a:xfrm>
            <a:prstGeom prst="snip2SameRect">
              <a:avLst>
                <a:gd name="adj1" fmla="val 19842"/>
                <a:gd name="adj2" fmla="val 19048"/>
              </a:avLst>
            </a:prstGeom>
            <a:solidFill>
              <a:schemeClr val="bg1"/>
            </a:solidFill>
            <a:ln>
              <a:solidFill>
                <a:srgbClr val="0070C0"/>
              </a:solidFill>
            </a:ln>
            <a:effectLst>
              <a:innerShdw blurRad="114300">
                <a:srgbClr val="002060"/>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632" dirty="0"/>
            </a:p>
          </p:txBody>
        </p:sp>
      </p:grpSp>
      <p:grpSp>
        <p:nvGrpSpPr>
          <p:cNvPr id="88" name="Groupe 87"/>
          <p:cNvGrpSpPr/>
          <p:nvPr/>
        </p:nvGrpSpPr>
        <p:grpSpPr>
          <a:xfrm>
            <a:off x="1259124" y="4632553"/>
            <a:ext cx="9397360" cy="1264387"/>
            <a:chOff x="520644" y="4194964"/>
            <a:chExt cx="10363200" cy="1394337"/>
          </a:xfrm>
        </p:grpSpPr>
        <p:grpSp>
          <p:nvGrpSpPr>
            <p:cNvPr id="89" name="Groupe 88"/>
            <p:cNvGrpSpPr/>
            <p:nvPr/>
          </p:nvGrpSpPr>
          <p:grpSpPr>
            <a:xfrm>
              <a:off x="520644" y="4665910"/>
              <a:ext cx="688412" cy="923391"/>
              <a:chOff x="1907704" y="1527351"/>
              <a:chExt cx="688412" cy="923391"/>
            </a:xfrm>
          </p:grpSpPr>
          <p:sp>
            <p:nvSpPr>
              <p:cNvPr id="91" name="Parallélogramme 90"/>
              <p:cNvSpPr/>
              <p:nvPr/>
            </p:nvSpPr>
            <p:spPr>
              <a:xfrm rot="19219040">
                <a:off x="1907704" y="1697884"/>
                <a:ext cx="688412" cy="698376"/>
              </a:xfrm>
              <a:prstGeom prst="parallelogram">
                <a:avLst>
                  <a:gd name="adj" fmla="val 17064"/>
                </a:avLst>
              </a:prstGeom>
              <a:solidFill>
                <a:schemeClr val="bg1"/>
              </a:solidFill>
              <a:ln>
                <a:solidFill>
                  <a:srgbClr val="0070C0"/>
                </a:solidFill>
              </a:ln>
              <a:effectLst>
                <a:innerShdw blurRad="114300">
                  <a:srgbClr val="002060"/>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632" dirty="0"/>
              </a:p>
            </p:txBody>
          </p:sp>
          <p:sp>
            <p:nvSpPr>
              <p:cNvPr id="92" name="Rectangle 91"/>
              <p:cNvSpPr/>
              <p:nvPr/>
            </p:nvSpPr>
            <p:spPr>
              <a:xfrm>
                <a:off x="1975730" y="1527351"/>
                <a:ext cx="552359" cy="923391"/>
              </a:xfrm>
              <a:prstGeom prst="rect">
                <a:avLst/>
              </a:prstGeom>
              <a:noFill/>
            </p:spPr>
            <p:txBody>
              <a:bodyPr wrap="none" lIns="82918" tIns="41459" rIns="82918" bIns="41459">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fr-FR" sz="4897" b="1" dirty="0">
                    <a:ln w="11430"/>
                    <a:solidFill>
                      <a:srgbClr val="0070C0"/>
                    </a:solidFill>
                    <a:effectLst>
                      <a:outerShdw blurRad="50800" dist="39000" dir="5460000" algn="tl">
                        <a:srgbClr val="000000">
                          <a:alpha val="38000"/>
                        </a:srgbClr>
                      </a:outerShdw>
                    </a:effectLst>
                  </a:rPr>
                  <a:t>3</a:t>
                </a:r>
              </a:p>
            </p:txBody>
          </p:sp>
        </p:grpSp>
        <p:sp>
          <p:nvSpPr>
            <p:cNvPr id="90" name="Rogner un rectangle avec un coin du même côté 21"/>
            <p:cNvSpPr/>
            <p:nvPr/>
          </p:nvSpPr>
          <p:spPr>
            <a:xfrm>
              <a:off x="1294662" y="4194964"/>
              <a:ext cx="9589182" cy="1379762"/>
            </a:xfrm>
            <a:prstGeom prst="snip2SameRect">
              <a:avLst>
                <a:gd name="adj1" fmla="val 19842"/>
                <a:gd name="adj2" fmla="val 19048"/>
              </a:avLst>
            </a:prstGeom>
            <a:solidFill>
              <a:schemeClr val="bg1"/>
            </a:solidFill>
            <a:ln>
              <a:solidFill>
                <a:srgbClr val="0070C0"/>
              </a:solidFill>
            </a:ln>
            <a:effectLst>
              <a:innerShdw blurRad="114300">
                <a:srgbClr val="002060"/>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632" dirty="0"/>
            </a:p>
          </p:txBody>
        </p:sp>
      </p:grpSp>
      <p:sp>
        <p:nvSpPr>
          <p:cNvPr id="93" name="Rectangle 92"/>
          <p:cNvSpPr/>
          <p:nvPr/>
        </p:nvSpPr>
        <p:spPr>
          <a:xfrm>
            <a:off x="2177775" y="1791056"/>
            <a:ext cx="1819729" cy="315599"/>
          </a:xfrm>
          <a:prstGeom prst="rect">
            <a:avLst/>
          </a:prstGeom>
        </p:spPr>
        <p:txBody>
          <a:bodyPr wrap="none">
            <a:spAutoFit/>
          </a:bodyPr>
          <a:lstStyle/>
          <a:p>
            <a:r>
              <a:rPr lang="en-US" sz="1451" b="1" u="sng" kern="0" dirty="0">
                <a:solidFill>
                  <a:srgbClr val="002060"/>
                </a:solidFill>
                <a:latin typeface="Berlin Sans FB Demi" pitchFamily="34" charset="0"/>
                <a:cs typeface="Arial" panose="020B0604020202020204" pitchFamily="34" charset="0"/>
              </a:rPr>
              <a:t>VOLET TECHNIQUE</a:t>
            </a:r>
            <a:endParaRPr lang="en-US" sz="1451" b="1" u="sng" dirty="0">
              <a:solidFill>
                <a:srgbClr val="002060"/>
              </a:solidFill>
              <a:latin typeface="Berlin Sans FB Demi" pitchFamily="34" charset="0"/>
            </a:endParaRPr>
          </a:p>
        </p:txBody>
      </p:sp>
      <p:sp>
        <p:nvSpPr>
          <p:cNvPr id="94" name="Rectangle 93"/>
          <p:cNvSpPr/>
          <p:nvPr/>
        </p:nvSpPr>
        <p:spPr>
          <a:xfrm>
            <a:off x="2172232" y="3215385"/>
            <a:ext cx="2143536" cy="315599"/>
          </a:xfrm>
          <a:prstGeom prst="rect">
            <a:avLst/>
          </a:prstGeom>
        </p:spPr>
        <p:txBody>
          <a:bodyPr wrap="none">
            <a:spAutoFit/>
          </a:bodyPr>
          <a:lstStyle/>
          <a:p>
            <a:r>
              <a:rPr lang="en-US" sz="1451" b="1" u="sng" kern="0" dirty="0">
                <a:solidFill>
                  <a:srgbClr val="002060"/>
                </a:solidFill>
                <a:latin typeface="Berlin Sans FB Demi" pitchFamily="34" charset="0"/>
                <a:cs typeface="Arial" panose="020B0604020202020204" pitchFamily="34" charset="0"/>
              </a:rPr>
              <a:t>VOLET ADMINISTRATIF</a:t>
            </a:r>
          </a:p>
        </p:txBody>
      </p:sp>
      <p:sp>
        <p:nvSpPr>
          <p:cNvPr id="95" name="Rectangle 94"/>
          <p:cNvSpPr/>
          <p:nvPr/>
        </p:nvSpPr>
        <p:spPr>
          <a:xfrm>
            <a:off x="2172232" y="4735607"/>
            <a:ext cx="1380506" cy="315599"/>
          </a:xfrm>
          <a:prstGeom prst="rect">
            <a:avLst/>
          </a:prstGeom>
        </p:spPr>
        <p:txBody>
          <a:bodyPr wrap="none">
            <a:spAutoFit/>
          </a:bodyPr>
          <a:lstStyle/>
          <a:p>
            <a:r>
              <a:rPr lang="en-US" sz="1451" b="1" u="sng" kern="0" dirty="0">
                <a:solidFill>
                  <a:srgbClr val="002060"/>
                </a:solidFill>
                <a:latin typeface="Berlin Sans FB Demi" pitchFamily="34" charset="0"/>
                <a:cs typeface="Arial" panose="020B0604020202020204" pitchFamily="34" charset="0"/>
              </a:rPr>
              <a:t>VOLET FISCAL</a:t>
            </a:r>
          </a:p>
        </p:txBody>
      </p:sp>
      <p:sp>
        <p:nvSpPr>
          <p:cNvPr id="96" name="Rectangle 95"/>
          <p:cNvSpPr/>
          <p:nvPr/>
        </p:nvSpPr>
        <p:spPr>
          <a:xfrm>
            <a:off x="2124137" y="2209268"/>
            <a:ext cx="8308227" cy="461665"/>
          </a:xfrm>
          <a:prstGeom prst="rect">
            <a:avLst/>
          </a:prstGeom>
        </p:spPr>
        <p:txBody>
          <a:bodyPr wrap="square">
            <a:spAutoFit/>
          </a:bodyPr>
          <a:lstStyle/>
          <a:p>
            <a:pPr algn="just"/>
            <a:r>
              <a:rPr lang="fr-FR" sz="2400" b="1" kern="0" dirty="0">
                <a:solidFill>
                  <a:srgbClr val="0070C0"/>
                </a:solidFill>
                <a:cs typeface="Arial" panose="020B0604020202020204" pitchFamily="34" charset="0"/>
              </a:rPr>
              <a:t>Présentation du Dossier de Consultation des Entreprises ( DCE).</a:t>
            </a:r>
            <a:r>
              <a:rPr lang="en-US" sz="2400" b="1" kern="0" dirty="0">
                <a:solidFill>
                  <a:srgbClr val="0070C0"/>
                </a:solidFill>
                <a:cs typeface="Arial" panose="020B0604020202020204" pitchFamily="34" charset="0"/>
              </a:rPr>
              <a:t>  </a:t>
            </a:r>
            <a:endParaRPr lang="en-US" sz="2400" b="1" dirty="0">
              <a:solidFill>
                <a:srgbClr val="0070C0"/>
              </a:solidFill>
            </a:endParaRPr>
          </a:p>
        </p:txBody>
      </p:sp>
      <p:sp>
        <p:nvSpPr>
          <p:cNvPr id="97" name="Rectangle 96"/>
          <p:cNvSpPr/>
          <p:nvPr/>
        </p:nvSpPr>
        <p:spPr>
          <a:xfrm>
            <a:off x="2177775" y="3613664"/>
            <a:ext cx="8285083" cy="830997"/>
          </a:xfrm>
          <a:prstGeom prst="rect">
            <a:avLst/>
          </a:prstGeom>
        </p:spPr>
        <p:txBody>
          <a:bodyPr wrap="square">
            <a:spAutoFit/>
          </a:bodyPr>
          <a:lstStyle/>
          <a:p>
            <a:pPr algn="just"/>
            <a:r>
              <a:rPr lang="fr-FR" sz="2400" b="1" kern="0" dirty="0">
                <a:solidFill>
                  <a:srgbClr val="0070C0"/>
                </a:solidFill>
                <a:cs typeface="Arial" panose="020B0604020202020204" pitchFamily="34" charset="0"/>
              </a:rPr>
              <a:t>Description du processus de passation des marchés selon les lignes directrices de MCC.</a:t>
            </a:r>
          </a:p>
        </p:txBody>
      </p:sp>
      <p:sp>
        <p:nvSpPr>
          <p:cNvPr id="98" name="Rectangle 97"/>
          <p:cNvSpPr/>
          <p:nvPr/>
        </p:nvSpPr>
        <p:spPr>
          <a:xfrm>
            <a:off x="2154631" y="5097938"/>
            <a:ext cx="6777849" cy="830997"/>
          </a:xfrm>
          <a:prstGeom prst="rect">
            <a:avLst/>
          </a:prstGeom>
        </p:spPr>
        <p:txBody>
          <a:bodyPr wrap="square">
            <a:spAutoFit/>
          </a:bodyPr>
          <a:lstStyle/>
          <a:p>
            <a:pPr algn="just"/>
            <a:r>
              <a:rPr lang="fr-FR" sz="2400" b="1" kern="0" dirty="0">
                <a:solidFill>
                  <a:srgbClr val="0070C0"/>
                </a:solidFill>
                <a:cs typeface="Arial" panose="020B0604020202020204" pitchFamily="34" charset="0"/>
              </a:rPr>
              <a:t>Présentation des dispositions fiscales pour les Contractants.</a:t>
            </a:r>
          </a:p>
        </p:txBody>
      </p:sp>
    </p:spTree>
    <p:extLst>
      <p:ext uri="{BB962C8B-B14F-4D97-AF65-F5344CB8AC3E}">
        <p14:creationId xmlns:p14="http://schemas.microsoft.com/office/powerpoint/2010/main" val="386787473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31"/>
          <p:cNvPicPr>
            <a:picLocks noChangeAspect="1"/>
          </p:cNvPicPr>
          <p:nvPr/>
        </p:nvPicPr>
        <p:blipFill rotWithShape="1">
          <a:blip r:embed="rId3"/>
          <a:srcRect t="33898" r="24347"/>
          <a:stretch/>
        </p:blipFill>
        <p:spPr>
          <a:xfrm>
            <a:off x="8594751" y="4648235"/>
            <a:ext cx="3597010" cy="2225447"/>
          </a:xfrm>
          <a:prstGeom prst="rect">
            <a:avLst/>
          </a:prstGeom>
        </p:spPr>
      </p:pic>
      <p:sp>
        <p:nvSpPr>
          <p:cNvPr id="7" name="Rectangle 6">
            <a:extLst>
              <a:ext uri="{FF2B5EF4-FFF2-40B4-BE49-F238E27FC236}">
                <a16:creationId xmlns:a16="http://schemas.microsoft.com/office/drawing/2014/main" id="{6F24FF88-41E7-418E-86C1-5B70A85BF04C}"/>
              </a:ext>
            </a:extLst>
          </p:cNvPr>
          <p:cNvSpPr/>
          <p:nvPr/>
        </p:nvSpPr>
        <p:spPr>
          <a:xfrm>
            <a:off x="184727" y="1590359"/>
            <a:ext cx="11600873" cy="3862596"/>
          </a:xfrm>
          <a:prstGeom prst="rect">
            <a:avLst/>
          </a:prstGeom>
          <a:solidFill>
            <a:schemeClr val="bg1">
              <a:lumMod val="95000"/>
            </a:schemeClr>
          </a:solidFill>
        </p:spPr>
        <p:txBody>
          <a:bodyPr wrap="square">
            <a:spAutoFit/>
          </a:bodyPr>
          <a:lstStyle/>
          <a:p>
            <a:pPr algn="just"/>
            <a:endParaRPr lang="fr-FR" sz="2000" b="1" kern="0" dirty="0">
              <a:solidFill>
                <a:srgbClr val="002060"/>
              </a:solidFill>
              <a:latin typeface="Trebuchet MS"/>
              <a:cs typeface="Trebuchet MS"/>
            </a:endParaRPr>
          </a:p>
          <a:p>
            <a:pPr marL="342900" indent="-342900" algn="just" hangingPunct="0">
              <a:spcBef>
                <a:spcPts val="600"/>
              </a:spcBef>
              <a:spcAft>
                <a:spcPts val="600"/>
              </a:spcAft>
              <a:buFont typeface="Wingdings" panose="05000000000000000000" pitchFamily="2" charset="2"/>
              <a:buChar char="v"/>
            </a:pPr>
            <a:r>
              <a:rPr lang="fr-FR" sz="2000" b="1" dirty="0">
                <a:solidFill>
                  <a:srgbClr val="FF0000"/>
                </a:solidFill>
                <a:latin typeface="Trebuchet MS"/>
                <a:cs typeface="Trebuchet MS"/>
              </a:rPr>
              <a:t>Plan d’action pour la gestion des risques liés au COVID 19 </a:t>
            </a:r>
            <a:r>
              <a:rPr lang="fr-FR" sz="2000" dirty="0">
                <a:solidFill>
                  <a:srgbClr val="184578"/>
                </a:solidFill>
                <a:latin typeface="Trebuchet MS"/>
                <a:cs typeface="Trebuchet MS"/>
              </a:rPr>
              <a:t>: </a:t>
            </a:r>
            <a:r>
              <a:rPr lang="fr-MA" sz="2000" dirty="0">
                <a:solidFill>
                  <a:srgbClr val="184578"/>
                </a:solidFill>
                <a:latin typeface="Trebuchet MS"/>
                <a:cs typeface="Trebuchet MS"/>
              </a:rPr>
              <a:t>visant à préserver la santé et la sécurité des employés de l’entreprise pendant la crise sanitaire du Covid-19, de gérer le risque de propagation de cette pandémie dans les lieux de travail, et en conséquence, d’assurer la continuité des activités de construction pendant cette période.</a:t>
            </a:r>
            <a:endParaRPr lang="fr-FR" sz="2000" dirty="0">
              <a:solidFill>
                <a:srgbClr val="184578"/>
              </a:solidFill>
              <a:latin typeface="Trebuchet MS"/>
              <a:cs typeface="Trebuchet MS"/>
            </a:endParaRPr>
          </a:p>
          <a:p>
            <a:pPr algn="just" hangingPunct="0">
              <a:spcBef>
                <a:spcPts val="600"/>
              </a:spcBef>
              <a:spcAft>
                <a:spcPts val="600"/>
              </a:spcAft>
            </a:pPr>
            <a:r>
              <a:rPr lang="fr-MA" sz="2000" dirty="0">
                <a:solidFill>
                  <a:srgbClr val="184578"/>
                </a:solidFill>
                <a:latin typeface="Trebuchet MS"/>
                <a:cs typeface="Trebuchet MS"/>
              </a:rPr>
              <a:t>  </a:t>
            </a:r>
            <a:r>
              <a:rPr lang="fr-FR" sz="2000" dirty="0">
                <a:solidFill>
                  <a:srgbClr val="184578"/>
                </a:solidFill>
                <a:latin typeface="Trebuchet MS"/>
                <a:cs typeface="Trebuchet MS"/>
              </a:rPr>
              <a:t>L’Entrepreneur</a:t>
            </a:r>
            <a:r>
              <a:rPr lang="fr-MA" sz="2000" dirty="0">
                <a:solidFill>
                  <a:srgbClr val="184578"/>
                </a:solidFill>
                <a:latin typeface="Trebuchet MS"/>
                <a:cs typeface="Trebuchet MS"/>
              </a:rPr>
              <a:t> est tenu de présenter un plan d’atténuation des risques de contamination par l’agent pathogène COVID 19 et d’assurer sa mise en œuvre.</a:t>
            </a:r>
          </a:p>
          <a:p>
            <a:pPr algn="just"/>
            <a:r>
              <a:rPr lang="fr-FR" sz="2000" dirty="0">
                <a:solidFill>
                  <a:srgbClr val="184578"/>
                </a:solidFill>
                <a:latin typeface="Trebuchet MS"/>
                <a:cs typeface="Trebuchet MS"/>
              </a:rPr>
              <a:t> </a:t>
            </a:r>
          </a:p>
          <a:p>
            <a:pPr marL="1703388" algn="just">
              <a:tabLst>
                <a:tab pos="2057400" algn="l"/>
              </a:tabLst>
            </a:pPr>
            <a:r>
              <a:rPr lang="fr-FR" sz="2000" dirty="0">
                <a:solidFill>
                  <a:srgbClr val="184578"/>
                </a:solidFill>
                <a:latin typeface="Trebuchet MS"/>
                <a:cs typeface="Trebuchet MS"/>
              </a:rPr>
              <a:t>Frais à inclure dans le montant de l’offre de l’entreprise selon les disposition du BOQ.</a:t>
            </a:r>
            <a:endParaRPr lang="fr-MA" sz="2000" dirty="0">
              <a:solidFill>
                <a:srgbClr val="184578"/>
              </a:solidFill>
              <a:latin typeface="Trebuchet MS"/>
              <a:cs typeface="Trebuchet MS"/>
            </a:endParaRPr>
          </a:p>
          <a:p>
            <a:pPr algn="just" hangingPunct="0">
              <a:spcBef>
                <a:spcPts val="600"/>
              </a:spcBef>
              <a:spcAft>
                <a:spcPts val="600"/>
              </a:spcAft>
            </a:pPr>
            <a:endParaRPr lang="fr-MA" sz="2000" dirty="0">
              <a:solidFill>
                <a:srgbClr val="184578"/>
              </a:solidFill>
              <a:latin typeface="Trebuchet MS"/>
              <a:cs typeface="Trebuchet MS"/>
            </a:endParaRPr>
          </a:p>
        </p:txBody>
      </p:sp>
      <p:sp>
        <p:nvSpPr>
          <p:cNvPr id="5" name="Rectangle 4"/>
          <p:cNvSpPr/>
          <p:nvPr/>
        </p:nvSpPr>
        <p:spPr>
          <a:xfrm>
            <a:off x="240" y="-28592"/>
            <a:ext cx="12191521" cy="1079660"/>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4250" tIns="52126" rIns="104250" bIns="52126"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fr-FR" sz="3264" b="1" i="0" u="none" strike="noStrike" kern="1200" cap="none" spc="0" normalizeH="0" baseline="0" noProof="0" dirty="0">
                <a:ln>
                  <a:noFill/>
                </a:ln>
                <a:solidFill>
                  <a:prstClr val="white"/>
                </a:solidFill>
                <a:effectLst/>
                <a:uLnTx/>
                <a:uFillTx/>
                <a:latin typeface="Corbel" panose="020B0503020204020204" pitchFamily="34" charset="0"/>
                <a:ea typeface="+mn-ea"/>
                <a:cs typeface="+mn-cs"/>
              </a:rPr>
              <a:t>Volet Environnement Santé Sécurité</a:t>
            </a:r>
          </a:p>
        </p:txBody>
      </p:sp>
      <p:sp>
        <p:nvSpPr>
          <p:cNvPr id="6" name="Flèche droite 5"/>
          <p:cNvSpPr/>
          <p:nvPr/>
        </p:nvSpPr>
        <p:spPr>
          <a:xfrm>
            <a:off x="810439" y="4261341"/>
            <a:ext cx="859841" cy="386894"/>
          </a:xfrm>
          <a:prstGeom prst="rightArrow">
            <a:avLst/>
          </a:prstGeom>
        </p:spPr>
        <p:style>
          <a:lnRef idx="3">
            <a:schemeClr val="lt1"/>
          </a:lnRef>
          <a:fillRef idx="1">
            <a:schemeClr val="accent3"/>
          </a:fillRef>
          <a:effectRef idx="1">
            <a:schemeClr val="accent3"/>
          </a:effectRef>
          <a:fontRef idx="minor">
            <a:schemeClr val="lt1"/>
          </a:fontRef>
        </p:style>
        <p:txBody>
          <a:bodyPr rtlCol="0" anchor="ctr"/>
          <a:lstStyle/>
          <a:p>
            <a:pPr algn="ctr"/>
            <a:endParaRPr lang="fr-FR" sz="1632"/>
          </a:p>
        </p:txBody>
      </p:sp>
    </p:spTree>
    <p:extLst>
      <p:ext uri="{BB962C8B-B14F-4D97-AF65-F5344CB8AC3E}">
        <p14:creationId xmlns:p14="http://schemas.microsoft.com/office/powerpoint/2010/main" val="302542878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31"/>
          <p:cNvPicPr>
            <a:picLocks noChangeAspect="1"/>
          </p:cNvPicPr>
          <p:nvPr/>
        </p:nvPicPr>
        <p:blipFill rotWithShape="1">
          <a:blip r:embed="rId3"/>
          <a:srcRect t="33898" r="24347"/>
          <a:stretch/>
        </p:blipFill>
        <p:spPr>
          <a:xfrm>
            <a:off x="8594751" y="4648235"/>
            <a:ext cx="3597010" cy="2225447"/>
          </a:xfrm>
          <a:prstGeom prst="rect">
            <a:avLst/>
          </a:prstGeom>
        </p:spPr>
      </p:pic>
      <p:sp>
        <p:nvSpPr>
          <p:cNvPr id="15" name="Rectangle 14"/>
          <p:cNvSpPr/>
          <p:nvPr/>
        </p:nvSpPr>
        <p:spPr>
          <a:xfrm>
            <a:off x="0" y="2889170"/>
            <a:ext cx="12191521" cy="1079660"/>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4250" tIns="52126" rIns="104250" bIns="52126"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fr-FR" sz="3264" b="1" i="0" u="none" strike="noStrike" kern="1200" cap="none" spc="0" normalizeH="0" baseline="0" noProof="0" dirty="0">
                <a:ln>
                  <a:noFill/>
                </a:ln>
                <a:solidFill>
                  <a:prstClr val="white"/>
                </a:solidFill>
                <a:effectLst/>
                <a:uLnTx/>
                <a:uFillTx/>
                <a:latin typeface="Corbel" panose="020B0503020204020204" pitchFamily="34" charset="0"/>
                <a:ea typeface="+mn-ea"/>
                <a:cs typeface="+mn-cs"/>
              </a:rPr>
              <a:t>Volet Genre et Inclusion Sociale (GIS)</a:t>
            </a:r>
          </a:p>
        </p:txBody>
      </p:sp>
    </p:spTree>
    <p:extLst>
      <p:ext uri="{BB962C8B-B14F-4D97-AF65-F5344CB8AC3E}">
        <p14:creationId xmlns:p14="http://schemas.microsoft.com/office/powerpoint/2010/main" val="269106722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240" y="-28592"/>
            <a:ext cx="12191521" cy="1079660"/>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4250" tIns="52126" rIns="104250" bIns="52126"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fr-FR" sz="3264" b="1" i="0" u="none" strike="noStrike" kern="1200" cap="none" spc="0" normalizeH="0" baseline="0" noProof="0" dirty="0">
                <a:ln>
                  <a:noFill/>
                </a:ln>
                <a:solidFill>
                  <a:prstClr val="white"/>
                </a:solidFill>
                <a:effectLst/>
                <a:uLnTx/>
                <a:uFillTx/>
                <a:latin typeface="Corbel" panose="020B0503020204020204" pitchFamily="34" charset="0"/>
                <a:ea typeface="+mn-ea"/>
                <a:cs typeface="+mn-cs"/>
              </a:rPr>
              <a:t>Volet </a:t>
            </a:r>
            <a:r>
              <a:rPr lang="fr-FR" sz="3264" b="1" dirty="0">
                <a:solidFill>
                  <a:prstClr val="white"/>
                </a:solidFill>
                <a:latin typeface="Corbel" panose="020B0503020204020204" pitchFamily="34" charset="0"/>
              </a:rPr>
              <a:t>Genre et Inclusion Sociale (GIS)</a:t>
            </a:r>
            <a:endParaRPr kumimoji="0" lang="fr-FR" sz="3264" b="1" i="0" u="none" strike="noStrike" kern="1200" cap="none" spc="0" normalizeH="0" baseline="0" noProof="0" dirty="0">
              <a:ln>
                <a:noFill/>
              </a:ln>
              <a:solidFill>
                <a:prstClr val="white"/>
              </a:solidFill>
              <a:effectLst/>
              <a:uLnTx/>
              <a:uFillTx/>
              <a:latin typeface="Corbel" panose="020B0503020204020204" pitchFamily="34" charset="0"/>
              <a:ea typeface="+mn-ea"/>
              <a:cs typeface="+mn-cs"/>
            </a:endParaRPr>
          </a:p>
        </p:txBody>
      </p:sp>
      <p:pic>
        <p:nvPicPr>
          <p:cNvPr id="2" name="Image 1">
            <a:extLst>
              <a:ext uri="{FF2B5EF4-FFF2-40B4-BE49-F238E27FC236}">
                <a16:creationId xmlns:a16="http://schemas.microsoft.com/office/drawing/2014/main" id="{139AB28C-B443-43D2-966E-DE04858691F9}"/>
              </a:ext>
            </a:extLst>
          </p:cNvPr>
          <p:cNvPicPr>
            <a:picLocks noChangeAspect="1"/>
          </p:cNvPicPr>
          <p:nvPr/>
        </p:nvPicPr>
        <p:blipFill rotWithShape="1">
          <a:blip r:embed="rId3"/>
          <a:srcRect l="51263" t="21683" r="28791" b="31137"/>
          <a:stretch/>
        </p:blipFill>
        <p:spPr>
          <a:xfrm>
            <a:off x="5295472" y="5328743"/>
            <a:ext cx="1083802" cy="1442084"/>
          </a:xfrm>
          <a:prstGeom prst="rect">
            <a:avLst/>
          </a:prstGeom>
        </p:spPr>
      </p:pic>
      <p:pic>
        <p:nvPicPr>
          <p:cNvPr id="3" name="Image 2">
            <a:extLst>
              <a:ext uri="{FF2B5EF4-FFF2-40B4-BE49-F238E27FC236}">
                <a16:creationId xmlns:a16="http://schemas.microsoft.com/office/drawing/2014/main" id="{DB4E54E7-6ED3-4E6D-9462-08EF092E8C91}"/>
              </a:ext>
            </a:extLst>
          </p:cNvPr>
          <p:cNvPicPr>
            <a:picLocks noChangeAspect="1"/>
          </p:cNvPicPr>
          <p:nvPr/>
        </p:nvPicPr>
        <p:blipFill rotWithShape="1">
          <a:blip r:embed="rId4"/>
          <a:srcRect l="36676" t="15326" r="37363" b="24543"/>
          <a:stretch/>
        </p:blipFill>
        <p:spPr>
          <a:xfrm>
            <a:off x="7415763" y="5329162"/>
            <a:ext cx="1138091" cy="1482765"/>
          </a:xfrm>
          <a:prstGeom prst="rect">
            <a:avLst/>
          </a:prstGeom>
        </p:spPr>
      </p:pic>
      <p:sp>
        <p:nvSpPr>
          <p:cNvPr id="8" name="Rectangle 7">
            <a:extLst>
              <a:ext uri="{FF2B5EF4-FFF2-40B4-BE49-F238E27FC236}">
                <a16:creationId xmlns:a16="http://schemas.microsoft.com/office/drawing/2014/main" id="{1366DE7B-9ECE-47BF-AB43-3F967A3A4594}"/>
              </a:ext>
            </a:extLst>
          </p:cNvPr>
          <p:cNvSpPr/>
          <p:nvPr/>
        </p:nvSpPr>
        <p:spPr>
          <a:xfrm>
            <a:off x="510061" y="1051068"/>
            <a:ext cx="11416049" cy="4278094"/>
          </a:xfrm>
          <a:prstGeom prst="rect">
            <a:avLst/>
          </a:prstGeom>
          <a:solidFill>
            <a:schemeClr val="bg1">
              <a:lumMod val="95000"/>
            </a:schemeClr>
          </a:solid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2000" b="1" i="0" u="none" strike="noStrike" kern="0" cap="none" spc="0" normalizeH="0" baseline="0" noProof="0" dirty="0">
                <a:ln>
                  <a:noFill/>
                </a:ln>
                <a:solidFill>
                  <a:srgbClr val="002060"/>
                </a:solidFill>
                <a:effectLst/>
                <a:uLnTx/>
                <a:uFillTx/>
                <a:latin typeface="Trebuchet MS"/>
                <a:ea typeface="+mn-ea"/>
                <a:cs typeface="Trebuchet MS"/>
              </a:rPr>
              <a:t>Le volet GIS décrit les exigences de MCC et de MCA dans les domaines suivants: </a:t>
            </a:r>
          </a:p>
          <a:p>
            <a:pPr marL="342900" marR="0" lvl="0" indent="-34290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endParaRPr kumimoji="0" lang="fr-FR" sz="1800" b="1" i="0" u="none" strike="noStrike" kern="1200" cap="none" spc="0" normalizeH="0" baseline="0" noProof="0" dirty="0">
              <a:ln>
                <a:noFill/>
              </a:ln>
              <a:solidFill>
                <a:srgbClr val="3E8853"/>
              </a:solidFill>
              <a:effectLst/>
              <a:uLnTx/>
              <a:uFillTx/>
              <a:latin typeface="Tw Cen MT" panose="020B0602020104020603"/>
              <a:ea typeface="+mn-ea"/>
              <a:cs typeface="+mn-cs"/>
            </a:endParaRPr>
          </a:p>
          <a:p>
            <a:pPr marL="342900" marR="0" lvl="0" indent="-34290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fr-FR" sz="1800" b="1" i="0" u="none" strike="noStrike" kern="1200" cap="none" spc="0" normalizeH="0" baseline="0" noProof="0" dirty="0">
                <a:ln>
                  <a:noFill/>
                </a:ln>
                <a:solidFill>
                  <a:srgbClr val="3E8853"/>
                </a:solidFill>
                <a:effectLst/>
                <a:uLnTx/>
                <a:uFillTx/>
                <a:latin typeface="Tw Cen MT" panose="020B0602020104020603"/>
                <a:ea typeface="+mn-ea"/>
                <a:cs typeface="+mn-cs"/>
              </a:rPr>
              <a:t>Emploi local: </a:t>
            </a:r>
            <a:r>
              <a:rPr kumimoji="0" lang="fr-FR" sz="1800" b="0" i="0" u="none" strike="noStrike" kern="1200" cap="none" spc="0" normalizeH="0" baseline="0" noProof="0" dirty="0">
                <a:ln>
                  <a:noFill/>
                </a:ln>
                <a:solidFill>
                  <a:prstClr val="black"/>
                </a:solidFill>
                <a:effectLst/>
                <a:uLnTx/>
                <a:uFillTx/>
                <a:latin typeface="Tw Cen MT" panose="020B0602020104020603"/>
                <a:ea typeface="+mn-ea"/>
                <a:cs typeface="+mn-cs"/>
              </a:rPr>
              <a:t>Développement socio-économique local;</a:t>
            </a:r>
          </a:p>
          <a:p>
            <a:pPr marL="342900" marR="0" lvl="0" indent="-34290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fr-FR" sz="1800" b="1" i="0" u="none" strike="noStrike" kern="1200" cap="none" spc="0" normalizeH="0" baseline="0" noProof="0" dirty="0">
                <a:ln>
                  <a:noFill/>
                </a:ln>
                <a:solidFill>
                  <a:srgbClr val="3E8853"/>
                </a:solidFill>
                <a:effectLst/>
                <a:uLnTx/>
                <a:uFillTx/>
                <a:latin typeface="Tw Cen MT" panose="020B0602020104020603"/>
                <a:ea typeface="+mn-ea"/>
                <a:cs typeface="+mn-cs"/>
              </a:rPr>
              <a:t>Non discrimination et égalité des chances </a:t>
            </a:r>
            <a:r>
              <a:rPr kumimoji="0" lang="fr-FR" sz="1800" b="0" i="0" u="none" strike="noStrike" kern="1200" cap="none" spc="0" normalizeH="0" baseline="0" noProof="0" dirty="0">
                <a:ln>
                  <a:noFill/>
                </a:ln>
                <a:solidFill>
                  <a:prstClr val="black"/>
                </a:solidFill>
                <a:effectLst/>
                <a:uLnTx/>
                <a:uFillTx/>
                <a:latin typeface="Tw Cen MT" panose="020B0602020104020603"/>
                <a:ea typeface="+mn-ea"/>
                <a:cs typeface="+mn-cs"/>
              </a:rPr>
              <a:t>: La MCC exige également que les femmes et les autres groupes défavorisés aient des chances équitables de participer aux activités financées par la MCC et d'en bénéficier, y compris dans les emplois liés aux projets. </a:t>
            </a:r>
          </a:p>
          <a:p>
            <a:pPr marL="342900" marR="0" lvl="0" indent="-34290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fr-FR" sz="1800" b="1" i="0" u="none" strike="noStrike" kern="1200" cap="none" spc="0" normalizeH="0" baseline="0" noProof="0" dirty="0">
                <a:ln>
                  <a:noFill/>
                </a:ln>
                <a:solidFill>
                  <a:srgbClr val="3E8853"/>
                </a:solidFill>
                <a:effectLst/>
                <a:uLnTx/>
                <a:uFillTx/>
                <a:latin typeface="Tw Cen MT" panose="020B0602020104020603"/>
                <a:ea typeface="+mn-ea"/>
                <a:cs typeface="+mn-cs"/>
              </a:rPr>
              <a:t>Interdiction du harcèlement sexuel </a:t>
            </a:r>
            <a:r>
              <a:rPr kumimoji="0" lang="fr-FR" sz="1800" b="0" i="0" u="none" strike="noStrike" kern="1200" cap="none" spc="0" normalizeH="0" baseline="0" noProof="0" dirty="0">
                <a:ln>
                  <a:noFill/>
                </a:ln>
                <a:solidFill>
                  <a:prstClr val="black"/>
                </a:solidFill>
                <a:effectLst/>
                <a:uLnTx/>
                <a:uFillTx/>
                <a:latin typeface="Tw Cen MT" panose="020B0602020104020603"/>
                <a:ea typeface="+mn-ea"/>
                <a:cs typeface="+mn-cs"/>
              </a:rPr>
              <a:t>: Prévenir toute situation ou comportement pouvant engendrer un incident de harcèlement sexuel et entreprendre immédiatement les mesures qui s’imposent le cas échéant; </a:t>
            </a:r>
            <a:r>
              <a:rPr kumimoji="0" lang="fr-MA" sz="1800" b="0" i="0" u="none" strike="noStrike" kern="1200" cap="none" spc="0" normalizeH="0" baseline="0" noProof="0" dirty="0">
                <a:ln>
                  <a:noFill/>
                </a:ln>
                <a:solidFill>
                  <a:prstClr val="black"/>
                </a:solidFill>
                <a:effectLst/>
                <a:uLnTx/>
                <a:uFillTx/>
                <a:latin typeface="Tw Cen MT" panose="020B0602020104020603"/>
                <a:ea typeface="+mn-ea"/>
                <a:cs typeface="+mn-cs"/>
              </a:rPr>
              <a:t>élaborer une politique interdisant le harcèlement sexuel et un plan de déclaration des incidents et d’aiguillage en ce qui concerne la prestation de services à l’appui d’un milieu de travail sécuritaire et respectueux </a:t>
            </a:r>
            <a:r>
              <a:rPr kumimoji="0" lang="fr-FR" sz="1800" b="0" i="0" u="none" strike="noStrike" kern="1200" cap="none" spc="0" normalizeH="0" baseline="0" noProof="0" dirty="0">
                <a:ln>
                  <a:noFill/>
                </a:ln>
                <a:solidFill>
                  <a:prstClr val="black"/>
                </a:solidFill>
                <a:effectLst/>
                <a:uLnTx/>
                <a:uFillTx/>
                <a:latin typeface="Tw Cen MT" panose="020B0602020104020603"/>
                <a:ea typeface="+mn-ea"/>
                <a:cs typeface="+mn-cs"/>
              </a:rPr>
              <a:t> (voir note d’orientation MCC, MCA-PAGIS)</a:t>
            </a:r>
          </a:p>
          <a:p>
            <a:pPr marL="342900" marR="0" lvl="0" indent="-34290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fr-FR" sz="1800" b="1" i="0" u="none" strike="noStrike" kern="1200" cap="none" spc="0" normalizeH="0" baseline="0" noProof="0" dirty="0">
                <a:ln>
                  <a:noFill/>
                </a:ln>
                <a:solidFill>
                  <a:srgbClr val="3E8853"/>
                </a:solidFill>
                <a:effectLst/>
                <a:uLnTx/>
                <a:uFillTx/>
                <a:latin typeface="Tw Cen MT" panose="020B0602020104020603"/>
                <a:ea typeface="+mn-ea"/>
                <a:cs typeface="+mn-cs"/>
              </a:rPr>
              <a:t>Lutte contre la traite des personnes: </a:t>
            </a:r>
            <a:r>
              <a:rPr kumimoji="0" lang="fr-FR" sz="1800" b="0" i="0" u="none" strike="noStrike" kern="1200" cap="none" spc="0" normalizeH="0" baseline="0" noProof="0" dirty="0">
                <a:ln>
                  <a:noFill/>
                </a:ln>
                <a:solidFill>
                  <a:prstClr val="black"/>
                </a:solidFill>
                <a:effectLst/>
                <a:uLnTx/>
                <a:uFillTx/>
                <a:latin typeface="Tw Cen MT" panose="020B0602020104020603"/>
                <a:ea typeface="+mn-ea"/>
                <a:cs typeface="+mn-cs"/>
              </a:rPr>
              <a:t>MCC a une politique de tolérance zéro à l’égard de la Traite des Personnes : (a) la traite à des fins d'exploitation sexuelle; (b) le recrutement, l'hébergement, le transport, la mise à disposition ou l'obtention d'une personne pour exécuter un travail ou des services, par le recours à la force, à la fraude ou à la coercition dans le but de la soumettre à la servitude involontaire, au péonage, à la servitude pour dette ou à l'esclavage (voir document de politique MCC ou MCA-PAGIS) [Exigences Minimales de Conformité]. </a:t>
            </a:r>
            <a:endParaRPr kumimoji="0" lang="fr-FR" sz="1800" b="1" i="0" u="none" strike="noStrike" kern="0" cap="none" spc="0" normalizeH="0" baseline="0" noProof="0" dirty="0">
              <a:ln>
                <a:noFill/>
              </a:ln>
              <a:solidFill>
                <a:srgbClr val="002060"/>
              </a:solidFill>
              <a:effectLst/>
              <a:uLnTx/>
              <a:uFillTx/>
              <a:latin typeface="Trebuchet MS"/>
              <a:ea typeface="+mn-ea"/>
              <a:cs typeface="Trebuchet MS"/>
            </a:endParaRPr>
          </a:p>
        </p:txBody>
      </p:sp>
      <p:pic>
        <p:nvPicPr>
          <p:cNvPr id="5" name="Image 4">
            <a:extLst>
              <a:ext uri="{FF2B5EF4-FFF2-40B4-BE49-F238E27FC236}">
                <a16:creationId xmlns:a16="http://schemas.microsoft.com/office/drawing/2014/main" id="{CCAC8E11-0245-40E4-B474-5EF60D54AE7C}"/>
              </a:ext>
            </a:extLst>
          </p:cNvPr>
          <p:cNvPicPr>
            <a:picLocks noChangeAspect="1"/>
          </p:cNvPicPr>
          <p:nvPr/>
        </p:nvPicPr>
        <p:blipFill rotWithShape="1">
          <a:blip r:embed="rId5"/>
          <a:srcRect l="37005" t="15326" r="38434" b="22344"/>
          <a:stretch/>
        </p:blipFill>
        <p:spPr>
          <a:xfrm>
            <a:off x="3593918" y="5371745"/>
            <a:ext cx="949960" cy="1356081"/>
          </a:xfrm>
          <a:prstGeom prst="rect">
            <a:avLst/>
          </a:prstGeom>
          <a:ln>
            <a:solidFill>
              <a:schemeClr val="tx1">
                <a:lumMod val="85000"/>
                <a:lumOff val="15000"/>
              </a:schemeClr>
            </a:solidFill>
          </a:ln>
        </p:spPr>
      </p:pic>
      <p:pic>
        <p:nvPicPr>
          <p:cNvPr id="6" name="Image 5">
            <a:extLst>
              <a:ext uri="{FF2B5EF4-FFF2-40B4-BE49-F238E27FC236}">
                <a16:creationId xmlns:a16="http://schemas.microsoft.com/office/drawing/2014/main" id="{5857A579-0384-47EF-A0FD-DF50864B0FEB}"/>
              </a:ext>
            </a:extLst>
          </p:cNvPr>
          <p:cNvPicPr>
            <a:picLocks noChangeAspect="1"/>
          </p:cNvPicPr>
          <p:nvPr/>
        </p:nvPicPr>
        <p:blipFill rotWithShape="1">
          <a:blip r:embed="rId6"/>
          <a:srcRect l="36758" t="15326" r="38517" b="26300"/>
          <a:stretch/>
        </p:blipFill>
        <p:spPr>
          <a:xfrm>
            <a:off x="9590343" y="5390917"/>
            <a:ext cx="1039092" cy="1379911"/>
          </a:xfrm>
          <a:prstGeom prst="rect">
            <a:avLst/>
          </a:prstGeom>
          <a:ln>
            <a:solidFill>
              <a:schemeClr val="tx1">
                <a:lumMod val="85000"/>
                <a:lumOff val="15000"/>
              </a:schemeClr>
            </a:solidFill>
          </a:ln>
        </p:spPr>
      </p:pic>
      <p:sp>
        <p:nvSpPr>
          <p:cNvPr id="9" name="Rectangle 8">
            <a:extLst>
              <a:ext uri="{FF2B5EF4-FFF2-40B4-BE49-F238E27FC236}">
                <a16:creationId xmlns:a16="http://schemas.microsoft.com/office/drawing/2014/main" id="{C001140C-0D9F-4F26-BF90-961E542637B2}"/>
              </a:ext>
            </a:extLst>
          </p:cNvPr>
          <p:cNvSpPr/>
          <p:nvPr/>
        </p:nvSpPr>
        <p:spPr>
          <a:xfrm>
            <a:off x="41342" y="5725165"/>
            <a:ext cx="3552576" cy="369332"/>
          </a:xfrm>
          <a:prstGeom prst="rect">
            <a:avLst/>
          </a:prstGeom>
        </p:spPr>
        <p:txBody>
          <a:bodyPr wrap="none">
            <a:spAutoFit/>
          </a:bodyPr>
          <a:lstStyle/>
          <a:p>
            <a:r>
              <a:rPr lang="fr-FR" b="1" kern="0" dirty="0">
                <a:solidFill>
                  <a:srgbClr val="002060"/>
                </a:solidFill>
                <a:latin typeface="Trebuchet MS"/>
                <a:cs typeface="Trebuchet MS"/>
              </a:rPr>
              <a:t>Références GIS de MCC et MCA </a:t>
            </a:r>
            <a:endParaRPr lang="fr-FR" dirty="0"/>
          </a:p>
        </p:txBody>
      </p:sp>
    </p:spTree>
    <p:extLst>
      <p:ext uri="{BB962C8B-B14F-4D97-AF65-F5344CB8AC3E}">
        <p14:creationId xmlns:p14="http://schemas.microsoft.com/office/powerpoint/2010/main" val="398692406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240" y="-28592"/>
            <a:ext cx="12191521" cy="1079660"/>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4250" tIns="52126" rIns="104250" bIns="52126"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fr-FR" sz="3264" b="1" i="0" u="none" strike="noStrike" kern="1200" cap="none" spc="0" normalizeH="0" baseline="0" noProof="0" dirty="0">
                <a:ln>
                  <a:noFill/>
                </a:ln>
                <a:solidFill>
                  <a:prstClr val="white"/>
                </a:solidFill>
                <a:effectLst/>
                <a:uLnTx/>
                <a:uFillTx/>
                <a:latin typeface="Corbel" panose="020B0503020204020204" pitchFamily="34" charset="0"/>
                <a:ea typeface="+mn-ea"/>
                <a:cs typeface="+mn-cs"/>
              </a:rPr>
              <a:t>Volet </a:t>
            </a:r>
            <a:r>
              <a:rPr lang="fr-FR" sz="3264" b="1" dirty="0">
                <a:solidFill>
                  <a:prstClr val="white"/>
                </a:solidFill>
                <a:latin typeface="Corbel" panose="020B0503020204020204" pitchFamily="34" charset="0"/>
              </a:rPr>
              <a:t>Genre et Inclusion Sociale (GIS)</a:t>
            </a:r>
            <a:endParaRPr kumimoji="0" lang="fr-FR" sz="3264" b="1" i="0" u="none" strike="noStrike" kern="1200" cap="none" spc="0" normalizeH="0" baseline="0" noProof="0" dirty="0">
              <a:ln>
                <a:noFill/>
              </a:ln>
              <a:solidFill>
                <a:prstClr val="white"/>
              </a:solidFill>
              <a:effectLst/>
              <a:uLnTx/>
              <a:uFillTx/>
              <a:latin typeface="Corbel" panose="020B0503020204020204" pitchFamily="34" charset="0"/>
              <a:ea typeface="+mn-ea"/>
              <a:cs typeface="+mn-cs"/>
            </a:endParaRPr>
          </a:p>
        </p:txBody>
      </p:sp>
      <p:sp>
        <p:nvSpPr>
          <p:cNvPr id="9" name="Rectangle 8">
            <a:extLst>
              <a:ext uri="{FF2B5EF4-FFF2-40B4-BE49-F238E27FC236}">
                <a16:creationId xmlns:a16="http://schemas.microsoft.com/office/drawing/2014/main" id="{C7B19591-E156-4BBC-B3B1-1492AFFA26C8}"/>
              </a:ext>
            </a:extLst>
          </p:cNvPr>
          <p:cNvSpPr/>
          <p:nvPr/>
        </p:nvSpPr>
        <p:spPr>
          <a:xfrm>
            <a:off x="179323" y="1232155"/>
            <a:ext cx="11600873" cy="4585871"/>
          </a:xfrm>
          <a:prstGeom prst="rect">
            <a:avLst/>
          </a:prstGeom>
          <a:solidFill>
            <a:schemeClr val="bg1">
              <a:lumMod val="95000"/>
            </a:schemeClr>
          </a:solid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2000" b="1" i="0" u="none" strike="noStrike" kern="0" cap="none" spc="0" normalizeH="0" baseline="0" noProof="0" dirty="0">
                <a:ln>
                  <a:noFill/>
                </a:ln>
                <a:solidFill>
                  <a:srgbClr val="002060"/>
                </a:solidFill>
                <a:effectLst/>
                <a:uLnTx/>
                <a:uFillTx/>
                <a:latin typeface="Trebuchet MS"/>
                <a:ea typeface="+mn-ea"/>
                <a:cs typeface="Trebuchet MS"/>
              </a:rPr>
              <a:t>Obligations GIS de l’entrepreneur </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2000" b="1" i="0" u="none" strike="noStrike" kern="0" cap="none" spc="0" normalizeH="0" baseline="0" noProof="0" dirty="0">
                <a:ln>
                  <a:noFill/>
                </a:ln>
                <a:solidFill>
                  <a:srgbClr val="002060"/>
                </a:solidFill>
                <a:effectLst/>
                <a:uLnTx/>
                <a:uFillTx/>
                <a:latin typeface="Trebuchet MS"/>
                <a:ea typeface="+mn-ea"/>
                <a:cs typeface="Trebuchet MS"/>
              </a:rPr>
              <a:t>			</a:t>
            </a:r>
            <a:r>
              <a:rPr kumimoji="0" lang="fr-FR" sz="2000" b="0" i="0" u="none" strike="noStrike" kern="0" cap="none" spc="0" normalizeH="0" baseline="0" noProof="0" dirty="0">
                <a:ln>
                  <a:noFill/>
                </a:ln>
                <a:solidFill>
                  <a:srgbClr val="42BA97">
                    <a:lumMod val="75000"/>
                  </a:srgbClr>
                </a:solidFill>
                <a:effectLst/>
                <a:uLnTx/>
                <a:uFillTx/>
                <a:latin typeface="Trebuchet MS"/>
                <a:ea typeface="+mn-ea"/>
                <a:cs typeface="Trebuchet MS"/>
              </a:rPr>
              <a:t>[</a:t>
            </a:r>
            <a:r>
              <a:rPr kumimoji="0" lang="fr-MA" sz="1800" b="0" i="0" u="none" strike="noStrike" kern="1200" cap="none" spc="0" normalizeH="0" baseline="0" noProof="0" dirty="0">
                <a:ln>
                  <a:noFill/>
                </a:ln>
                <a:solidFill>
                  <a:srgbClr val="42BA97">
                    <a:lumMod val="75000"/>
                  </a:srgbClr>
                </a:solidFill>
                <a:effectLst/>
                <a:uLnTx/>
                <a:uFillTx/>
                <a:latin typeface="Tw Cen MT" panose="020B0602020104020603"/>
                <a:ea typeface="+mn-ea"/>
                <a:cs typeface="+mn-cs"/>
              </a:rPr>
              <a:t>Conditions Générales de Contrat 72. Genre et inclusion sociale et 76]</a:t>
            </a:r>
            <a:endParaRPr kumimoji="0" lang="fr-FR" sz="2000" b="0" i="0" u="none" strike="noStrike" kern="0" cap="none" spc="0" normalizeH="0" baseline="0" noProof="0" dirty="0">
              <a:ln>
                <a:noFill/>
              </a:ln>
              <a:solidFill>
                <a:srgbClr val="42BA97">
                  <a:lumMod val="75000"/>
                </a:srgbClr>
              </a:solidFill>
              <a:effectLst/>
              <a:uLnTx/>
              <a:uFillTx/>
              <a:latin typeface="Trebuchet MS"/>
              <a:ea typeface="+mn-ea"/>
              <a:cs typeface="Trebuchet MS"/>
            </a:endParaRPr>
          </a:p>
          <a:p>
            <a:pPr marL="342900" marR="0" lvl="0" indent="-34290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fr-FR" sz="1800" b="0" i="0" u="none" strike="noStrike" kern="1200" cap="none" spc="0" normalizeH="0" baseline="0" noProof="0" dirty="0">
                <a:ln>
                  <a:noFill/>
                </a:ln>
                <a:solidFill>
                  <a:prstClr val="black"/>
                </a:solidFill>
                <a:effectLst/>
                <a:uLnTx/>
                <a:uFillTx/>
                <a:latin typeface="Tw Cen MT" panose="020B0602020104020603"/>
                <a:ea typeface="+mn-ea"/>
                <a:cs typeface="+mn-cs"/>
              </a:rPr>
              <a:t>Désigner un « Responsable Genre et Inclusion Sociale » selon le profil fourni dans le CPTG; </a:t>
            </a:r>
          </a:p>
          <a:p>
            <a:pPr marL="342900" marR="0" lvl="0" indent="-34290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fr-FR" sz="1800" b="0" i="0" u="none" strike="noStrike" kern="1200" cap="none" spc="0" normalizeH="0" baseline="0" noProof="0" dirty="0">
                <a:ln>
                  <a:noFill/>
                </a:ln>
                <a:solidFill>
                  <a:prstClr val="black"/>
                </a:solidFill>
                <a:effectLst/>
                <a:uLnTx/>
                <a:uFillTx/>
                <a:latin typeface="Tw Cen MT" panose="020B0602020104020603"/>
                <a:ea typeface="+mn-ea"/>
                <a:cs typeface="+mn-cs"/>
              </a:rPr>
              <a:t>Elaborer un Plan d’action GIS avant le démarrage des travaux </a:t>
            </a:r>
            <a:r>
              <a:rPr kumimoji="0" lang="fr-MA" sz="1800" b="0" i="0" u="none" strike="noStrike" kern="1200" cap="none" spc="0" normalizeH="0" baseline="0" noProof="0" dirty="0">
                <a:ln>
                  <a:noFill/>
                </a:ln>
                <a:solidFill>
                  <a:prstClr val="black"/>
                </a:solidFill>
                <a:effectLst/>
                <a:uLnTx/>
                <a:uFillTx/>
                <a:latin typeface="Tw Cen MT" panose="020B0602020104020603"/>
                <a:ea typeface="+mn-ea"/>
                <a:cs typeface="+mn-cs"/>
              </a:rPr>
              <a:t>pour décrire les actions qu’il compte mettre en place pour se conformer aux clauses GIS </a:t>
            </a:r>
            <a:r>
              <a:rPr kumimoji="0" lang="fr-FR" sz="1800" b="0" i="0" u="none" strike="noStrike" kern="1200" cap="none" spc="0" normalizeH="0" baseline="0" noProof="0" dirty="0">
                <a:ln>
                  <a:noFill/>
                </a:ln>
                <a:solidFill>
                  <a:prstClr val="black"/>
                </a:solidFill>
                <a:effectLst/>
                <a:uLnTx/>
                <a:uFillTx/>
                <a:latin typeface="Tw Cen MT" panose="020B0602020104020603"/>
                <a:ea typeface="+mn-ea"/>
                <a:cs typeface="+mn-cs"/>
              </a:rPr>
              <a:t>et le soumettre au MO pour approbation en se référant aux documents de MCC et MCA précités et aux « rapport d’analyse des risques </a:t>
            </a:r>
            <a:r>
              <a:rPr kumimoji="0" lang="fr-MA" sz="1800" b="0" i="0" u="none" strike="noStrike" kern="1200" cap="none" spc="0" normalizeH="0" baseline="0" noProof="0" dirty="0">
                <a:ln>
                  <a:noFill/>
                </a:ln>
                <a:solidFill>
                  <a:prstClr val="black"/>
                </a:solidFill>
                <a:effectLst/>
                <a:uLnTx/>
                <a:uFillTx/>
                <a:latin typeface="Tw Cen MT" panose="020B0602020104020603"/>
                <a:ea typeface="+mn-ea"/>
                <a:cs typeface="+mn-cs"/>
              </a:rPr>
              <a:t>en matière de traite des personnes » et le « Plan et check-list GIS en matière de suivi des travaux de constructions »</a:t>
            </a:r>
            <a:r>
              <a:rPr kumimoji="0" lang="fr-FR" sz="1800" b="0" i="0" u="none" strike="noStrike" kern="1200" cap="none" spc="0" normalizeH="0" baseline="0" noProof="0" dirty="0">
                <a:ln>
                  <a:noFill/>
                </a:ln>
                <a:solidFill>
                  <a:prstClr val="black"/>
                </a:solidFill>
                <a:effectLst/>
                <a:uLnTx/>
                <a:uFillTx/>
                <a:latin typeface="Tw Cen MT" panose="020B0602020104020603"/>
                <a:ea typeface="+mn-ea"/>
                <a:cs typeface="+mn-cs"/>
              </a:rPr>
              <a:t>.</a:t>
            </a:r>
          </a:p>
          <a:p>
            <a:pPr marR="0" lvl="0" algn="just" defTabSz="914400" rtl="0" eaLnBrk="1" fontAlgn="auto" latinLnBrk="0" hangingPunct="1">
              <a:lnSpc>
                <a:spcPct val="100000"/>
              </a:lnSpc>
              <a:spcBef>
                <a:spcPts val="0"/>
              </a:spcBef>
              <a:spcAft>
                <a:spcPts val="0"/>
              </a:spcAft>
              <a:buClrTx/>
              <a:buSzTx/>
              <a:tabLst/>
              <a:defRPr/>
            </a:pPr>
            <a:endParaRPr kumimoji="0" lang="fr-FR" sz="1800" b="0" i="0" u="none" strike="noStrike" kern="1200" cap="none" spc="0" normalizeH="0" baseline="0" noProof="0" dirty="0">
              <a:ln>
                <a:noFill/>
              </a:ln>
              <a:solidFill>
                <a:prstClr val="black"/>
              </a:solidFill>
              <a:effectLst/>
              <a:uLnTx/>
              <a:uFillTx/>
              <a:latin typeface="Tw Cen MT" panose="020B0602020104020603"/>
              <a:ea typeface="+mn-ea"/>
              <a:cs typeface="+mn-cs"/>
            </a:endParaRPr>
          </a:p>
          <a:p>
            <a:pPr lvl="1">
              <a:defRPr/>
            </a:pPr>
            <a:r>
              <a:rPr lang="fr-MA" dirty="0"/>
              <a:t>Il y’a aussi des obligations séparées de TDP et HS qui ne font partie des plans GIS des contractants </a:t>
            </a:r>
            <a:r>
              <a:rPr kumimoji="0" lang="fr-MA" sz="1800" b="0" i="0" u="none" strike="noStrike" kern="1200" cap="none" spc="0" normalizeH="0" baseline="0" noProof="0" dirty="0">
                <a:ln>
                  <a:noFill/>
                </a:ln>
                <a:solidFill>
                  <a:prstClr val="black"/>
                </a:solidFill>
                <a:effectLst/>
                <a:uLnTx/>
                <a:uFillTx/>
                <a:latin typeface="Tw Cen MT" panose="020B0602020104020603"/>
                <a:ea typeface="+mn-ea"/>
                <a:cs typeface="+mn-cs"/>
              </a:rPr>
              <a:t> :</a:t>
            </a:r>
          </a:p>
          <a:p>
            <a:pPr marL="914400" marR="0" lvl="2" indent="0" algn="l" defTabSz="914400" rtl="0" eaLnBrk="1" fontAlgn="auto" latinLnBrk="0" hangingPunct="1">
              <a:lnSpc>
                <a:spcPct val="100000"/>
              </a:lnSpc>
              <a:spcBef>
                <a:spcPts val="0"/>
              </a:spcBef>
              <a:spcAft>
                <a:spcPts val="0"/>
              </a:spcAft>
              <a:buClrTx/>
              <a:buSzTx/>
              <a:buFontTx/>
              <a:buNone/>
              <a:tabLst/>
              <a:defRPr/>
            </a:pPr>
            <a:r>
              <a:rPr lang="fr-MA" dirty="0">
                <a:solidFill>
                  <a:prstClr val="black"/>
                </a:solidFill>
                <a:latin typeface="Tw Cen MT" panose="020B0602020104020603"/>
              </a:rPr>
              <a:t>S</a:t>
            </a:r>
            <a:r>
              <a:rPr kumimoji="0" lang="fr-MA" sz="1800" b="0" i="0" u="none" strike="noStrike" kern="1200" cap="none" spc="0" normalizeH="0" baseline="0" noProof="0" dirty="0" err="1">
                <a:ln>
                  <a:noFill/>
                </a:ln>
                <a:solidFill>
                  <a:prstClr val="black"/>
                </a:solidFill>
                <a:effectLst/>
                <a:uLnTx/>
                <a:uFillTx/>
                <a:latin typeface="Tw Cen MT" panose="020B0602020104020603"/>
                <a:ea typeface="+mn-ea"/>
                <a:cs typeface="+mn-cs"/>
              </a:rPr>
              <a:t>elon</a:t>
            </a:r>
            <a:r>
              <a:rPr kumimoji="0" lang="fr-MA" sz="1800" b="0" i="0" u="none" strike="noStrike" kern="1200" cap="none" spc="0" normalizeH="0" baseline="0" noProof="0" dirty="0">
                <a:ln>
                  <a:noFill/>
                </a:ln>
                <a:solidFill>
                  <a:prstClr val="black"/>
                </a:solidFill>
                <a:effectLst/>
                <a:uLnTx/>
                <a:uFillTx/>
                <a:latin typeface="Tw Cen MT" panose="020B0602020104020603"/>
                <a:ea typeface="+mn-ea"/>
                <a:cs typeface="+mn-cs"/>
              </a:rPr>
              <a:t> la politique de TDP, l’entrepreneur doit avoir un plan d’intervention en matière de traite des personnes avec une personne spécifique désignée comme point focal pour traiter de TDP, et il doit le communiquer à MCA avant de signer le contrat ; et </a:t>
            </a:r>
            <a:endParaRPr kumimoji="0" lang="fr-FR" sz="1800" b="0" i="0" u="none" strike="noStrike" kern="1200" cap="none" spc="0" normalizeH="0" baseline="0" noProof="0" dirty="0">
              <a:ln>
                <a:noFill/>
              </a:ln>
              <a:solidFill>
                <a:prstClr val="black"/>
              </a:solidFill>
              <a:effectLst/>
              <a:uLnTx/>
              <a:uFillTx/>
              <a:latin typeface="Tw Cen MT" panose="020B0602020104020603"/>
              <a:ea typeface="+mn-ea"/>
              <a:cs typeface="+mn-cs"/>
            </a:endParaRPr>
          </a:p>
          <a:p>
            <a:pPr marL="914400" marR="0" lvl="2" indent="0" algn="l" defTabSz="914400" rtl="0" eaLnBrk="1" fontAlgn="auto" latinLnBrk="0" hangingPunct="1">
              <a:lnSpc>
                <a:spcPct val="100000"/>
              </a:lnSpc>
              <a:spcBef>
                <a:spcPts val="0"/>
              </a:spcBef>
              <a:spcAft>
                <a:spcPts val="0"/>
              </a:spcAft>
              <a:buClrTx/>
              <a:buSzTx/>
              <a:buFontTx/>
              <a:buNone/>
              <a:tabLst/>
              <a:defRPr/>
            </a:pPr>
            <a:r>
              <a:rPr lang="fr-MA" dirty="0">
                <a:solidFill>
                  <a:prstClr val="black"/>
                </a:solidFill>
                <a:latin typeface="Tw Cen MT" panose="020B0602020104020603"/>
              </a:rPr>
              <a:t>Selon </a:t>
            </a:r>
            <a:r>
              <a:rPr kumimoji="0" lang="fr-MA" sz="1800" b="0" i="0" u="none" strike="noStrike" kern="1200" cap="none" spc="0" normalizeH="0" baseline="0" noProof="0" dirty="0">
                <a:ln>
                  <a:noFill/>
                </a:ln>
                <a:solidFill>
                  <a:prstClr val="black"/>
                </a:solidFill>
                <a:effectLst/>
                <a:uLnTx/>
                <a:uFillTx/>
                <a:latin typeface="Tw Cen MT" panose="020B0602020104020603"/>
                <a:ea typeface="+mn-ea"/>
                <a:cs typeface="+mn-cs"/>
              </a:rPr>
              <a:t>la note d’orientation relative à l’interdiction du HS, l’entrepreneur doit élaborer une politique interdisant le harcèlement sexuel et un plan de déclaration des incidents et d’aiguillage en ce qui concerne la prestation de services à l’appui d’un milieu de travail sécuritaire et respectueux.</a:t>
            </a:r>
            <a:endParaRPr kumimoji="0" lang="fr-FR" sz="1800" b="0" i="0" u="none" strike="noStrike" kern="1200" cap="none" spc="0" normalizeH="0" baseline="0" noProof="0" dirty="0">
              <a:ln>
                <a:noFill/>
              </a:ln>
              <a:solidFill>
                <a:prstClr val="black"/>
              </a:solidFill>
              <a:effectLst/>
              <a:uLnTx/>
              <a:uFillTx/>
              <a:latin typeface="Tw Cen MT" panose="020B0602020104020603"/>
              <a:ea typeface="+mn-ea"/>
              <a:cs typeface="+mn-cs"/>
            </a:endParaRPr>
          </a:p>
          <a:p>
            <a:pPr marL="457200" marR="0" lvl="1" indent="0" algn="ctr" defTabSz="914400" rtl="0" eaLnBrk="1" fontAlgn="auto" latinLnBrk="0" hangingPunct="1">
              <a:lnSpc>
                <a:spcPct val="100000"/>
              </a:lnSpc>
              <a:spcBef>
                <a:spcPts val="0"/>
              </a:spcBef>
              <a:spcAft>
                <a:spcPts val="0"/>
              </a:spcAft>
              <a:buClrTx/>
              <a:buSzTx/>
              <a:buFontTx/>
              <a:buNone/>
              <a:tabLst/>
              <a:defRPr/>
            </a:pPr>
            <a:r>
              <a:rPr kumimoji="0" lang="fr-FR" sz="1800" b="0" i="1" u="none" strike="noStrike" kern="1200" cap="none" spc="0" normalizeH="0" baseline="0" noProof="0" dirty="0">
                <a:ln>
                  <a:noFill/>
                </a:ln>
                <a:solidFill>
                  <a:srgbClr val="C00000"/>
                </a:solidFill>
                <a:effectLst/>
                <a:uLnTx/>
                <a:uFillTx/>
                <a:latin typeface="Trebuchet MS"/>
                <a:ea typeface="+mn-ea"/>
                <a:cs typeface="+mn-cs"/>
              </a:rPr>
              <a:t> Informer – sensibiliser et former– surveiller – documenter - rapporter – signaler</a:t>
            </a:r>
            <a:endParaRPr lang="fr-FR" sz="2000" i="1" dirty="0">
              <a:solidFill>
                <a:srgbClr val="184578"/>
              </a:solidFill>
              <a:latin typeface="Trebuchet MS"/>
            </a:endParaRPr>
          </a:p>
        </p:txBody>
      </p:sp>
      <p:sp>
        <p:nvSpPr>
          <p:cNvPr id="10" name="Flèche droite 5">
            <a:extLst>
              <a:ext uri="{FF2B5EF4-FFF2-40B4-BE49-F238E27FC236}">
                <a16:creationId xmlns:a16="http://schemas.microsoft.com/office/drawing/2014/main" id="{954C94D4-23D4-4B56-B84C-C2163AD5E643}"/>
              </a:ext>
            </a:extLst>
          </p:cNvPr>
          <p:cNvSpPr/>
          <p:nvPr/>
        </p:nvSpPr>
        <p:spPr>
          <a:xfrm>
            <a:off x="783929" y="5947744"/>
            <a:ext cx="859841" cy="386894"/>
          </a:xfrm>
          <a:prstGeom prst="rightArrow">
            <a:avLst/>
          </a:prstGeom>
        </p:spPr>
        <p:style>
          <a:lnRef idx="3">
            <a:schemeClr val="lt1"/>
          </a:lnRef>
          <a:fillRef idx="1">
            <a:schemeClr val="accent3"/>
          </a:fillRef>
          <a:effectRef idx="1">
            <a:schemeClr val="accent3"/>
          </a:effectRef>
          <a:fontRef idx="minor">
            <a:schemeClr val="lt1"/>
          </a:fontRef>
        </p:style>
        <p:txBody>
          <a:bodyPr rtlCol="0" anchor="ctr"/>
          <a:lstStyle/>
          <a:p>
            <a:pPr algn="ctr"/>
            <a:endParaRPr lang="fr-FR" sz="1632"/>
          </a:p>
        </p:txBody>
      </p:sp>
      <p:sp>
        <p:nvSpPr>
          <p:cNvPr id="4" name="Rectangle 3">
            <a:extLst>
              <a:ext uri="{FF2B5EF4-FFF2-40B4-BE49-F238E27FC236}">
                <a16:creationId xmlns:a16="http://schemas.microsoft.com/office/drawing/2014/main" id="{C2F202BE-77AB-42DC-98BE-9FD8CA271E71}"/>
              </a:ext>
            </a:extLst>
          </p:cNvPr>
          <p:cNvSpPr/>
          <p:nvPr/>
        </p:nvSpPr>
        <p:spPr>
          <a:xfrm>
            <a:off x="411804" y="5818026"/>
            <a:ext cx="9948154" cy="646331"/>
          </a:xfrm>
          <a:prstGeom prst="rect">
            <a:avLst/>
          </a:prstGeom>
        </p:spPr>
        <p:txBody>
          <a:bodyPr wrap="square">
            <a:spAutoFit/>
          </a:bodyPr>
          <a:lstStyle/>
          <a:p>
            <a:pPr marL="1703388" algn="just">
              <a:tabLst>
                <a:tab pos="2057400" algn="l"/>
              </a:tabLst>
            </a:pPr>
            <a:r>
              <a:rPr lang="fr-FR" dirty="0">
                <a:solidFill>
                  <a:srgbClr val="184578"/>
                </a:solidFill>
                <a:latin typeface="Trebuchet MS"/>
                <a:cs typeface="Trebuchet MS"/>
              </a:rPr>
              <a:t>Frais à inclure dans le montant de l’offre de l’entreprise selon les disposition du BOQ.</a:t>
            </a:r>
          </a:p>
        </p:txBody>
      </p:sp>
    </p:spTree>
    <p:extLst>
      <p:ext uri="{BB962C8B-B14F-4D97-AF65-F5344CB8AC3E}">
        <p14:creationId xmlns:p14="http://schemas.microsoft.com/office/powerpoint/2010/main" val="102892785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240" y="-28592"/>
            <a:ext cx="12191521" cy="1079660"/>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4250" tIns="52126" rIns="104250" bIns="52126"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fr-FR" sz="3264" b="1" i="0" u="none" strike="noStrike" kern="1200" cap="none" spc="0" normalizeH="0" baseline="0" noProof="0" dirty="0">
                <a:ln>
                  <a:noFill/>
                </a:ln>
                <a:solidFill>
                  <a:prstClr val="white"/>
                </a:solidFill>
                <a:effectLst/>
                <a:uLnTx/>
                <a:uFillTx/>
                <a:latin typeface="Corbel" panose="020B0503020204020204" pitchFamily="34" charset="0"/>
                <a:ea typeface="+mn-ea"/>
                <a:cs typeface="+mn-cs"/>
              </a:rPr>
              <a:t>Volet </a:t>
            </a:r>
            <a:r>
              <a:rPr lang="fr-FR" sz="3264" b="1" dirty="0">
                <a:solidFill>
                  <a:prstClr val="white"/>
                </a:solidFill>
                <a:latin typeface="Corbel" panose="020B0503020204020204" pitchFamily="34" charset="0"/>
              </a:rPr>
              <a:t>Genre et Inclusion Sociale (GIS)</a:t>
            </a:r>
            <a:endParaRPr kumimoji="0" lang="fr-FR" sz="3264" b="1" i="0" u="none" strike="noStrike" kern="1200" cap="none" spc="0" normalizeH="0" baseline="0" noProof="0" dirty="0">
              <a:ln>
                <a:noFill/>
              </a:ln>
              <a:solidFill>
                <a:prstClr val="white"/>
              </a:solidFill>
              <a:effectLst/>
              <a:uLnTx/>
              <a:uFillTx/>
              <a:latin typeface="Corbel" panose="020B0503020204020204" pitchFamily="34" charset="0"/>
              <a:ea typeface="+mn-ea"/>
              <a:cs typeface="+mn-cs"/>
            </a:endParaRPr>
          </a:p>
        </p:txBody>
      </p:sp>
      <p:sp>
        <p:nvSpPr>
          <p:cNvPr id="6" name="Rectangle 5">
            <a:extLst>
              <a:ext uri="{FF2B5EF4-FFF2-40B4-BE49-F238E27FC236}">
                <a16:creationId xmlns:a16="http://schemas.microsoft.com/office/drawing/2014/main" id="{C7B19591-E156-4BBC-B3B1-1492AFFA26C8}"/>
              </a:ext>
            </a:extLst>
          </p:cNvPr>
          <p:cNvSpPr/>
          <p:nvPr/>
        </p:nvSpPr>
        <p:spPr>
          <a:xfrm>
            <a:off x="304663" y="1427127"/>
            <a:ext cx="11582673" cy="707886"/>
          </a:xfrm>
          <a:prstGeom prst="rect">
            <a:avLst/>
          </a:prstGeom>
          <a:solidFill>
            <a:schemeClr val="bg1">
              <a:lumMod val="95000"/>
            </a:schemeClr>
          </a:solidFill>
        </p:spPr>
        <p:txBody>
          <a:bodyPr wrap="square">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r>
              <a:rPr lang="fr-FR" sz="2000" b="1" kern="0" dirty="0">
                <a:solidFill>
                  <a:srgbClr val="002060"/>
                </a:solidFill>
                <a:latin typeface="Trebuchet MS"/>
                <a:cs typeface="Trebuchet MS"/>
              </a:rPr>
              <a:t>Autres informations au contractant:</a:t>
            </a:r>
          </a:p>
          <a:p>
            <a:pPr algn="just"/>
            <a:endParaRPr lang="fr-FR" sz="2000" b="1" kern="0" dirty="0">
              <a:solidFill>
                <a:srgbClr val="002060"/>
              </a:solidFill>
              <a:latin typeface="Trebuchet MS"/>
              <a:cs typeface="Trebuchet MS"/>
            </a:endParaRPr>
          </a:p>
        </p:txBody>
      </p:sp>
      <p:sp>
        <p:nvSpPr>
          <p:cNvPr id="8" name="ZoneTexte 7">
            <a:extLst>
              <a:ext uri="{FF2B5EF4-FFF2-40B4-BE49-F238E27FC236}">
                <a16:creationId xmlns:a16="http://schemas.microsoft.com/office/drawing/2014/main" id="{1F28E742-B308-44B1-B038-4B2F30B175E7}"/>
              </a:ext>
            </a:extLst>
          </p:cNvPr>
          <p:cNvSpPr txBox="1"/>
          <p:nvPr/>
        </p:nvSpPr>
        <p:spPr>
          <a:xfrm>
            <a:off x="854109" y="2135013"/>
            <a:ext cx="10088546" cy="3000821"/>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fr-FR" altLang="fr-FR" sz="2100" b="0" i="0" u="none" strike="noStrike" kern="1200" cap="none" spc="0" normalizeH="0" baseline="0" noProof="0" dirty="0">
                <a:ln>
                  <a:noFill/>
                </a:ln>
                <a:solidFill>
                  <a:srgbClr val="222222"/>
                </a:solidFill>
                <a:effectLst/>
                <a:uLnTx/>
                <a:uFillTx/>
                <a:latin typeface="inherit"/>
                <a:ea typeface="+mn-ea"/>
                <a:cs typeface="+mn-cs"/>
              </a:rPr>
              <a:t>a. MCA: discuter des exigences lors des négociations avec le gagnant sélectionné d'un contrat ou d'une subvention;</a:t>
            </a: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fr-FR" altLang="fr-FR" sz="2100" b="0" i="0" u="none" strike="noStrike" kern="1200" cap="none" spc="0" normalizeH="0" baseline="0" noProof="0" dirty="0">
              <a:ln>
                <a:noFill/>
              </a:ln>
              <a:solidFill>
                <a:srgbClr val="222222"/>
              </a:solidFill>
              <a:effectLst/>
              <a:uLnTx/>
              <a:uFillTx/>
              <a:latin typeface="inherit"/>
              <a:ea typeface="+mn-ea"/>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fr-FR" altLang="fr-FR" sz="2100" b="0" i="0" u="none" strike="noStrike" kern="1200" cap="none" spc="0" normalizeH="0" baseline="0" noProof="0" dirty="0">
                <a:ln>
                  <a:noFill/>
                </a:ln>
                <a:solidFill>
                  <a:srgbClr val="222222"/>
                </a:solidFill>
                <a:effectLst/>
                <a:uLnTx/>
                <a:uFillTx/>
                <a:latin typeface="inherit"/>
                <a:ea typeface="+mn-ea"/>
                <a:cs typeface="+mn-cs"/>
              </a:rPr>
              <a:t> b. Le MCA demande au soumissionnaire retenu: de s'assurer qu'avant la signature du contrat, le soumissionnaire retenu définit clairement (d'une manière claire pour le MCA) qui et comment il s'engagera avec une victime potentielle ou une personne signalant un incident potentiel de TIP;</a:t>
            </a: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fr-FR" altLang="fr-FR" sz="2100" b="0" i="0" u="none" strike="noStrike" kern="1200" cap="none" spc="0" normalizeH="0" baseline="0" noProof="0" dirty="0">
              <a:ln>
                <a:noFill/>
              </a:ln>
              <a:solidFill>
                <a:srgbClr val="222222"/>
              </a:solidFill>
              <a:effectLst/>
              <a:uLnTx/>
              <a:uFillTx/>
              <a:latin typeface="inherit"/>
              <a:ea typeface="+mn-ea"/>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fr-FR" altLang="fr-FR" sz="2100" b="0" i="0" u="none" strike="noStrike" kern="1200" cap="none" spc="0" normalizeH="0" baseline="0" noProof="0" dirty="0">
                <a:ln>
                  <a:noFill/>
                </a:ln>
                <a:solidFill>
                  <a:srgbClr val="222222"/>
                </a:solidFill>
                <a:effectLst/>
                <a:uLnTx/>
                <a:uFillTx/>
                <a:latin typeface="inherit"/>
                <a:ea typeface="+mn-ea"/>
                <a:cs typeface="+mn-cs"/>
              </a:rPr>
              <a:t>c. </a:t>
            </a:r>
            <a:r>
              <a:rPr kumimoji="0" lang="fr-FR" altLang="fr-FR" sz="2100" b="0" i="0" u="none" strike="noStrike" kern="1200" cap="none" spc="0" normalizeH="0" baseline="0" noProof="0">
                <a:ln>
                  <a:noFill/>
                </a:ln>
                <a:solidFill>
                  <a:srgbClr val="222222"/>
                </a:solidFill>
                <a:effectLst/>
                <a:uLnTx/>
                <a:uFillTx/>
                <a:latin typeface="inherit"/>
                <a:ea typeface="+mn-ea"/>
                <a:cs typeface="+mn-cs"/>
              </a:rPr>
              <a:t>MCA: Communiquer à l’entreprise le contact MCA spécifique qui recevra les rapports TIP</a:t>
            </a:r>
            <a:r>
              <a:rPr kumimoji="0" lang="fr-FR" altLang="fr-FR" sz="800" b="0" i="0" u="none" strike="noStrike" kern="1200" cap="none" spc="0" normalizeH="0" baseline="0" noProof="0">
                <a:ln>
                  <a:noFill/>
                </a:ln>
                <a:solidFill>
                  <a:prstClr val="black"/>
                </a:solidFill>
                <a:effectLst/>
                <a:uLnTx/>
                <a:uFillTx/>
                <a:latin typeface="Tw Cen MT" panose="020B0602020104020603"/>
                <a:ea typeface="+mn-ea"/>
                <a:cs typeface="+mn-cs"/>
              </a:rPr>
              <a:t> </a:t>
            </a:r>
            <a:endParaRPr kumimoji="0" lang="fr-FR" altLang="fr-FR" sz="1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99649250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9205421" y="6607519"/>
            <a:ext cx="2804050" cy="195438"/>
          </a:xfrm>
        </p:spPr>
        <p:txBody>
          <a:bodyPr/>
          <a:lstStyle/>
          <a:p>
            <a:r>
              <a:rPr lang="fr-FR" sz="1270" b="1" dirty="0">
                <a:solidFill>
                  <a:schemeClr val="accent2">
                    <a:lumMod val="50000"/>
                  </a:schemeClr>
                </a:solidFill>
              </a:rPr>
              <a:t>-</a:t>
            </a:r>
            <a:fld id="{B6F15528-21DE-4FAA-801E-634DDDAF4B2B}" type="slidenum">
              <a:rPr lang="fr-FR" sz="1270" b="1">
                <a:solidFill>
                  <a:schemeClr val="accent2">
                    <a:lumMod val="50000"/>
                  </a:schemeClr>
                </a:solidFill>
              </a:rPr>
              <a:t>25</a:t>
            </a:fld>
            <a:r>
              <a:rPr lang="fr-FR" sz="1270" b="1" dirty="0">
                <a:solidFill>
                  <a:schemeClr val="accent2">
                    <a:lumMod val="50000"/>
                  </a:schemeClr>
                </a:solidFill>
              </a:rPr>
              <a:t>-</a:t>
            </a:r>
          </a:p>
        </p:txBody>
      </p:sp>
      <p:sp>
        <p:nvSpPr>
          <p:cNvPr id="5" name="Rectangle 4"/>
          <p:cNvSpPr/>
          <p:nvPr/>
        </p:nvSpPr>
        <p:spPr>
          <a:xfrm>
            <a:off x="240" y="0"/>
            <a:ext cx="12191521" cy="1079660"/>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4250" tIns="52126" rIns="104250" bIns="52126" numCol="1" spcCol="0" rtlCol="0" fromWordArt="0" anchor="ctr" anchorCtr="0" forceAA="0" compatLnSpc="1">
            <a:prstTxWarp prst="textNoShape">
              <a:avLst/>
            </a:prstTxWarp>
            <a:noAutofit/>
          </a:bodyPr>
          <a:lstStyle/>
          <a:p>
            <a:pPr algn="ctr">
              <a:lnSpc>
                <a:spcPct val="90000"/>
              </a:lnSpc>
              <a:spcBef>
                <a:spcPct val="0"/>
              </a:spcBef>
            </a:pPr>
            <a:r>
              <a:rPr lang="fr-FR" sz="3990" b="1" dirty="0">
                <a:solidFill>
                  <a:schemeClr val="bg1"/>
                </a:solidFill>
                <a:latin typeface="Corbel" panose="020B0503020204020204" pitchFamily="34" charset="0"/>
                <a:cs typeface="Sakkal Majalla" panose="02000000000000000000" pitchFamily="2" charset="-78"/>
              </a:rPr>
              <a:t>Plan</a:t>
            </a:r>
            <a:endParaRPr lang="ar-SA" sz="3990" b="1" dirty="0">
              <a:solidFill>
                <a:schemeClr val="bg1"/>
              </a:solidFill>
              <a:latin typeface="Corbel" panose="020B0503020204020204" pitchFamily="34" charset="0"/>
              <a:cs typeface="Sakkal Majalla" panose="02000000000000000000" pitchFamily="2" charset="-78"/>
            </a:endParaRPr>
          </a:p>
        </p:txBody>
      </p:sp>
      <p:grpSp>
        <p:nvGrpSpPr>
          <p:cNvPr id="78" name="Groupe 77"/>
          <p:cNvGrpSpPr/>
          <p:nvPr/>
        </p:nvGrpSpPr>
        <p:grpSpPr>
          <a:xfrm>
            <a:off x="1278985" y="1252460"/>
            <a:ext cx="9392179" cy="1264387"/>
            <a:chOff x="526358" y="986563"/>
            <a:chExt cx="10357486" cy="1394337"/>
          </a:xfrm>
        </p:grpSpPr>
        <p:grpSp>
          <p:nvGrpSpPr>
            <p:cNvPr id="79" name="Groupe 78"/>
            <p:cNvGrpSpPr/>
            <p:nvPr/>
          </p:nvGrpSpPr>
          <p:grpSpPr>
            <a:xfrm>
              <a:off x="526358" y="1457509"/>
              <a:ext cx="688412" cy="923391"/>
              <a:chOff x="1907704" y="1527351"/>
              <a:chExt cx="688412" cy="923391"/>
            </a:xfrm>
          </p:grpSpPr>
          <p:sp>
            <p:nvSpPr>
              <p:cNvPr id="81" name="Parallélogramme 80"/>
              <p:cNvSpPr/>
              <p:nvPr/>
            </p:nvSpPr>
            <p:spPr>
              <a:xfrm rot="19219040">
                <a:off x="1907704" y="1697884"/>
                <a:ext cx="688412" cy="698376"/>
              </a:xfrm>
              <a:prstGeom prst="parallelogram">
                <a:avLst>
                  <a:gd name="adj" fmla="val 17064"/>
                </a:avLst>
              </a:prstGeom>
              <a:solidFill>
                <a:schemeClr val="bg1"/>
              </a:solidFill>
              <a:ln>
                <a:solidFill>
                  <a:srgbClr val="0070C0"/>
                </a:solidFill>
              </a:ln>
              <a:effectLst>
                <a:innerShdw blurRad="114300">
                  <a:srgbClr val="002060"/>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632"/>
              </a:p>
            </p:txBody>
          </p:sp>
          <p:sp>
            <p:nvSpPr>
              <p:cNvPr id="82" name="Rectangle 81"/>
              <p:cNvSpPr/>
              <p:nvPr/>
            </p:nvSpPr>
            <p:spPr>
              <a:xfrm>
                <a:off x="1983684" y="1527351"/>
                <a:ext cx="536450" cy="923391"/>
              </a:xfrm>
              <a:prstGeom prst="rect">
                <a:avLst/>
              </a:prstGeom>
              <a:noFill/>
            </p:spPr>
            <p:txBody>
              <a:bodyPr wrap="none" lIns="82918" tIns="41459" rIns="82918" bIns="41459">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fr-FR" sz="4897" b="1" dirty="0">
                    <a:ln w="11430"/>
                    <a:solidFill>
                      <a:srgbClr val="0070C0"/>
                    </a:solidFill>
                    <a:effectLst>
                      <a:outerShdw blurRad="50800" dist="39000" dir="5460000" algn="tl">
                        <a:srgbClr val="000000">
                          <a:alpha val="38000"/>
                        </a:srgbClr>
                      </a:outerShdw>
                    </a:effectLst>
                  </a:rPr>
                  <a:t>1</a:t>
                </a:r>
              </a:p>
            </p:txBody>
          </p:sp>
        </p:grpSp>
        <p:sp>
          <p:nvSpPr>
            <p:cNvPr id="80" name="Rogner un rectangle avec un coin du même côté 19"/>
            <p:cNvSpPr/>
            <p:nvPr/>
          </p:nvSpPr>
          <p:spPr>
            <a:xfrm>
              <a:off x="1294662" y="986563"/>
              <a:ext cx="9589182" cy="1379762"/>
            </a:xfrm>
            <a:prstGeom prst="snip2SameRect">
              <a:avLst>
                <a:gd name="adj1" fmla="val 19842"/>
                <a:gd name="adj2" fmla="val 19048"/>
              </a:avLst>
            </a:prstGeom>
            <a:solidFill>
              <a:schemeClr val="bg1"/>
            </a:solidFill>
            <a:ln>
              <a:solidFill>
                <a:srgbClr val="0070C0"/>
              </a:solidFill>
            </a:ln>
            <a:effectLst>
              <a:innerShdw blurRad="114300">
                <a:srgbClr val="002060"/>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632"/>
            </a:p>
          </p:txBody>
        </p:sp>
      </p:grpSp>
      <p:grpSp>
        <p:nvGrpSpPr>
          <p:cNvPr id="83" name="Groupe 82"/>
          <p:cNvGrpSpPr/>
          <p:nvPr/>
        </p:nvGrpSpPr>
        <p:grpSpPr>
          <a:xfrm>
            <a:off x="1215267" y="3121102"/>
            <a:ext cx="9392179" cy="1265573"/>
            <a:chOff x="526358" y="2596706"/>
            <a:chExt cx="10357486" cy="1395645"/>
          </a:xfrm>
        </p:grpSpPr>
        <p:grpSp>
          <p:nvGrpSpPr>
            <p:cNvPr id="84" name="Groupe 83"/>
            <p:cNvGrpSpPr/>
            <p:nvPr/>
          </p:nvGrpSpPr>
          <p:grpSpPr>
            <a:xfrm>
              <a:off x="526358" y="3068960"/>
              <a:ext cx="688412" cy="923391"/>
              <a:chOff x="1907704" y="1527351"/>
              <a:chExt cx="688412" cy="923391"/>
            </a:xfrm>
          </p:grpSpPr>
          <p:sp>
            <p:nvSpPr>
              <p:cNvPr id="86" name="Parallélogramme 85"/>
              <p:cNvSpPr/>
              <p:nvPr/>
            </p:nvSpPr>
            <p:spPr>
              <a:xfrm rot="19219040">
                <a:off x="1907704" y="1697884"/>
                <a:ext cx="688412" cy="698376"/>
              </a:xfrm>
              <a:prstGeom prst="parallelogram">
                <a:avLst>
                  <a:gd name="adj" fmla="val 17064"/>
                </a:avLst>
              </a:prstGeom>
              <a:solidFill>
                <a:schemeClr val="bg1"/>
              </a:solidFill>
              <a:ln>
                <a:solidFill>
                  <a:srgbClr val="FF0000"/>
                </a:solidFill>
              </a:ln>
              <a:effectLst>
                <a:innerShdw blurRad="114300">
                  <a:srgbClr val="002060"/>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632"/>
              </a:p>
            </p:txBody>
          </p:sp>
          <p:sp>
            <p:nvSpPr>
              <p:cNvPr id="87" name="Rectangle 86"/>
              <p:cNvSpPr/>
              <p:nvPr/>
            </p:nvSpPr>
            <p:spPr>
              <a:xfrm>
                <a:off x="1983684" y="1527351"/>
                <a:ext cx="536450" cy="923391"/>
              </a:xfrm>
              <a:prstGeom prst="rect">
                <a:avLst/>
              </a:prstGeom>
              <a:noFill/>
            </p:spPr>
            <p:txBody>
              <a:bodyPr wrap="none" lIns="82918" tIns="41459" rIns="82918" bIns="41459">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fr-FR" sz="4897" b="1" dirty="0">
                    <a:ln w="11430"/>
                    <a:solidFill>
                      <a:srgbClr val="0070C0"/>
                    </a:solidFill>
                    <a:effectLst>
                      <a:outerShdw blurRad="50800" dist="39000" dir="5460000" algn="tl">
                        <a:srgbClr val="000000">
                          <a:alpha val="38000"/>
                        </a:srgbClr>
                      </a:outerShdw>
                    </a:effectLst>
                  </a:rPr>
                  <a:t>2</a:t>
                </a:r>
              </a:p>
            </p:txBody>
          </p:sp>
        </p:grpSp>
        <p:sp>
          <p:nvSpPr>
            <p:cNvPr id="85" name="Rogner un rectangle avec un coin du même côté 20"/>
            <p:cNvSpPr/>
            <p:nvPr/>
          </p:nvSpPr>
          <p:spPr>
            <a:xfrm>
              <a:off x="1294662" y="2596706"/>
              <a:ext cx="9589182" cy="1379762"/>
            </a:xfrm>
            <a:prstGeom prst="snip2SameRect">
              <a:avLst>
                <a:gd name="adj1" fmla="val 19842"/>
                <a:gd name="adj2" fmla="val 19048"/>
              </a:avLst>
            </a:prstGeom>
            <a:solidFill>
              <a:schemeClr val="bg1"/>
            </a:solidFill>
            <a:ln>
              <a:solidFill>
                <a:srgbClr val="FF0000"/>
              </a:solidFill>
            </a:ln>
            <a:effectLst>
              <a:innerShdw blurRad="114300">
                <a:srgbClr val="002060"/>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632"/>
            </a:p>
          </p:txBody>
        </p:sp>
      </p:grpSp>
      <p:grpSp>
        <p:nvGrpSpPr>
          <p:cNvPr id="88" name="Groupe 87"/>
          <p:cNvGrpSpPr/>
          <p:nvPr/>
        </p:nvGrpSpPr>
        <p:grpSpPr>
          <a:xfrm>
            <a:off x="1210086" y="5147438"/>
            <a:ext cx="9397360" cy="1264387"/>
            <a:chOff x="520644" y="4194964"/>
            <a:chExt cx="10363200" cy="1394337"/>
          </a:xfrm>
        </p:grpSpPr>
        <p:grpSp>
          <p:nvGrpSpPr>
            <p:cNvPr id="89" name="Groupe 88"/>
            <p:cNvGrpSpPr/>
            <p:nvPr/>
          </p:nvGrpSpPr>
          <p:grpSpPr>
            <a:xfrm>
              <a:off x="520644" y="4665910"/>
              <a:ext cx="688412" cy="923391"/>
              <a:chOff x="1907704" y="1527351"/>
              <a:chExt cx="688412" cy="923391"/>
            </a:xfrm>
          </p:grpSpPr>
          <p:sp>
            <p:nvSpPr>
              <p:cNvPr id="91" name="Parallélogramme 90"/>
              <p:cNvSpPr/>
              <p:nvPr/>
            </p:nvSpPr>
            <p:spPr>
              <a:xfrm rot="19219040">
                <a:off x="1907704" y="1697884"/>
                <a:ext cx="688412" cy="698376"/>
              </a:xfrm>
              <a:prstGeom prst="parallelogram">
                <a:avLst>
                  <a:gd name="adj" fmla="val 17064"/>
                </a:avLst>
              </a:prstGeom>
              <a:solidFill>
                <a:schemeClr val="bg1"/>
              </a:solidFill>
              <a:ln>
                <a:solidFill>
                  <a:srgbClr val="0070C0"/>
                </a:solidFill>
              </a:ln>
              <a:effectLst>
                <a:innerShdw blurRad="114300">
                  <a:srgbClr val="002060"/>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632">
                  <a:latin typeface="Corbel" panose="020B0503020204020204" pitchFamily="34" charset="0"/>
                </a:endParaRPr>
              </a:p>
            </p:txBody>
          </p:sp>
          <p:sp>
            <p:nvSpPr>
              <p:cNvPr id="92" name="Rectangle 91"/>
              <p:cNvSpPr/>
              <p:nvPr/>
            </p:nvSpPr>
            <p:spPr>
              <a:xfrm>
                <a:off x="1983684" y="1527351"/>
                <a:ext cx="536450" cy="923391"/>
              </a:xfrm>
              <a:prstGeom prst="rect">
                <a:avLst/>
              </a:prstGeom>
              <a:noFill/>
            </p:spPr>
            <p:txBody>
              <a:bodyPr wrap="none" lIns="82918" tIns="41459" rIns="82918" bIns="41459">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fr-FR" sz="4897" b="1" dirty="0">
                    <a:ln w="11430"/>
                    <a:solidFill>
                      <a:srgbClr val="0070C0"/>
                    </a:solidFill>
                    <a:effectLst>
                      <a:outerShdw blurRad="50800" dist="39000" dir="5460000" algn="tl">
                        <a:srgbClr val="000000">
                          <a:alpha val="38000"/>
                        </a:srgbClr>
                      </a:outerShdw>
                    </a:effectLst>
                    <a:latin typeface="Corbel" panose="020B0503020204020204" pitchFamily="34" charset="0"/>
                  </a:rPr>
                  <a:t>3</a:t>
                </a:r>
              </a:p>
            </p:txBody>
          </p:sp>
        </p:grpSp>
        <p:sp>
          <p:nvSpPr>
            <p:cNvPr id="90" name="Rogner un rectangle avec un coin du même côté 21"/>
            <p:cNvSpPr/>
            <p:nvPr/>
          </p:nvSpPr>
          <p:spPr>
            <a:xfrm>
              <a:off x="1294662" y="4194964"/>
              <a:ext cx="9589182" cy="1379762"/>
            </a:xfrm>
            <a:prstGeom prst="snip2SameRect">
              <a:avLst>
                <a:gd name="adj1" fmla="val 19842"/>
                <a:gd name="adj2" fmla="val 19048"/>
              </a:avLst>
            </a:prstGeom>
            <a:solidFill>
              <a:schemeClr val="bg1"/>
            </a:solidFill>
            <a:ln>
              <a:solidFill>
                <a:srgbClr val="0070C0"/>
              </a:solidFill>
            </a:ln>
            <a:effectLst>
              <a:innerShdw blurRad="114300">
                <a:srgbClr val="002060"/>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632">
                <a:latin typeface="Corbel" panose="020B0503020204020204" pitchFamily="34" charset="0"/>
              </a:endParaRPr>
            </a:p>
          </p:txBody>
        </p:sp>
      </p:grpSp>
      <p:sp>
        <p:nvSpPr>
          <p:cNvPr id="93" name="Rectangle 92"/>
          <p:cNvSpPr/>
          <p:nvPr/>
        </p:nvSpPr>
        <p:spPr>
          <a:xfrm>
            <a:off x="2186649" y="1346193"/>
            <a:ext cx="1819729" cy="315599"/>
          </a:xfrm>
          <a:prstGeom prst="rect">
            <a:avLst/>
          </a:prstGeom>
        </p:spPr>
        <p:txBody>
          <a:bodyPr wrap="none">
            <a:spAutoFit/>
          </a:bodyPr>
          <a:lstStyle/>
          <a:p>
            <a:r>
              <a:rPr lang="en-US" sz="1451" b="1" u="sng" kern="0" dirty="0">
                <a:solidFill>
                  <a:srgbClr val="002060"/>
                </a:solidFill>
                <a:latin typeface="Berlin Sans FB Demi" pitchFamily="34" charset="0"/>
                <a:cs typeface="Arial" panose="020B0604020202020204" pitchFamily="34" charset="0"/>
              </a:rPr>
              <a:t>VOLET TECHNIQUE</a:t>
            </a:r>
            <a:endParaRPr lang="en-US" sz="1451" b="1" u="sng" dirty="0">
              <a:solidFill>
                <a:srgbClr val="002060"/>
              </a:solidFill>
              <a:latin typeface="Berlin Sans FB Demi" pitchFamily="34" charset="0"/>
            </a:endParaRPr>
          </a:p>
        </p:txBody>
      </p:sp>
      <p:sp>
        <p:nvSpPr>
          <p:cNvPr id="94" name="Rectangle 93"/>
          <p:cNvSpPr/>
          <p:nvPr/>
        </p:nvSpPr>
        <p:spPr>
          <a:xfrm>
            <a:off x="2172232" y="3299679"/>
            <a:ext cx="2143536" cy="315599"/>
          </a:xfrm>
          <a:prstGeom prst="rect">
            <a:avLst/>
          </a:prstGeom>
        </p:spPr>
        <p:txBody>
          <a:bodyPr wrap="none">
            <a:spAutoFit/>
          </a:bodyPr>
          <a:lstStyle/>
          <a:p>
            <a:r>
              <a:rPr lang="en-US" sz="1451" b="1" u="sng" kern="0" dirty="0">
                <a:solidFill>
                  <a:srgbClr val="002060"/>
                </a:solidFill>
                <a:latin typeface="Berlin Sans FB Demi" pitchFamily="34" charset="0"/>
                <a:cs typeface="Arial" panose="020B0604020202020204" pitchFamily="34" charset="0"/>
              </a:rPr>
              <a:t>VOLET ADMINISTRATIF</a:t>
            </a:r>
          </a:p>
        </p:txBody>
      </p:sp>
      <p:sp>
        <p:nvSpPr>
          <p:cNvPr id="95" name="Rectangle 94"/>
          <p:cNvSpPr/>
          <p:nvPr/>
        </p:nvSpPr>
        <p:spPr>
          <a:xfrm>
            <a:off x="2186649" y="5184349"/>
            <a:ext cx="1380506" cy="315599"/>
          </a:xfrm>
          <a:prstGeom prst="rect">
            <a:avLst/>
          </a:prstGeom>
        </p:spPr>
        <p:txBody>
          <a:bodyPr wrap="none">
            <a:spAutoFit/>
          </a:bodyPr>
          <a:lstStyle/>
          <a:p>
            <a:r>
              <a:rPr lang="en-US" sz="1451" b="1" u="sng" kern="0" dirty="0">
                <a:solidFill>
                  <a:srgbClr val="002060"/>
                </a:solidFill>
                <a:latin typeface="Berlin Sans FB Demi" pitchFamily="34" charset="0"/>
                <a:cs typeface="Arial" panose="020B0604020202020204" pitchFamily="34" charset="0"/>
              </a:rPr>
              <a:t>VOLET FISCAL</a:t>
            </a:r>
          </a:p>
        </p:txBody>
      </p:sp>
      <p:sp>
        <p:nvSpPr>
          <p:cNvPr id="96" name="Rectangle 95"/>
          <p:cNvSpPr/>
          <p:nvPr/>
        </p:nvSpPr>
        <p:spPr>
          <a:xfrm>
            <a:off x="2172232" y="1627990"/>
            <a:ext cx="8308227" cy="707886"/>
          </a:xfrm>
          <a:prstGeom prst="rect">
            <a:avLst/>
          </a:prstGeom>
        </p:spPr>
        <p:txBody>
          <a:bodyPr wrap="square">
            <a:spAutoFit/>
          </a:bodyPr>
          <a:lstStyle/>
          <a:p>
            <a:pPr algn="just"/>
            <a:r>
              <a:rPr lang="fr-FR" sz="2000" b="1" kern="0" dirty="0">
                <a:cs typeface="Arial" panose="020B0604020202020204" pitchFamily="34" charset="0"/>
              </a:rPr>
              <a:t>Présentation </a:t>
            </a:r>
            <a:r>
              <a:rPr lang="fr-FR" sz="2000" b="1" kern="0" dirty="0">
                <a:latin typeface="Corbel" panose="020B0503020204020204" pitchFamily="34" charset="0"/>
                <a:cs typeface="Arial" panose="020B0604020202020204" pitchFamily="34" charset="0"/>
              </a:rPr>
              <a:t>des</a:t>
            </a:r>
            <a:r>
              <a:rPr lang="fr-FR" sz="2000" b="1" kern="0" dirty="0">
                <a:cs typeface="Arial" panose="020B0604020202020204" pitchFamily="34" charset="0"/>
              </a:rPr>
              <a:t> termes de référence : contexte, objectif et étendue de la mission.</a:t>
            </a:r>
            <a:endParaRPr lang="en-US" sz="2000" b="1" dirty="0"/>
          </a:p>
        </p:txBody>
      </p:sp>
      <p:sp>
        <p:nvSpPr>
          <p:cNvPr id="97" name="Rectangle 96"/>
          <p:cNvSpPr/>
          <p:nvPr/>
        </p:nvSpPr>
        <p:spPr>
          <a:xfrm>
            <a:off x="2177775" y="3662304"/>
            <a:ext cx="8285083" cy="707886"/>
          </a:xfrm>
          <a:prstGeom prst="rect">
            <a:avLst/>
          </a:prstGeom>
        </p:spPr>
        <p:txBody>
          <a:bodyPr wrap="square">
            <a:spAutoFit/>
          </a:bodyPr>
          <a:lstStyle/>
          <a:p>
            <a:pPr algn="just"/>
            <a:r>
              <a:rPr lang="fr-FR" sz="2000" b="1" kern="0" dirty="0">
                <a:cs typeface="Arial" panose="020B0604020202020204" pitchFamily="34" charset="0"/>
              </a:rPr>
              <a:t>Description du </a:t>
            </a:r>
            <a:r>
              <a:rPr lang="fr-FR" sz="2000" b="1" kern="0" dirty="0">
                <a:latin typeface="Corbel" panose="020B0503020204020204" pitchFamily="34" charset="0"/>
                <a:cs typeface="Arial" panose="020B0604020202020204" pitchFamily="34" charset="0"/>
              </a:rPr>
              <a:t>processus</a:t>
            </a:r>
            <a:r>
              <a:rPr lang="fr-FR" sz="2000" b="1" kern="0" dirty="0">
                <a:cs typeface="Arial" panose="020B0604020202020204" pitchFamily="34" charset="0"/>
              </a:rPr>
              <a:t> de passation des marchés selon les lignes directrices de MCC.</a:t>
            </a:r>
          </a:p>
        </p:txBody>
      </p:sp>
      <p:sp>
        <p:nvSpPr>
          <p:cNvPr id="98" name="Rectangle 97"/>
          <p:cNvSpPr/>
          <p:nvPr/>
        </p:nvSpPr>
        <p:spPr>
          <a:xfrm>
            <a:off x="2186649" y="5574493"/>
            <a:ext cx="6777849" cy="400110"/>
          </a:xfrm>
          <a:prstGeom prst="rect">
            <a:avLst/>
          </a:prstGeom>
        </p:spPr>
        <p:txBody>
          <a:bodyPr wrap="square">
            <a:spAutoFit/>
          </a:bodyPr>
          <a:lstStyle/>
          <a:p>
            <a:pPr algn="just"/>
            <a:r>
              <a:rPr lang="fr-FR" sz="2000" b="1" kern="0" dirty="0">
                <a:cs typeface="Arial" panose="020B0604020202020204" pitchFamily="34" charset="0"/>
              </a:rPr>
              <a:t>Présentation des dispositions fiscales pour les consultants.</a:t>
            </a:r>
          </a:p>
        </p:txBody>
      </p:sp>
    </p:spTree>
    <p:extLst>
      <p:ext uri="{BB962C8B-B14F-4D97-AF65-F5344CB8AC3E}">
        <p14:creationId xmlns:p14="http://schemas.microsoft.com/office/powerpoint/2010/main" val="497040382"/>
      </p:ext>
    </p:extLst>
  </p:cSld>
  <p:clrMapOvr>
    <a:overrideClrMapping bg1="lt1" tx1="dk1" bg2="lt2" tx2="dk2" accent1="accent1" accent2="accent2" accent3="accent3" accent4="accent4" accent5="accent5" accent6="accent6" hlink="hlink" folHlink="folHlink"/>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2"/>
          <a:srcRect t="33898" r="24347"/>
          <a:stretch/>
        </p:blipFill>
        <p:spPr>
          <a:xfrm>
            <a:off x="8594751" y="4632553"/>
            <a:ext cx="3597010" cy="2225447"/>
          </a:xfrm>
          <a:prstGeom prst="rect">
            <a:avLst/>
          </a:prstGeom>
        </p:spPr>
      </p:pic>
      <p:sp>
        <p:nvSpPr>
          <p:cNvPr id="2" name="Slide Number Placeholder 1"/>
          <p:cNvSpPr>
            <a:spLocks noGrp="1"/>
          </p:cNvSpPr>
          <p:nvPr>
            <p:ph type="sldNum" sz="quarter" idx="12"/>
          </p:nvPr>
        </p:nvSpPr>
        <p:spPr>
          <a:xfrm>
            <a:off x="9205421" y="6607519"/>
            <a:ext cx="2804050" cy="195438"/>
          </a:xfrm>
        </p:spPr>
        <p:txBody>
          <a:bodyPr/>
          <a:lstStyle/>
          <a:p>
            <a:r>
              <a:rPr lang="fr-FR" sz="1270" b="1" dirty="0">
                <a:solidFill>
                  <a:schemeClr val="accent2">
                    <a:lumMod val="50000"/>
                  </a:schemeClr>
                </a:solidFill>
              </a:rPr>
              <a:t>-</a:t>
            </a:r>
            <a:fld id="{B6F15528-21DE-4FAA-801E-634DDDAF4B2B}" type="slidenum">
              <a:rPr lang="fr-FR" sz="1270" b="1">
                <a:solidFill>
                  <a:schemeClr val="accent2">
                    <a:lumMod val="50000"/>
                  </a:schemeClr>
                </a:solidFill>
              </a:rPr>
              <a:t>26</a:t>
            </a:fld>
            <a:r>
              <a:rPr lang="fr-FR" sz="1270" b="1" dirty="0">
                <a:solidFill>
                  <a:schemeClr val="accent2">
                    <a:lumMod val="50000"/>
                  </a:schemeClr>
                </a:solidFill>
              </a:rPr>
              <a:t>-</a:t>
            </a:r>
          </a:p>
        </p:txBody>
      </p:sp>
      <p:sp>
        <p:nvSpPr>
          <p:cNvPr id="5" name="Rectangle 4"/>
          <p:cNvSpPr/>
          <p:nvPr/>
        </p:nvSpPr>
        <p:spPr>
          <a:xfrm>
            <a:off x="240" y="0"/>
            <a:ext cx="12191521" cy="80326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4250" tIns="52126" rIns="104250" bIns="52126" numCol="1" spcCol="0" rtlCol="0" fromWordArt="0" anchor="ctr" anchorCtr="0" forceAA="0" compatLnSpc="1">
            <a:prstTxWarp prst="textNoShape">
              <a:avLst/>
            </a:prstTxWarp>
            <a:noAutofit/>
          </a:bodyPr>
          <a:lstStyle/>
          <a:p>
            <a:pPr algn="ctr"/>
            <a:r>
              <a:rPr lang="fr-FR" sz="2902" b="1" dirty="0"/>
              <a:t>2. Volet Administratif : </a:t>
            </a:r>
            <a:r>
              <a:rPr lang="fr-FR" sz="2902" b="1" dirty="0">
                <a:solidFill>
                  <a:srgbClr val="FFC000"/>
                </a:solidFill>
              </a:rPr>
              <a:t>Processus de passation des marchés</a:t>
            </a:r>
          </a:p>
        </p:txBody>
      </p:sp>
      <p:sp>
        <p:nvSpPr>
          <p:cNvPr id="6" name="Content Placeholder 2"/>
          <p:cNvSpPr txBox="1">
            <a:spLocks/>
          </p:cNvSpPr>
          <p:nvPr/>
        </p:nvSpPr>
        <p:spPr>
          <a:xfrm>
            <a:off x="966652" y="2197423"/>
            <a:ext cx="10223862" cy="4001095"/>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lIns="0" tIns="0" rIns="0" bIns="0">
            <a:spAutoFit/>
          </a:bodyPr>
          <a:lstStyle>
            <a:lvl1pPr marL="0">
              <a:defRPr sz="9900" b="1" i="0">
                <a:solidFill>
                  <a:srgbClr val="184578"/>
                </a:solidFill>
                <a:latin typeface="Trebuchet MS"/>
                <a:ea typeface="+mn-ea"/>
                <a:cs typeface="Trebuchet MS"/>
              </a:defRPr>
            </a:lvl1pPr>
            <a:lvl2pPr marL="574838">
              <a:defRPr>
                <a:solidFill>
                  <a:schemeClr val="dk1"/>
                </a:solidFill>
                <a:latin typeface="+mn-lt"/>
                <a:ea typeface="+mn-ea"/>
                <a:cs typeface="+mn-cs"/>
              </a:defRPr>
            </a:lvl2pPr>
            <a:lvl3pPr marL="1149675">
              <a:defRPr>
                <a:solidFill>
                  <a:schemeClr val="dk1"/>
                </a:solidFill>
                <a:latin typeface="+mn-lt"/>
                <a:ea typeface="+mn-ea"/>
                <a:cs typeface="+mn-cs"/>
              </a:defRPr>
            </a:lvl3pPr>
            <a:lvl4pPr marL="1724513">
              <a:defRPr>
                <a:solidFill>
                  <a:schemeClr val="dk1"/>
                </a:solidFill>
                <a:latin typeface="+mn-lt"/>
                <a:ea typeface="+mn-ea"/>
                <a:cs typeface="+mn-cs"/>
              </a:defRPr>
            </a:lvl4pPr>
            <a:lvl5pPr marL="2299350">
              <a:defRPr>
                <a:solidFill>
                  <a:schemeClr val="dk1"/>
                </a:solidFill>
                <a:latin typeface="+mn-lt"/>
                <a:ea typeface="+mn-ea"/>
                <a:cs typeface="+mn-cs"/>
              </a:defRPr>
            </a:lvl5pPr>
            <a:lvl6pPr marL="2874188">
              <a:defRPr>
                <a:solidFill>
                  <a:schemeClr val="dk1"/>
                </a:solidFill>
                <a:latin typeface="+mn-lt"/>
                <a:ea typeface="+mn-ea"/>
                <a:cs typeface="+mn-cs"/>
              </a:defRPr>
            </a:lvl6pPr>
            <a:lvl7pPr marL="3449025">
              <a:defRPr>
                <a:solidFill>
                  <a:schemeClr val="dk1"/>
                </a:solidFill>
                <a:latin typeface="+mn-lt"/>
                <a:ea typeface="+mn-ea"/>
                <a:cs typeface="+mn-cs"/>
              </a:defRPr>
            </a:lvl7pPr>
            <a:lvl8pPr marL="4023863">
              <a:defRPr>
                <a:solidFill>
                  <a:schemeClr val="dk1"/>
                </a:solidFill>
                <a:latin typeface="+mn-lt"/>
                <a:ea typeface="+mn-ea"/>
                <a:cs typeface="+mn-cs"/>
              </a:defRPr>
            </a:lvl8pPr>
            <a:lvl9pPr marL="4598700">
              <a:defRPr>
                <a:solidFill>
                  <a:schemeClr val="dk1"/>
                </a:solidFill>
                <a:latin typeface="+mn-lt"/>
                <a:ea typeface="+mn-ea"/>
                <a:cs typeface="+mn-cs"/>
              </a:defRPr>
            </a:lvl9pPr>
          </a:lstStyle>
          <a:p>
            <a:pPr marL="342900" lvl="0" indent="-342900" algn="just">
              <a:buClr>
                <a:schemeClr val="accent5">
                  <a:lumMod val="75000"/>
                </a:schemeClr>
              </a:buClr>
              <a:buFont typeface="Wingdings" panose="05000000000000000000" pitchFamily="2" charset="2"/>
              <a:buChar char="v"/>
            </a:pPr>
            <a:r>
              <a:rPr lang="fr-FR" sz="2000" dirty="0">
                <a:solidFill>
                  <a:schemeClr val="tx1"/>
                </a:solidFill>
                <a:latin typeface="Corbel" panose="020B0503020204020204" pitchFamily="34" charset="0"/>
              </a:rPr>
              <a:t>Des procédures ouvertes, équitables et compétitives appliquées d'une manière transparente ;</a:t>
            </a:r>
          </a:p>
          <a:p>
            <a:pPr marL="342900" lvl="0" indent="-342900" algn="just">
              <a:buClr>
                <a:schemeClr val="accent5">
                  <a:lumMod val="75000"/>
                </a:schemeClr>
              </a:buClr>
              <a:buFont typeface="Wingdings" panose="05000000000000000000" pitchFamily="2" charset="2"/>
              <a:buChar char="v"/>
            </a:pPr>
            <a:endParaRPr lang="fr-FR" sz="2000" dirty="0">
              <a:solidFill>
                <a:schemeClr val="tx1"/>
              </a:solidFill>
              <a:latin typeface="Corbel" panose="020B0503020204020204" pitchFamily="34" charset="0"/>
            </a:endParaRPr>
          </a:p>
          <a:p>
            <a:pPr marL="342900" indent="-342900" algn="just">
              <a:buClr>
                <a:schemeClr val="accent5">
                  <a:lumMod val="75000"/>
                </a:schemeClr>
              </a:buClr>
              <a:buFont typeface="Wingdings" panose="05000000000000000000" pitchFamily="2" charset="2"/>
              <a:buChar char="v"/>
            </a:pPr>
            <a:r>
              <a:rPr lang="fr-FR" altLang="fr-FR" sz="2000" dirty="0">
                <a:solidFill>
                  <a:schemeClr val="tx1"/>
                </a:solidFill>
                <a:latin typeface="Corbel" panose="020B0503020204020204" pitchFamily="34" charset="0"/>
              </a:rPr>
              <a:t>Externalisation des fonctions de Passation de Marchés et </a:t>
            </a:r>
            <a:r>
              <a:rPr lang="fr-FR" altLang="fr-FR" sz="2000" dirty="0" err="1">
                <a:solidFill>
                  <a:schemeClr val="tx1"/>
                </a:solidFill>
                <a:latin typeface="Corbel" panose="020B0503020204020204" pitchFamily="34" charset="0"/>
              </a:rPr>
              <a:t>fudiciaires</a:t>
            </a:r>
            <a:r>
              <a:rPr lang="fr-FR" altLang="fr-FR" sz="2000" dirty="0">
                <a:solidFill>
                  <a:schemeClr val="tx1"/>
                </a:solidFill>
                <a:latin typeface="Corbel" panose="020B0503020204020204" pitchFamily="34" charset="0"/>
              </a:rPr>
              <a:t> à des Cabinets sélectionnés sur le plan international: gage de transparence</a:t>
            </a:r>
          </a:p>
          <a:p>
            <a:pPr marL="342900" indent="-342900" algn="just">
              <a:buClr>
                <a:schemeClr val="accent5">
                  <a:lumMod val="75000"/>
                </a:schemeClr>
              </a:buClr>
              <a:buFont typeface="Wingdings" panose="05000000000000000000" pitchFamily="2" charset="2"/>
              <a:buChar char="v"/>
            </a:pPr>
            <a:endParaRPr lang="fr-FR" sz="2000" dirty="0">
              <a:solidFill>
                <a:schemeClr val="tx1"/>
              </a:solidFill>
              <a:latin typeface="Corbel" panose="020B0503020204020204" pitchFamily="34" charset="0"/>
            </a:endParaRPr>
          </a:p>
          <a:p>
            <a:pPr marL="342900" indent="-342900" algn="just">
              <a:buClr>
                <a:schemeClr val="accent5">
                  <a:lumMod val="75000"/>
                </a:schemeClr>
              </a:buClr>
              <a:buFont typeface="Wingdings" panose="05000000000000000000" pitchFamily="2" charset="2"/>
              <a:buChar char="v"/>
            </a:pPr>
            <a:r>
              <a:rPr lang="fr-FR" sz="2000" dirty="0">
                <a:solidFill>
                  <a:schemeClr val="tx1"/>
                </a:solidFill>
                <a:latin typeface="Corbel" panose="020B0503020204020204" pitchFamily="34" charset="0"/>
              </a:rPr>
              <a:t>Les appels d'offres sont basés sur des descriptions claires et précises des besoins (biens et services); établis au niveau des meilleurs standards internationaux</a:t>
            </a:r>
          </a:p>
          <a:p>
            <a:pPr marL="342900" lvl="0" indent="-342900" algn="just">
              <a:buClr>
                <a:schemeClr val="accent5">
                  <a:lumMod val="75000"/>
                </a:schemeClr>
              </a:buClr>
              <a:buFont typeface="Wingdings" panose="05000000000000000000" pitchFamily="2" charset="2"/>
              <a:buChar char="v"/>
            </a:pPr>
            <a:endParaRPr lang="fr-FR" sz="2000" dirty="0">
              <a:solidFill>
                <a:schemeClr val="tx1"/>
              </a:solidFill>
              <a:latin typeface="Corbel" panose="020B0503020204020204" pitchFamily="34" charset="0"/>
            </a:endParaRPr>
          </a:p>
          <a:p>
            <a:pPr marL="342900" indent="-342900" algn="just">
              <a:buClr>
                <a:schemeClr val="accent5">
                  <a:lumMod val="75000"/>
                </a:schemeClr>
              </a:buClr>
              <a:buFont typeface="Wingdings" panose="05000000000000000000" pitchFamily="2" charset="2"/>
              <a:buChar char="v"/>
            </a:pPr>
            <a:r>
              <a:rPr lang="fr-FR" sz="2000" dirty="0">
                <a:solidFill>
                  <a:schemeClr val="tx1"/>
                </a:solidFill>
                <a:latin typeface="Corbel" panose="020B0503020204020204" pitchFamily="34" charset="0"/>
              </a:rPr>
              <a:t>Sélectionner des entrepreneurs qualifiés qui exécuteront les contrats conformément aux clauses du marché, et dans le strict respect des délais;</a:t>
            </a:r>
          </a:p>
          <a:p>
            <a:pPr marL="342900" lvl="0" indent="-342900" algn="just">
              <a:buClr>
                <a:schemeClr val="accent5">
                  <a:lumMod val="75000"/>
                </a:schemeClr>
              </a:buClr>
              <a:buFont typeface="Wingdings" panose="05000000000000000000" pitchFamily="2" charset="2"/>
              <a:buChar char="v"/>
            </a:pPr>
            <a:endParaRPr lang="fr-FR" sz="2000" dirty="0">
              <a:solidFill>
                <a:schemeClr val="tx1"/>
              </a:solidFill>
              <a:latin typeface="Corbel" panose="020B0503020204020204" pitchFamily="34" charset="0"/>
            </a:endParaRPr>
          </a:p>
          <a:p>
            <a:pPr marL="342900" indent="-342900" algn="just">
              <a:buClr>
                <a:schemeClr val="accent5">
                  <a:lumMod val="75000"/>
                </a:schemeClr>
              </a:buClr>
              <a:buFont typeface="Wingdings" panose="05000000000000000000" pitchFamily="2" charset="2"/>
              <a:buChar char="v"/>
            </a:pPr>
            <a:r>
              <a:rPr lang="fr-FR" sz="2000" dirty="0">
                <a:solidFill>
                  <a:schemeClr val="tx1"/>
                </a:solidFill>
                <a:latin typeface="Corbel" panose="020B0503020204020204" pitchFamily="34" charset="0"/>
              </a:rPr>
              <a:t>Des prix commercialement raisonnables.</a:t>
            </a:r>
            <a:endParaRPr lang="fr-FR" sz="2000" kern="0" dirty="0">
              <a:solidFill>
                <a:schemeClr val="tx1"/>
              </a:solidFill>
              <a:latin typeface="Corbel" panose="020B0503020204020204" pitchFamily="34" charset="0"/>
            </a:endParaRPr>
          </a:p>
        </p:txBody>
      </p:sp>
      <p:sp>
        <p:nvSpPr>
          <p:cNvPr id="7" name="Chevron 6"/>
          <p:cNvSpPr/>
          <p:nvPr/>
        </p:nvSpPr>
        <p:spPr>
          <a:xfrm>
            <a:off x="2012232" y="1061205"/>
            <a:ext cx="8208912" cy="504056"/>
          </a:xfrm>
          <a:prstGeom prst="chevron">
            <a:avLst/>
          </a:prstGeom>
          <a:noFill/>
        </p:spPr>
        <p:style>
          <a:lnRef idx="0">
            <a:schemeClr val="accent2"/>
          </a:lnRef>
          <a:fillRef idx="3">
            <a:schemeClr val="accent2"/>
          </a:fillRef>
          <a:effectRef idx="3">
            <a:schemeClr val="accent2"/>
          </a:effectRef>
          <a:fontRef idx="minor">
            <a:schemeClr val="lt1"/>
          </a:fontRef>
        </p:style>
        <p:txBody>
          <a:bodyPr rtlCol="0" anchor="ctr"/>
          <a:lstStyle/>
          <a:p>
            <a:pPr algn="ctr"/>
            <a:r>
              <a:rPr lang="fr-FR" sz="2800" b="1" dirty="0">
                <a:solidFill>
                  <a:srgbClr val="C00000"/>
                </a:solidFill>
                <a:latin typeface="Corbel" panose="020B0503020204020204" pitchFamily="34" charset="0"/>
              </a:rPr>
              <a:t>Principes de passation de marchés de la MCC</a:t>
            </a:r>
            <a:endParaRPr lang="fr-FR" sz="2800" dirty="0">
              <a:solidFill>
                <a:srgbClr val="C00000"/>
              </a:solidFill>
              <a:latin typeface="Corbel" panose="020B0503020204020204" pitchFamily="34" charset="0"/>
            </a:endParaRPr>
          </a:p>
        </p:txBody>
      </p:sp>
      <p:sp>
        <p:nvSpPr>
          <p:cNvPr id="3" name="Rectangle 2"/>
          <p:cNvSpPr/>
          <p:nvPr/>
        </p:nvSpPr>
        <p:spPr>
          <a:xfrm>
            <a:off x="831669" y="1920572"/>
            <a:ext cx="10528662" cy="4489106"/>
          </a:xfrm>
          <a:prstGeom prst="rect">
            <a:avLst/>
          </a:prstGeom>
          <a:noFill/>
          <a:ln cap="rnd">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632">
              <a:solidFill>
                <a:srgbClr val="C00000"/>
              </a:solidFill>
            </a:endParaRPr>
          </a:p>
        </p:txBody>
      </p:sp>
    </p:spTree>
    <p:extLst>
      <p:ext uri="{BB962C8B-B14F-4D97-AF65-F5344CB8AC3E}">
        <p14:creationId xmlns:p14="http://schemas.microsoft.com/office/powerpoint/2010/main" val="3675412498"/>
      </p:ext>
    </p:extLst>
  </p:cSld>
  <p:clrMapOvr>
    <a:overrideClrMapping bg1="lt1" tx1="dk1" bg2="lt2" tx2="dk2" accent1="accent1" accent2="accent2" accent3="accent3" accent4="accent4" accent5="accent5" accent6="accent6" hlink="hlink" folHlink="folHlink"/>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2"/>
          <a:srcRect t="33898" r="24347"/>
          <a:stretch/>
        </p:blipFill>
        <p:spPr>
          <a:xfrm>
            <a:off x="8594751" y="4632553"/>
            <a:ext cx="3597010" cy="2225447"/>
          </a:xfrm>
          <a:prstGeom prst="rect">
            <a:avLst/>
          </a:prstGeom>
        </p:spPr>
      </p:pic>
      <p:sp>
        <p:nvSpPr>
          <p:cNvPr id="2" name="Slide Number Placeholder 1"/>
          <p:cNvSpPr>
            <a:spLocks noGrp="1"/>
          </p:cNvSpPr>
          <p:nvPr>
            <p:ph type="sldNum" sz="quarter" idx="12"/>
          </p:nvPr>
        </p:nvSpPr>
        <p:spPr>
          <a:xfrm>
            <a:off x="9205421" y="6607519"/>
            <a:ext cx="2804050" cy="195438"/>
          </a:xfrm>
        </p:spPr>
        <p:txBody>
          <a:bodyPr/>
          <a:lstStyle/>
          <a:p>
            <a:r>
              <a:rPr lang="fr-FR" sz="1270" b="1" dirty="0">
                <a:solidFill>
                  <a:schemeClr val="accent2">
                    <a:lumMod val="50000"/>
                  </a:schemeClr>
                </a:solidFill>
              </a:rPr>
              <a:t>-</a:t>
            </a:r>
            <a:fld id="{B6F15528-21DE-4FAA-801E-634DDDAF4B2B}" type="slidenum">
              <a:rPr lang="fr-FR" sz="1270" b="1">
                <a:solidFill>
                  <a:schemeClr val="accent2">
                    <a:lumMod val="50000"/>
                  </a:schemeClr>
                </a:solidFill>
              </a:rPr>
              <a:t>27</a:t>
            </a:fld>
            <a:r>
              <a:rPr lang="fr-FR" sz="1270" b="1" dirty="0">
                <a:solidFill>
                  <a:schemeClr val="accent2">
                    <a:lumMod val="50000"/>
                  </a:schemeClr>
                </a:solidFill>
              </a:rPr>
              <a:t>-</a:t>
            </a:r>
          </a:p>
        </p:txBody>
      </p:sp>
      <p:sp>
        <p:nvSpPr>
          <p:cNvPr id="5" name="Rectangle 4"/>
          <p:cNvSpPr/>
          <p:nvPr/>
        </p:nvSpPr>
        <p:spPr>
          <a:xfrm>
            <a:off x="240" y="0"/>
            <a:ext cx="12191521" cy="80326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4250" tIns="52126" rIns="104250" bIns="52126" numCol="1" spcCol="0" rtlCol="0" fromWordArt="0" anchor="ctr" anchorCtr="0" forceAA="0" compatLnSpc="1">
            <a:prstTxWarp prst="textNoShape">
              <a:avLst/>
            </a:prstTxWarp>
            <a:noAutofit/>
          </a:bodyPr>
          <a:lstStyle/>
          <a:p>
            <a:pPr algn="ctr"/>
            <a:r>
              <a:rPr lang="fr-FR" sz="2902" b="1" dirty="0"/>
              <a:t>2. Volet Administratif : </a:t>
            </a:r>
            <a:r>
              <a:rPr lang="fr-FR" sz="2902" b="1" dirty="0">
                <a:solidFill>
                  <a:srgbClr val="FFC000"/>
                </a:solidFill>
              </a:rPr>
              <a:t>Processus de passation des marchés</a:t>
            </a:r>
          </a:p>
        </p:txBody>
      </p:sp>
      <p:sp>
        <p:nvSpPr>
          <p:cNvPr id="6" name="Content Placeholder 2"/>
          <p:cNvSpPr txBox="1">
            <a:spLocks/>
          </p:cNvSpPr>
          <p:nvPr/>
        </p:nvSpPr>
        <p:spPr>
          <a:xfrm>
            <a:off x="1991544" y="1819050"/>
            <a:ext cx="8229600" cy="3631763"/>
          </a:xfrm>
          <a:prstGeom prst="rect">
            <a:avLst/>
          </a:prstGeom>
          <a:ln w="19050">
            <a:solidFill>
              <a:schemeClr val="tx1"/>
            </a:solidFill>
          </a:ln>
        </p:spPr>
        <p:style>
          <a:lnRef idx="2">
            <a:schemeClr val="accent1"/>
          </a:lnRef>
          <a:fillRef idx="1">
            <a:schemeClr val="lt1"/>
          </a:fillRef>
          <a:effectRef idx="0">
            <a:schemeClr val="accent1"/>
          </a:effectRef>
          <a:fontRef idx="minor">
            <a:schemeClr val="dk1"/>
          </a:fontRef>
        </p:style>
        <p:txBody>
          <a:bodyPr wrap="square" lIns="0" tIns="0" rIns="0" bIns="0">
            <a:spAutoFit/>
          </a:bodyPr>
          <a:lstStyle>
            <a:lvl1pPr marL="0">
              <a:defRPr sz="9900" b="1" i="0">
                <a:solidFill>
                  <a:srgbClr val="184578"/>
                </a:solidFill>
                <a:latin typeface="Trebuchet MS"/>
                <a:ea typeface="+mn-ea"/>
                <a:cs typeface="Trebuchet MS"/>
              </a:defRPr>
            </a:lvl1pPr>
            <a:lvl2pPr marL="574838">
              <a:defRPr>
                <a:solidFill>
                  <a:schemeClr val="dk1"/>
                </a:solidFill>
                <a:latin typeface="+mn-lt"/>
                <a:ea typeface="+mn-ea"/>
                <a:cs typeface="+mn-cs"/>
              </a:defRPr>
            </a:lvl2pPr>
            <a:lvl3pPr marL="1149675">
              <a:defRPr>
                <a:solidFill>
                  <a:schemeClr val="dk1"/>
                </a:solidFill>
                <a:latin typeface="+mn-lt"/>
                <a:ea typeface="+mn-ea"/>
                <a:cs typeface="+mn-cs"/>
              </a:defRPr>
            </a:lvl3pPr>
            <a:lvl4pPr marL="1724513">
              <a:defRPr>
                <a:solidFill>
                  <a:schemeClr val="dk1"/>
                </a:solidFill>
                <a:latin typeface="+mn-lt"/>
                <a:ea typeface="+mn-ea"/>
                <a:cs typeface="+mn-cs"/>
              </a:defRPr>
            </a:lvl4pPr>
            <a:lvl5pPr marL="2299350">
              <a:defRPr>
                <a:solidFill>
                  <a:schemeClr val="dk1"/>
                </a:solidFill>
                <a:latin typeface="+mn-lt"/>
                <a:ea typeface="+mn-ea"/>
                <a:cs typeface="+mn-cs"/>
              </a:defRPr>
            </a:lvl5pPr>
            <a:lvl6pPr marL="2874188">
              <a:defRPr>
                <a:solidFill>
                  <a:schemeClr val="dk1"/>
                </a:solidFill>
                <a:latin typeface="+mn-lt"/>
                <a:ea typeface="+mn-ea"/>
                <a:cs typeface="+mn-cs"/>
              </a:defRPr>
            </a:lvl6pPr>
            <a:lvl7pPr marL="3449025">
              <a:defRPr>
                <a:solidFill>
                  <a:schemeClr val="dk1"/>
                </a:solidFill>
                <a:latin typeface="+mn-lt"/>
                <a:ea typeface="+mn-ea"/>
                <a:cs typeface="+mn-cs"/>
              </a:defRPr>
            </a:lvl7pPr>
            <a:lvl8pPr marL="4023863">
              <a:defRPr>
                <a:solidFill>
                  <a:schemeClr val="dk1"/>
                </a:solidFill>
                <a:latin typeface="+mn-lt"/>
                <a:ea typeface="+mn-ea"/>
                <a:cs typeface="+mn-cs"/>
              </a:defRPr>
            </a:lvl8pPr>
            <a:lvl9pPr marL="4598700">
              <a:defRPr>
                <a:solidFill>
                  <a:schemeClr val="dk1"/>
                </a:solidFill>
                <a:latin typeface="+mn-lt"/>
                <a:ea typeface="+mn-ea"/>
                <a:cs typeface="+mn-cs"/>
              </a:defRPr>
            </a:lvl9pPr>
          </a:lstStyle>
          <a:p>
            <a:pPr marL="342900" indent="-342900" algn="just">
              <a:buClr>
                <a:schemeClr val="accent5">
                  <a:lumMod val="75000"/>
                </a:schemeClr>
              </a:buClr>
              <a:buFont typeface="Wingdings" panose="05000000000000000000" pitchFamily="2" charset="2"/>
              <a:buChar char="v"/>
            </a:pPr>
            <a:endParaRPr lang="fr-FR" sz="2000" kern="0" dirty="0">
              <a:solidFill>
                <a:srgbClr val="002060"/>
              </a:solidFill>
            </a:endParaRPr>
          </a:p>
          <a:p>
            <a:pPr marL="457200" indent="-457200">
              <a:buClr>
                <a:schemeClr val="accent5">
                  <a:lumMod val="75000"/>
                </a:schemeClr>
              </a:buClr>
              <a:buFont typeface="Wingdings" panose="05000000000000000000" pitchFamily="2" charset="2"/>
              <a:buChar char="v"/>
            </a:pPr>
            <a:endParaRPr lang="fr-FR" sz="2800" kern="0" dirty="0">
              <a:solidFill>
                <a:schemeClr val="tx2"/>
              </a:solidFill>
              <a:latin typeface="Corbel" panose="020B0503020204020204" pitchFamily="34" charset="0"/>
            </a:endParaRPr>
          </a:p>
          <a:p>
            <a:pPr marL="457200" indent="-457200">
              <a:buClr>
                <a:schemeClr val="accent5">
                  <a:lumMod val="75000"/>
                </a:schemeClr>
              </a:buClr>
              <a:buFont typeface="Wingdings" panose="05000000000000000000" pitchFamily="2" charset="2"/>
              <a:buChar char="v"/>
            </a:pPr>
            <a:r>
              <a:rPr lang="fr-FR" sz="2800" kern="0" dirty="0">
                <a:solidFill>
                  <a:schemeClr val="tx1"/>
                </a:solidFill>
                <a:latin typeface="Corbel" panose="020B0503020204020204" pitchFamily="34" charset="0"/>
              </a:rPr>
              <a:t>Millennium Challenge Corporation –MCC</a:t>
            </a:r>
          </a:p>
          <a:p>
            <a:pPr>
              <a:buClr>
                <a:schemeClr val="accent5">
                  <a:lumMod val="75000"/>
                </a:schemeClr>
              </a:buClr>
            </a:pPr>
            <a:endParaRPr lang="fr-FR" sz="2800" kern="0" dirty="0">
              <a:solidFill>
                <a:schemeClr val="tx1"/>
              </a:solidFill>
              <a:latin typeface="Corbel" panose="020B0503020204020204" pitchFamily="34" charset="0"/>
            </a:endParaRPr>
          </a:p>
          <a:p>
            <a:pPr marL="457200" indent="-457200">
              <a:buClr>
                <a:schemeClr val="accent5">
                  <a:lumMod val="75000"/>
                </a:schemeClr>
              </a:buClr>
              <a:buFont typeface="Wingdings" panose="05000000000000000000" pitchFamily="2" charset="2"/>
              <a:buChar char="v"/>
            </a:pPr>
            <a:r>
              <a:rPr lang="fr-FR" sz="2800" kern="0" dirty="0">
                <a:solidFill>
                  <a:schemeClr val="tx1"/>
                </a:solidFill>
                <a:latin typeface="Corbel" panose="020B0503020204020204" pitchFamily="34" charset="0"/>
              </a:rPr>
              <a:t>MCA-Morocco: Direction de Passation des Marchés-DPM</a:t>
            </a:r>
          </a:p>
          <a:p>
            <a:pPr>
              <a:buClr>
                <a:schemeClr val="accent5">
                  <a:lumMod val="75000"/>
                </a:schemeClr>
              </a:buClr>
            </a:pPr>
            <a:endParaRPr lang="fr-FR" sz="2800" kern="0" dirty="0">
              <a:solidFill>
                <a:schemeClr val="tx1"/>
              </a:solidFill>
              <a:latin typeface="Corbel" panose="020B0503020204020204" pitchFamily="34" charset="0"/>
            </a:endParaRPr>
          </a:p>
          <a:p>
            <a:pPr marL="457200" indent="-457200">
              <a:buClr>
                <a:schemeClr val="accent5">
                  <a:lumMod val="75000"/>
                </a:schemeClr>
              </a:buClr>
              <a:buFont typeface="Wingdings" panose="05000000000000000000" pitchFamily="2" charset="2"/>
              <a:buChar char="v"/>
            </a:pPr>
            <a:r>
              <a:rPr lang="fr-FR" altLang="fr-FR" sz="2800" kern="0" dirty="0">
                <a:solidFill>
                  <a:schemeClr val="tx1"/>
                </a:solidFill>
                <a:latin typeface="Corbel" panose="020B0503020204020204" pitchFamily="34" charset="0"/>
              </a:rPr>
              <a:t>Agent de Passation des Marchés-Cardno PA</a:t>
            </a:r>
            <a:endParaRPr lang="fr-FR" sz="2800" kern="0" dirty="0">
              <a:solidFill>
                <a:srgbClr val="002060"/>
              </a:solidFill>
              <a:latin typeface="Calibri" panose="020F0502020204030204" pitchFamily="34" charset="0"/>
            </a:endParaRPr>
          </a:p>
          <a:p>
            <a:pPr marL="342900" indent="-342900" algn="just">
              <a:buClr>
                <a:schemeClr val="accent5">
                  <a:lumMod val="75000"/>
                </a:schemeClr>
              </a:buClr>
              <a:buFont typeface="Wingdings" panose="05000000000000000000" pitchFamily="2" charset="2"/>
              <a:buChar char="v"/>
            </a:pPr>
            <a:endParaRPr lang="fr-FR" sz="2000" kern="0" dirty="0">
              <a:solidFill>
                <a:srgbClr val="002060"/>
              </a:solidFill>
            </a:endParaRPr>
          </a:p>
        </p:txBody>
      </p:sp>
      <p:sp>
        <p:nvSpPr>
          <p:cNvPr id="7" name="Chevron 6"/>
          <p:cNvSpPr/>
          <p:nvPr/>
        </p:nvSpPr>
        <p:spPr>
          <a:xfrm>
            <a:off x="1418253" y="1052736"/>
            <a:ext cx="9274629" cy="504056"/>
          </a:xfrm>
          <a:prstGeom prst="chevron">
            <a:avLst/>
          </a:prstGeom>
          <a:noFill/>
        </p:spPr>
        <p:style>
          <a:lnRef idx="0">
            <a:schemeClr val="accent2"/>
          </a:lnRef>
          <a:fillRef idx="3">
            <a:schemeClr val="accent2"/>
          </a:fillRef>
          <a:effectRef idx="3">
            <a:schemeClr val="accent2"/>
          </a:effectRef>
          <a:fontRef idx="minor">
            <a:schemeClr val="lt1"/>
          </a:fontRef>
        </p:style>
        <p:txBody>
          <a:bodyPr rtlCol="0" anchor="ctr"/>
          <a:lstStyle/>
          <a:p>
            <a:pPr algn="ctr"/>
            <a:r>
              <a:rPr lang="fr-FR" sz="2800" b="1" dirty="0">
                <a:solidFill>
                  <a:srgbClr val="C00000"/>
                </a:solidFill>
                <a:latin typeface="Corbel" panose="020B0503020204020204" pitchFamily="34" charset="0"/>
              </a:rPr>
              <a:t>Rôle de la Passation des Marchés dans MCA-Morocco</a:t>
            </a:r>
          </a:p>
        </p:txBody>
      </p:sp>
    </p:spTree>
    <p:extLst>
      <p:ext uri="{BB962C8B-B14F-4D97-AF65-F5344CB8AC3E}">
        <p14:creationId xmlns:p14="http://schemas.microsoft.com/office/powerpoint/2010/main" val="1785570547"/>
      </p:ext>
    </p:extLst>
  </p:cSld>
  <p:clrMapOvr>
    <a:overrideClrMapping bg1="lt1" tx1="dk1" bg2="lt2" tx2="dk2" accent1="accent1" accent2="accent2" accent3="accent3" accent4="accent4" accent5="accent5" accent6="accent6" hlink="hlink" folHlink="folHlink"/>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2"/>
          <a:srcRect t="33898" r="24347"/>
          <a:stretch/>
        </p:blipFill>
        <p:spPr>
          <a:xfrm>
            <a:off x="8594751" y="4632553"/>
            <a:ext cx="3597010" cy="2225447"/>
          </a:xfrm>
          <a:prstGeom prst="rect">
            <a:avLst/>
          </a:prstGeom>
        </p:spPr>
      </p:pic>
      <p:sp>
        <p:nvSpPr>
          <p:cNvPr id="2" name="Slide Number Placeholder 1"/>
          <p:cNvSpPr>
            <a:spLocks noGrp="1"/>
          </p:cNvSpPr>
          <p:nvPr>
            <p:ph type="sldNum" sz="quarter" idx="12"/>
          </p:nvPr>
        </p:nvSpPr>
        <p:spPr>
          <a:xfrm>
            <a:off x="9205421" y="6607519"/>
            <a:ext cx="2804050" cy="195438"/>
          </a:xfrm>
        </p:spPr>
        <p:txBody>
          <a:bodyPr/>
          <a:lstStyle/>
          <a:p>
            <a:r>
              <a:rPr lang="fr-FR" sz="1270" b="1" dirty="0">
                <a:solidFill>
                  <a:schemeClr val="accent2">
                    <a:lumMod val="50000"/>
                  </a:schemeClr>
                </a:solidFill>
              </a:rPr>
              <a:t>-</a:t>
            </a:r>
            <a:fld id="{B6F15528-21DE-4FAA-801E-634DDDAF4B2B}" type="slidenum">
              <a:rPr lang="fr-FR" sz="1270" b="1">
                <a:solidFill>
                  <a:schemeClr val="accent2">
                    <a:lumMod val="50000"/>
                  </a:schemeClr>
                </a:solidFill>
              </a:rPr>
              <a:t>28</a:t>
            </a:fld>
            <a:r>
              <a:rPr lang="fr-FR" sz="1270" b="1" dirty="0">
                <a:solidFill>
                  <a:schemeClr val="accent2">
                    <a:lumMod val="50000"/>
                  </a:schemeClr>
                </a:solidFill>
              </a:rPr>
              <a:t>-</a:t>
            </a:r>
          </a:p>
        </p:txBody>
      </p:sp>
      <p:sp>
        <p:nvSpPr>
          <p:cNvPr id="5" name="Rectangle 4"/>
          <p:cNvSpPr/>
          <p:nvPr/>
        </p:nvSpPr>
        <p:spPr>
          <a:xfrm>
            <a:off x="240" y="0"/>
            <a:ext cx="12191521" cy="80326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4250" tIns="52126" rIns="104250" bIns="52126" numCol="1" spcCol="0" rtlCol="0" fromWordArt="0" anchor="ctr" anchorCtr="0" forceAA="0" compatLnSpc="1">
            <a:prstTxWarp prst="textNoShape">
              <a:avLst/>
            </a:prstTxWarp>
            <a:noAutofit/>
          </a:bodyPr>
          <a:lstStyle/>
          <a:p>
            <a:pPr algn="ctr"/>
            <a:r>
              <a:rPr lang="fr-FR" sz="2902" b="1" dirty="0"/>
              <a:t>2. Volet Administratif : </a:t>
            </a:r>
            <a:r>
              <a:rPr lang="fr-FR" sz="2902" b="1" dirty="0">
                <a:solidFill>
                  <a:srgbClr val="FFC000"/>
                </a:solidFill>
              </a:rPr>
              <a:t>Processus de passation des marchés</a:t>
            </a:r>
          </a:p>
        </p:txBody>
      </p:sp>
      <p:sp>
        <p:nvSpPr>
          <p:cNvPr id="6" name="Content Placeholder 2"/>
          <p:cNvSpPr txBox="1">
            <a:spLocks/>
          </p:cNvSpPr>
          <p:nvPr/>
        </p:nvSpPr>
        <p:spPr>
          <a:xfrm>
            <a:off x="1991544" y="1819050"/>
            <a:ext cx="8229600" cy="3200876"/>
          </a:xfrm>
          <a:prstGeom prst="rect">
            <a:avLst/>
          </a:prstGeom>
          <a:ln w="19050">
            <a:solidFill>
              <a:schemeClr val="tx1"/>
            </a:solidFill>
          </a:ln>
        </p:spPr>
        <p:style>
          <a:lnRef idx="2">
            <a:schemeClr val="accent1"/>
          </a:lnRef>
          <a:fillRef idx="1">
            <a:schemeClr val="lt1"/>
          </a:fillRef>
          <a:effectRef idx="0">
            <a:schemeClr val="accent1"/>
          </a:effectRef>
          <a:fontRef idx="minor">
            <a:schemeClr val="dk1"/>
          </a:fontRef>
        </p:style>
        <p:txBody>
          <a:bodyPr wrap="square" lIns="0" tIns="0" rIns="0" bIns="0">
            <a:spAutoFit/>
          </a:bodyPr>
          <a:lstStyle>
            <a:lvl1pPr marL="0">
              <a:defRPr sz="9900" b="1" i="0">
                <a:solidFill>
                  <a:srgbClr val="184578"/>
                </a:solidFill>
                <a:latin typeface="Trebuchet MS"/>
                <a:ea typeface="+mn-ea"/>
                <a:cs typeface="Trebuchet MS"/>
              </a:defRPr>
            </a:lvl1pPr>
            <a:lvl2pPr marL="574838">
              <a:defRPr>
                <a:solidFill>
                  <a:schemeClr val="dk1"/>
                </a:solidFill>
                <a:latin typeface="+mn-lt"/>
                <a:ea typeface="+mn-ea"/>
                <a:cs typeface="+mn-cs"/>
              </a:defRPr>
            </a:lvl2pPr>
            <a:lvl3pPr marL="1149675">
              <a:defRPr>
                <a:solidFill>
                  <a:schemeClr val="dk1"/>
                </a:solidFill>
                <a:latin typeface="+mn-lt"/>
                <a:ea typeface="+mn-ea"/>
                <a:cs typeface="+mn-cs"/>
              </a:defRPr>
            </a:lvl3pPr>
            <a:lvl4pPr marL="1724513">
              <a:defRPr>
                <a:solidFill>
                  <a:schemeClr val="dk1"/>
                </a:solidFill>
                <a:latin typeface="+mn-lt"/>
                <a:ea typeface="+mn-ea"/>
                <a:cs typeface="+mn-cs"/>
              </a:defRPr>
            </a:lvl4pPr>
            <a:lvl5pPr marL="2299350">
              <a:defRPr>
                <a:solidFill>
                  <a:schemeClr val="dk1"/>
                </a:solidFill>
                <a:latin typeface="+mn-lt"/>
                <a:ea typeface="+mn-ea"/>
                <a:cs typeface="+mn-cs"/>
              </a:defRPr>
            </a:lvl5pPr>
            <a:lvl6pPr marL="2874188">
              <a:defRPr>
                <a:solidFill>
                  <a:schemeClr val="dk1"/>
                </a:solidFill>
                <a:latin typeface="+mn-lt"/>
                <a:ea typeface="+mn-ea"/>
                <a:cs typeface="+mn-cs"/>
              </a:defRPr>
            </a:lvl6pPr>
            <a:lvl7pPr marL="3449025">
              <a:defRPr>
                <a:solidFill>
                  <a:schemeClr val="dk1"/>
                </a:solidFill>
                <a:latin typeface="+mn-lt"/>
                <a:ea typeface="+mn-ea"/>
                <a:cs typeface="+mn-cs"/>
              </a:defRPr>
            </a:lvl7pPr>
            <a:lvl8pPr marL="4023863">
              <a:defRPr>
                <a:solidFill>
                  <a:schemeClr val="dk1"/>
                </a:solidFill>
                <a:latin typeface="+mn-lt"/>
                <a:ea typeface="+mn-ea"/>
                <a:cs typeface="+mn-cs"/>
              </a:defRPr>
            </a:lvl8pPr>
            <a:lvl9pPr marL="4598700">
              <a:defRPr>
                <a:solidFill>
                  <a:schemeClr val="dk1"/>
                </a:solidFill>
                <a:latin typeface="+mn-lt"/>
                <a:ea typeface="+mn-ea"/>
                <a:cs typeface="+mn-cs"/>
              </a:defRPr>
            </a:lvl9pPr>
          </a:lstStyle>
          <a:p>
            <a:pPr marL="342900" indent="-342900" algn="just">
              <a:buClr>
                <a:schemeClr val="accent5">
                  <a:lumMod val="75000"/>
                </a:schemeClr>
              </a:buClr>
              <a:buFont typeface="Wingdings" panose="05000000000000000000" pitchFamily="2" charset="2"/>
              <a:buChar char="v"/>
            </a:pPr>
            <a:endParaRPr lang="fr-FR" sz="2000" kern="0" dirty="0">
              <a:solidFill>
                <a:srgbClr val="002060"/>
              </a:solidFill>
            </a:endParaRPr>
          </a:p>
          <a:p>
            <a:pPr marL="457200" indent="-457200">
              <a:buClr>
                <a:schemeClr val="accent5">
                  <a:lumMod val="75000"/>
                </a:schemeClr>
              </a:buClr>
              <a:buFont typeface="Wingdings" panose="05000000000000000000" pitchFamily="2" charset="2"/>
              <a:buChar char="v"/>
            </a:pPr>
            <a:endParaRPr lang="fr-FR" sz="2800" kern="0" dirty="0">
              <a:solidFill>
                <a:schemeClr val="tx2"/>
              </a:solidFill>
              <a:latin typeface="Corbel" panose="020B0503020204020204" pitchFamily="34" charset="0"/>
            </a:endParaRPr>
          </a:p>
          <a:p>
            <a:pPr marL="457200" indent="-457200">
              <a:buClr>
                <a:schemeClr val="accent5">
                  <a:lumMod val="75000"/>
                </a:schemeClr>
              </a:buClr>
              <a:buFont typeface="Wingdings" panose="05000000000000000000" pitchFamily="2" charset="2"/>
              <a:buChar char="v"/>
            </a:pPr>
            <a:r>
              <a:rPr lang="fr-FR" sz="2800" kern="0" dirty="0">
                <a:solidFill>
                  <a:schemeClr val="tx1"/>
                </a:solidFill>
                <a:latin typeface="Corbel" panose="020B0503020204020204" pitchFamily="34" charset="0"/>
              </a:rPr>
              <a:t>Aucune préférence nationale</a:t>
            </a:r>
          </a:p>
          <a:p>
            <a:pPr marL="457200" indent="-457200">
              <a:buClr>
                <a:schemeClr val="accent5">
                  <a:lumMod val="75000"/>
                </a:schemeClr>
              </a:buClr>
              <a:buFont typeface="Wingdings" panose="05000000000000000000" pitchFamily="2" charset="2"/>
              <a:buChar char="v"/>
            </a:pPr>
            <a:endParaRPr lang="fr-FR" sz="2800" kern="0" dirty="0">
              <a:solidFill>
                <a:schemeClr val="tx1"/>
              </a:solidFill>
              <a:latin typeface="Corbel" panose="020B0503020204020204" pitchFamily="34" charset="0"/>
            </a:endParaRPr>
          </a:p>
          <a:p>
            <a:pPr marL="457200" indent="-457200">
              <a:buClr>
                <a:schemeClr val="accent5">
                  <a:lumMod val="75000"/>
                </a:schemeClr>
              </a:buClr>
              <a:buFont typeface="Wingdings" panose="05000000000000000000" pitchFamily="2" charset="2"/>
              <a:buChar char="v"/>
            </a:pPr>
            <a:endParaRPr lang="fr-FR" sz="2800" kern="0" dirty="0">
              <a:solidFill>
                <a:schemeClr val="tx1"/>
              </a:solidFill>
              <a:latin typeface="Corbel" panose="020B0503020204020204" pitchFamily="34" charset="0"/>
            </a:endParaRPr>
          </a:p>
          <a:p>
            <a:pPr marL="457200" indent="-457200">
              <a:buClr>
                <a:schemeClr val="accent5">
                  <a:lumMod val="75000"/>
                </a:schemeClr>
              </a:buClr>
              <a:buFont typeface="Wingdings" panose="05000000000000000000" pitchFamily="2" charset="2"/>
              <a:buChar char="v"/>
            </a:pPr>
            <a:r>
              <a:rPr lang="fr-FR" altLang="fr-FR" sz="2800" kern="0" dirty="0">
                <a:solidFill>
                  <a:schemeClr val="tx1"/>
                </a:solidFill>
                <a:latin typeface="Corbel" panose="020B0503020204020204" pitchFamily="34" charset="0"/>
              </a:rPr>
              <a:t>Pays objet de sanctions ou de restrictions en vertu des lois ou des  politiques des États-Unis</a:t>
            </a:r>
            <a:endParaRPr lang="fr-FR" sz="2800" kern="0" dirty="0">
              <a:solidFill>
                <a:srgbClr val="002060"/>
              </a:solidFill>
              <a:latin typeface="Calibri" panose="020F0502020204030204" pitchFamily="34" charset="0"/>
            </a:endParaRPr>
          </a:p>
          <a:p>
            <a:pPr marL="342900" indent="-342900" algn="just">
              <a:buClr>
                <a:schemeClr val="accent5">
                  <a:lumMod val="75000"/>
                </a:schemeClr>
              </a:buClr>
              <a:buFont typeface="Wingdings" panose="05000000000000000000" pitchFamily="2" charset="2"/>
              <a:buChar char="v"/>
            </a:pPr>
            <a:endParaRPr lang="fr-FR" sz="2000" kern="0" dirty="0">
              <a:solidFill>
                <a:srgbClr val="002060"/>
              </a:solidFill>
            </a:endParaRPr>
          </a:p>
        </p:txBody>
      </p:sp>
      <p:sp>
        <p:nvSpPr>
          <p:cNvPr id="7" name="Chevron 6"/>
          <p:cNvSpPr/>
          <p:nvPr/>
        </p:nvSpPr>
        <p:spPr>
          <a:xfrm>
            <a:off x="1991544" y="1052736"/>
            <a:ext cx="8208912" cy="504056"/>
          </a:xfrm>
          <a:prstGeom prst="chevron">
            <a:avLst/>
          </a:prstGeom>
          <a:noFill/>
        </p:spPr>
        <p:style>
          <a:lnRef idx="0">
            <a:schemeClr val="accent2"/>
          </a:lnRef>
          <a:fillRef idx="3">
            <a:schemeClr val="accent2"/>
          </a:fillRef>
          <a:effectRef idx="3">
            <a:schemeClr val="accent2"/>
          </a:effectRef>
          <a:fontRef idx="minor">
            <a:schemeClr val="lt1"/>
          </a:fontRef>
        </p:style>
        <p:txBody>
          <a:bodyPr rtlCol="0" anchor="ctr"/>
          <a:lstStyle/>
          <a:p>
            <a:pPr algn="ctr"/>
            <a:r>
              <a:rPr lang="fr-FR" sz="2800" b="1" dirty="0">
                <a:solidFill>
                  <a:srgbClr val="C00000"/>
                </a:solidFill>
                <a:latin typeface="Corbel" panose="020B0503020204020204" pitchFamily="34" charset="0"/>
              </a:rPr>
              <a:t>Directives particulières à MCC</a:t>
            </a:r>
          </a:p>
        </p:txBody>
      </p:sp>
    </p:spTree>
    <p:extLst>
      <p:ext uri="{BB962C8B-B14F-4D97-AF65-F5344CB8AC3E}">
        <p14:creationId xmlns:p14="http://schemas.microsoft.com/office/powerpoint/2010/main" val="1683983674"/>
      </p:ext>
    </p:extLst>
  </p:cSld>
  <p:clrMapOvr>
    <a:overrideClrMapping bg1="lt1" tx1="dk1" bg2="lt2" tx2="dk2" accent1="accent1" accent2="accent2" accent3="accent3" accent4="accent4" accent5="accent5" accent6="accent6" hlink="hlink" folHlink="folHlink"/>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2"/>
          <a:srcRect t="33898" r="24347"/>
          <a:stretch/>
        </p:blipFill>
        <p:spPr>
          <a:xfrm>
            <a:off x="8594751" y="4632553"/>
            <a:ext cx="3597010" cy="2225447"/>
          </a:xfrm>
          <a:prstGeom prst="rect">
            <a:avLst/>
          </a:prstGeom>
        </p:spPr>
      </p:pic>
      <p:sp>
        <p:nvSpPr>
          <p:cNvPr id="2" name="Slide Number Placeholder 1"/>
          <p:cNvSpPr>
            <a:spLocks noGrp="1"/>
          </p:cNvSpPr>
          <p:nvPr>
            <p:ph type="sldNum" sz="quarter" idx="12"/>
          </p:nvPr>
        </p:nvSpPr>
        <p:spPr>
          <a:xfrm>
            <a:off x="9205421" y="6607519"/>
            <a:ext cx="2804050" cy="195438"/>
          </a:xfrm>
        </p:spPr>
        <p:txBody>
          <a:bodyPr/>
          <a:lstStyle/>
          <a:p>
            <a:r>
              <a:rPr lang="fr-FR" sz="1270" b="1" dirty="0">
                <a:solidFill>
                  <a:schemeClr val="accent2">
                    <a:lumMod val="50000"/>
                  </a:schemeClr>
                </a:solidFill>
              </a:rPr>
              <a:t>-</a:t>
            </a:r>
            <a:fld id="{B6F15528-21DE-4FAA-801E-634DDDAF4B2B}" type="slidenum">
              <a:rPr lang="fr-FR" sz="1270" b="1">
                <a:solidFill>
                  <a:schemeClr val="accent2">
                    <a:lumMod val="50000"/>
                  </a:schemeClr>
                </a:solidFill>
              </a:rPr>
              <a:t>29</a:t>
            </a:fld>
            <a:r>
              <a:rPr lang="fr-FR" sz="1270" b="1" dirty="0">
                <a:solidFill>
                  <a:schemeClr val="accent2">
                    <a:lumMod val="50000"/>
                  </a:schemeClr>
                </a:solidFill>
              </a:rPr>
              <a:t>-</a:t>
            </a:r>
          </a:p>
        </p:txBody>
      </p:sp>
      <p:sp>
        <p:nvSpPr>
          <p:cNvPr id="5" name="Rectangle 4"/>
          <p:cNvSpPr/>
          <p:nvPr/>
        </p:nvSpPr>
        <p:spPr>
          <a:xfrm>
            <a:off x="240" y="0"/>
            <a:ext cx="12191521" cy="80326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4250" tIns="52126" rIns="104250" bIns="52126" numCol="1" spcCol="0" rtlCol="0" fromWordArt="0" anchor="ctr" anchorCtr="0" forceAA="0" compatLnSpc="1">
            <a:prstTxWarp prst="textNoShape">
              <a:avLst/>
            </a:prstTxWarp>
            <a:noAutofit/>
          </a:bodyPr>
          <a:lstStyle/>
          <a:p>
            <a:pPr algn="ctr"/>
            <a:r>
              <a:rPr lang="fr-FR" sz="2902" b="1" dirty="0"/>
              <a:t>2. Volet Administratif : </a:t>
            </a:r>
            <a:r>
              <a:rPr lang="fr-FR" sz="2902" b="1" dirty="0">
                <a:solidFill>
                  <a:srgbClr val="FFC000"/>
                </a:solidFill>
              </a:rPr>
              <a:t>Élaboration des propositions</a:t>
            </a:r>
          </a:p>
        </p:txBody>
      </p:sp>
      <p:sp>
        <p:nvSpPr>
          <p:cNvPr id="6" name="Chevron 6">
            <a:extLst>
              <a:ext uri="{FF2B5EF4-FFF2-40B4-BE49-F238E27FC236}">
                <a16:creationId xmlns:a16="http://schemas.microsoft.com/office/drawing/2014/main" id="{7F79E820-F1B6-4291-A3B4-D2B0DCF85F6C}"/>
              </a:ext>
            </a:extLst>
          </p:cNvPr>
          <p:cNvSpPr/>
          <p:nvPr/>
        </p:nvSpPr>
        <p:spPr>
          <a:xfrm>
            <a:off x="2297117" y="1761337"/>
            <a:ext cx="8208912" cy="3379428"/>
          </a:xfrm>
          <a:prstGeom prst="chevron">
            <a:avLst/>
          </a:prstGeom>
          <a:solidFill>
            <a:schemeClr val="accent2">
              <a:lumMod val="40000"/>
              <a:lumOff val="60000"/>
            </a:schemeClr>
          </a:solidFill>
        </p:spPr>
        <p:style>
          <a:lnRef idx="0">
            <a:schemeClr val="accent2"/>
          </a:lnRef>
          <a:fillRef idx="3">
            <a:schemeClr val="accent2"/>
          </a:fillRef>
          <a:effectRef idx="3">
            <a:schemeClr val="accent2"/>
          </a:effectRef>
          <a:fontRef idx="minor">
            <a:schemeClr val="lt1"/>
          </a:fontRef>
        </p:style>
        <p:txBody>
          <a:bodyPr rtlCol="0" anchor="ctr"/>
          <a:lstStyle/>
          <a:p>
            <a:pPr algn="ctr"/>
            <a:r>
              <a:rPr lang="fr-FR" sz="2800" b="1" dirty="0">
                <a:solidFill>
                  <a:srgbClr val="FFFFFF"/>
                </a:solidFill>
                <a:latin typeface="Corbel" panose="020B0503020204020204" pitchFamily="34" charset="0"/>
              </a:rPr>
              <a:t>TYPES DE SOUMISSION: </a:t>
            </a:r>
          </a:p>
          <a:p>
            <a:pPr algn="ctr"/>
            <a:endParaRPr lang="fr-FR" sz="2800" b="1" dirty="0">
              <a:solidFill>
                <a:srgbClr val="FFFFFF"/>
              </a:solidFill>
              <a:latin typeface="Corbel" panose="020B0503020204020204" pitchFamily="34" charset="0"/>
            </a:endParaRPr>
          </a:p>
          <a:p>
            <a:pPr algn="ctr"/>
            <a:endParaRPr lang="fr-FR" sz="2800" b="1" dirty="0">
              <a:solidFill>
                <a:schemeClr val="tx1"/>
              </a:solidFill>
              <a:latin typeface="Corbel" panose="020B0503020204020204" pitchFamily="34" charset="0"/>
            </a:endParaRPr>
          </a:p>
          <a:p>
            <a:pPr algn="ctr"/>
            <a:r>
              <a:rPr lang="fr-FR" sz="2800" b="1" dirty="0">
                <a:solidFill>
                  <a:schemeClr val="tx1"/>
                </a:solidFill>
                <a:latin typeface="Corbel" panose="020B0503020204020204" pitchFamily="34" charset="0"/>
              </a:rPr>
              <a:t> Sous format papier</a:t>
            </a:r>
          </a:p>
          <a:p>
            <a:pPr algn="ctr"/>
            <a:r>
              <a:rPr lang="fr-FR" sz="2800" b="1" dirty="0">
                <a:solidFill>
                  <a:srgbClr val="FF0000"/>
                </a:solidFill>
                <a:latin typeface="Corbel" panose="020B0503020204020204" pitchFamily="34" charset="0"/>
              </a:rPr>
              <a:t>Les soumissions électronique ne seront pas acceptées</a:t>
            </a:r>
            <a:r>
              <a:rPr lang="fr-FR" sz="2800" b="1" dirty="0">
                <a:solidFill>
                  <a:srgbClr val="FFFFFF"/>
                </a:solidFill>
                <a:latin typeface="Corbel" panose="020B0503020204020204" pitchFamily="34" charset="0"/>
              </a:rPr>
              <a:t>.</a:t>
            </a:r>
          </a:p>
          <a:p>
            <a:pPr algn="ctr"/>
            <a:endParaRPr lang="fr-FR" sz="2800" b="1" dirty="0">
              <a:solidFill>
                <a:srgbClr val="FFFFFF"/>
              </a:solidFill>
              <a:latin typeface="Calibri" panose="020F0502020204030204" pitchFamily="34" charset="0"/>
            </a:endParaRPr>
          </a:p>
        </p:txBody>
      </p:sp>
    </p:spTree>
    <p:extLst>
      <p:ext uri="{BB962C8B-B14F-4D97-AF65-F5344CB8AC3E}">
        <p14:creationId xmlns:p14="http://schemas.microsoft.com/office/powerpoint/2010/main" val="3055578209"/>
      </p:ext>
    </p:extLst>
  </p:cSld>
  <p:clrMapOvr>
    <a:overrideClrMapping bg1="lt1" tx1="dk1" bg2="lt2" tx2="dk2" accent1="accent1" accent2="accent2" accent3="accent3" accent4="accent4" accent5="accent5" accent6="accent6" hlink="hlink" folHlink="folHlink"/>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2"/>
          <a:srcRect t="33898" r="24347"/>
          <a:stretch/>
        </p:blipFill>
        <p:spPr>
          <a:xfrm>
            <a:off x="8594751" y="4632553"/>
            <a:ext cx="3597010" cy="2225447"/>
          </a:xfrm>
          <a:prstGeom prst="rect">
            <a:avLst/>
          </a:prstGeom>
        </p:spPr>
      </p:pic>
      <p:sp>
        <p:nvSpPr>
          <p:cNvPr id="2" name="Slide Number Placeholder 1"/>
          <p:cNvSpPr>
            <a:spLocks noGrp="1"/>
          </p:cNvSpPr>
          <p:nvPr>
            <p:ph type="sldNum" sz="quarter" idx="4294967295"/>
          </p:nvPr>
        </p:nvSpPr>
        <p:spPr>
          <a:xfrm>
            <a:off x="9205421" y="6607519"/>
            <a:ext cx="2804050" cy="195365"/>
          </a:xfrm>
        </p:spPr>
        <p:txBody>
          <a:bodyPr/>
          <a:lstStyle/>
          <a:p>
            <a:r>
              <a:rPr lang="fr-FR" sz="1270" b="1" dirty="0">
                <a:solidFill>
                  <a:schemeClr val="accent2">
                    <a:lumMod val="50000"/>
                  </a:schemeClr>
                </a:solidFill>
              </a:rPr>
              <a:t>-</a:t>
            </a:r>
            <a:fld id="{B6F15528-21DE-4FAA-801E-634DDDAF4B2B}" type="slidenum">
              <a:rPr lang="fr-FR" sz="1270" b="1">
                <a:solidFill>
                  <a:schemeClr val="accent2">
                    <a:lumMod val="50000"/>
                  </a:schemeClr>
                </a:solidFill>
              </a:rPr>
              <a:t>3</a:t>
            </a:fld>
            <a:r>
              <a:rPr lang="fr-FR" sz="1270" b="1" dirty="0">
                <a:solidFill>
                  <a:schemeClr val="accent2">
                    <a:lumMod val="50000"/>
                  </a:schemeClr>
                </a:solidFill>
              </a:rPr>
              <a:t>-</a:t>
            </a:r>
          </a:p>
        </p:txBody>
      </p:sp>
      <p:sp>
        <p:nvSpPr>
          <p:cNvPr id="5" name="Rectangle 4"/>
          <p:cNvSpPr/>
          <p:nvPr/>
        </p:nvSpPr>
        <p:spPr>
          <a:xfrm>
            <a:off x="240" y="0"/>
            <a:ext cx="12191521" cy="1079660"/>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4250" tIns="52126" rIns="104250" bIns="52126" numCol="1" spcCol="0" rtlCol="0" fromWordArt="0" anchor="ctr" anchorCtr="0" forceAA="0" compatLnSpc="1">
            <a:prstTxWarp prst="textNoShape">
              <a:avLst/>
            </a:prstTxWarp>
            <a:noAutofit/>
          </a:bodyPr>
          <a:lstStyle/>
          <a:p>
            <a:pPr algn="ctr"/>
            <a:r>
              <a:rPr lang="fr-FR" sz="4897" b="1" dirty="0">
                <a:solidFill>
                  <a:schemeClr val="bg1"/>
                </a:solidFill>
                <a:cs typeface="Sakkal Majalla" panose="02000000000000000000" pitchFamily="2" charset="-78"/>
              </a:rPr>
              <a:t>Plan</a:t>
            </a:r>
            <a:endParaRPr lang="ar-SA" sz="4897" b="1" dirty="0">
              <a:solidFill>
                <a:schemeClr val="bg1"/>
              </a:solidFill>
              <a:cs typeface="Sakkal Majalla" panose="02000000000000000000" pitchFamily="2" charset="-78"/>
            </a:endParaRPr>
          </a:p>
        </p:txBody>
      </p:sp>
      <p:grpSp>
        <p:nvGrpSpPr>
          <p:cNvPr id="78" name="Groupe 77"/>
          <p:cNvGrpSpPr/>
          <p:nvPr/>
        </p:nvGrpSpPr>
        <p:grpSpPr>
          <a:xfrm>
            <a:off x="1264305" y="1791055"/>
            <a:ext cx="9392179" cy="1154459"/>
            <a:chOff x="526358" y="1107789"/>
            <a:chExt cx="10357486" cy="1273111"/>
          </a:xfrm>
        </p:grpSpPr>
        <p:grpSp>
          <p:nvGrpSpPr>
            <p:cNvPr id="79" name="Groupe 78"/>
            <p:cNvGrpSpPr/>
            <p:nvPr/>
          </p:nvGrpSpPr>
          <p:grpSpPr>
            <a:xfrm>
              <a:off x="526358" y="1457509"/>
              <a:ext cx="688412" cy="923391"/>
              <a:chOff x="1907704" y="1527351"/>
              <a:chExt cx="688412" cy="923391"/>
            </a:xfrm>
          </p:grpSpPr>
          <p:sp>
            <p:nvSpPr>
              <p:cNvPr id="81" name="Parallélogramme 80"/>
              <p:cNvSpPr/>
              <p:nvPr/>
            </p:nvSpPr>
            <p:spPr>
              <a:xfrm rot="19219040">
                <a:off x="1907704" y="1697884"/>
                <a:ext cx="688412" cy="698376"/>
              </a:xfrm>
              <a:prstGeom prst="parallelogram">
                <a:avLst>
                  <a:gd name="adj" fmla="val 17064"/>
                </a:avLst>
              </a:prstGeom>
              <a:solidFill>
                <a:schemeClr val="bg1"/>
              </a:solidFill>
              <a:ln>
                <a:solidFill>
                  <a:srgbClr val="FF0000"/>
                </a:solidFill>
              </a:ln>
              <a:effectLst>
                <a:innerShdw blurRad="114300">
                  <a:srgbClr val="002060"/>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632" dirty="0"/>
              </a:p>
            </p:txBody>
          </p:sp>
          <p:sp>
            <p:nvSpPr>
              <p:cNvPr id="82" name="Rectangle 81"/>
              <p:cNvSpPr/>
              <p:nvPr/>
            </p:nvSpPr>
            <p:spPr>
              <a:xfrm>
                <a:off x="1975730" y="1527351"/>
                <a:ext cx="552359" cy="923391"/>
              </a:xfrm>
              <a:prstGeom prst="rect">
                <a:avLst/>
              </a:prstGeom>
              <a:noFill/>
            </p:spPr>
            <p:txBody>
              <a:bodyPr wrap="none" lIns="82918" tIns="41459" rIns="82918" bIns="41459">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fr-FR" sz="4897" b="1" dirty="0">
                    <a:ln w="11430"/>
                    <a:solidFill>
                      <a:srgbClr val="0070C0"/>
                    </a:solidFill>
                    <a:effectLst>
                      <a:outerShdw blurRad="50800" dist="39000" dir="5460000" algn="tl">
                        <a:srgbClr val="000000">
                          <a:alpha val="38000"/>
                        </a:srgbClr>
                      </a:outerShdw>
                    </a:effectLst>
                  </a:rPr>
                  <a:t>1</a:t>
                </a:r>
              </a:p>
            </p:txBody>
          </p:sp>
        </p:grpSp>
        <p:sp>
          <p:nvSpPr>
            <p:cNvPr id="80" name="Rogner un rectangle avec un coin du même côté 19"/>
            <p:cNvSpPr/>
            <p:nvPr/>
          </p:nvSpPr>
          <p:spPr>
            <a:xfrm>
              <a:off x="1294662" y="1107789"/>
              <a:ext cx="9589182" cy="1258534"/>
            </a:xfrm>
            <a:prstGeom prst="snip2SameRect">
              <a:avLst>
                <a:gd name="adj1" fmla="val 19842"/>
                <a:gd name="adj2" fmla="val 19048"/>
              </a:avLst>
            </a:prstGeom>
            <a:solidFill>
              <a:schemeClr val="bg1"/>
            </a:solidFill>
            <a:ln>
              <a:solidFill>
                <a:srgbClr val="FF0000"/>
              </a:solidFill>
            </a:ln>
            <a:effectLst>
              <a:innerShdw blurRad="114300">
                <a:srgbClr val="002060"/>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632" dirty="0"/>
            </a:p>
          </p:txBody>
        </p:sp>
      </p:grpSp>
      <p:grpSp>
        <p:nvGrpSpPr>
          <p:cNvPr id="83" name="Groupe 82"/>
          <p:cNvGrpSpPr/>
          <p:nvPr/>
        </p:nvGrpSpPr>
        <p:grpSpPr>
          <a:xfrm>
            <a:off x="1264305" y="3141208"/>
            <a:ext cx="9392179" cy="1265573"/>
            <a:chOff x="526358" y="2596706"/>
            <a:chExt cx="10357486" cy="1395645"/>
          </a:xfrm>
        </p:grpSpPr>
        <p:grpSp>
          <p:nvGrpSpPr>
            <p:cNvPr id="84" name="Groupe 83"/>
            <p:cNvGrpSpPr/>
            <p:nvPr/>
          </p:nvGrpSpPr>
          <p:grpSpPr>
            <a:xfrm>
              <a:off x="526358" y="3068960"/>
              <a:ext cx="688412" cy="923391"/>
              <a:chOff x="1907704" y="1527351"/>
              <a:chExt cx="688412" cy="923391"/>
            </a:xfrm>
          </p:grpSpPr>
          <p:sp>
            <p:nvSpPr>
              <p:cNvPr id="86" name="Parallélogramme 85"/>
              <p:cNvSpPr/>
              <p:nvPr/>
            </p:nvSpPr>
            <p:spPr>
              <a:xfrm rot="19219040">
                <a:off x="1907704" y="1697884"/>
                <a:ext cx="688412" cy="698376"/>
              </a:xfrm>
              <a:prstGeom prst="parallelogram">
                <a:avLst>
                  <a:gd name="adj" fmla="val 17064"/>
                </a:avLst>
              </a:prstGeom>
              <a:solidFill>
                <a:schemeClr val="bg1"/>
              </a:solidFill>
              <a:ln>
                <a:solidFill>
                  <a:srgbClr val="0070C0"/>
                </a:solidFill>
              </a:ln>
              <a:effectLst>
                <a:innerShdw blurRad="114300">
                  <a:srgbClr val="002060"/>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632" dirty="0"/>
              </a:p>
            </p:txBody>
          </p:sp>
          <p:sp>
            <p:nvSpPr>
              <p:cNvPr id="87" name="Rectangle 86"/>
              <p:cNvSpPr/>
              <p:nvPr/>
            </p:nvSpPr>
            <p:spPr>
              <a:xfrm>
                <a:off x="1975730" y="1527351"/>
                <a:ext cx="552359" cy="923391"/>
              </a:xfrm>
              <a:prstGeom prst="rect">
                <a:avLst/>
              </a:prstGeom>
              <a:noFill/>
            </p:spPr>
            <p:txBody>
              <a:bodyPr wrap="none" lIns="82918" tIns="41459" rIns="82918" bIns="41459">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fr-FR" sz="4897" b="1" dirty="0">
                    <a:ln w="11430"/>
                    <a:solidFill>
                      <a:srgbClr val="0070C0"/>
                    </a:solidFill>
                    <a:effectLst>
                      <a:outerShdw blurRad="50800" dist="39000" dir="5460000" algn="tl">
                        <a:srgbClr val="000000">
                          <a:alpha val="38000"/>
                        </a:srgbClr>
                      </a:outerShdw>
                    </a:effectLst>
                  </a:rPr>
                  <a:t>2</a:t>
                </a:r>
              </a:p>
            </p:txBody>
          </p:sp>
        </p:grpSp>
        <p:sp>
          <p:nvSpPr>
            <p:cNvPr id="85" name="Rogner un rectangle avec un coin du même côté 20"/>
            <p:cNvSpPr/>
            <p:nvPr/>
          </p:nvSpPr>
          <p:spPr>
            <a:xfrm>
              <a:off x="1294662" y="2596706"/>
              <a:ext cx="9589182" cy="1379762"/>
            </a:xfrm>
            <a:prstGeom prst="snip2SameRect">
              <a:avLst>
                <a:gd name="adj1" fmla="val 19842"/>
                <a:gd name="adj2" fmla="val 19048"/>
              </a:avLst>
            </a:prstGeom>
            <a:solidFill>
              <a:schemeClr val="bg1"/>
            </a:solidFill>
            <a:ln>
              <a:solidFill>
                <a:srgbClr val="0070C0"/>
              </a:solidFill>
            </a:ln>
            <a:effectLst>
              <a:innerShdw blurRad="114300">
                <a:srgbClr val="002060"/>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632" dirty="0"/>
            </a:p>
          </p:txBody>
        </p:sp>
      </p:grpSp>
      <p:grpSp>
        <p:nvGrpSpPr>
          <p:cNvPr id="88" name="Groupe 87"/>
          <p:cNvGrpSpPr/>
          <p:nvPr/>
        </p:nvGrpSpPr>
        <p:grpSpPr>
          <a:xfrm>
            <a:off x="1259124" y="4632553"/>
            <a:ext cx="9397360" cy="1264387"/>
            <a:chOff x="520644" y="4194964"/>
            <a:chExt cx="10363200" cy="1394337"/>
          </a:xfrm>
        </p:grpSpPr>
        <p:grpSp>
          <p:nvGrpSpPr>
            <p:cNvPr id="89" name="Groupe 88"/>
            <p:cNvGrpSpPr/>
            <p:nvPr/>
          </p:nvGrpSpPr>
          <p:grpSpPr>
            <a:xfrm>
              <a:off x="520644" y="4665910"/>
              <a:ext cx="688412" cy="923391"/>
              <a:chOff x="1907704" y="1527351"/>
              <a:chExt cx="688412" cy="923391"/>
            </a:xfrm>
          </p:grpSpPr>
          <p:sp>
            <p:nvSpPr>
              <p:cNvPr id="91" name="Parallélogramme 90"/>
              <p:cNvSpPr/>
              <p:nvPr/>
            </p:nvSpPr>
            <p:spPr>
              <a:xfrm rot="19219040">
                <a:off x="1907704" y="1697884"/>
                <a:ext cx="688412" cy="698376"/>
              </a:xfrm>
              <a:prstGeom prst="parallelogram">
                <a:avLst>
                  <a:gd name="adj" fmla="val 17064"/>
                </a:avLst>
              </a:prstGeom>
              <a:solidFill>
                <a:schemeClr val="bg1"/>
              </a:solidFill>
              <a:ln>
                <a:solidFill>
                  <a:srgbClr val="0070C0"/>
                </a:solidFill>
              </a:ln>
              <a:effectLst>
                <a:innerShdw blurRad="114300">
                  <a:srgbClr val="002060"/>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632" dirty="0"/>
              </a:p>
            </p:txBody>
          </p:sp>
          <p:sp>
            <p:nvSpPr>
              <p:cNvPr id="92" name="Rectangle 91"/>
              <p:cNvSpPr/>
              <p:nvPr/>
            </p:nvSpPr>
            <p:spPr>
              <a:xfrm>
                <a:off x="1975730" y="1527351"/>
                <a:ext cx="552359" cy="923391"/>
              </a:xfrm>
              <a:prstGeom prst="rect">
                <a:avLst/>
              </a:prstGeom>
              <a:noFill/>
            </p:spPr>
            <p:txBody>
              <a:bodyPr wrap="none" lIns="82918" tIns="41459" rIns="82918" bIns="41459">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fr-FR" sz="4897" b="1" dirty="0">
                    <a:ln w="11430"/>
                    <a:solidFill>
                      <a:srgbClr val="0070C0"/>
                    </a:solidFill>
                    <a:effectLst>
                      <a:outerShdw blurRad="50800" dist="39000" dir="5460000" algn="tl">
                        <a:srgbClr val="000000">
                          <a:alpha val="38000"/>
                        </a:srgbClr>
                      </a:outerShdw>
                    </a:effectLst>
                  </a:rPr>
                  <a:t>3</a:t>
                </a:r>
              </a:p>
            </p:txBody>
          </p:sp>
        </p:grpSp>
        <p:sp>
          <p:nvSpPr>
            <p:cNvPr id="90" name="Rogner un rectangle avec un coin du même côté 21"/>
            <p:cNvSpPr/>
            <p:nvPr/>
          </p:nvSpPr>
          <p:spPr>
            <a:xfrm>
              <a:off x="1294662" y="4194964"/>
              <a:ext cx="9589182" cy="1379762"/>
            </a:xfrm>
            <a:prstGeom prst="snip2SameRect">
              <a:avLst>
                <a:gd name="adj1" fmla="val 19842"/>
                <a:gd name="adj2" fmla="val 19048"/>
              </a:avLst>
            </a:prstGeom>
            <a:solidFill>
              <a:schemeClr val="bg1"/>
            </a:solidFill>
            <a:ln>
              <a:solidFill>
                <a:srgbClr val="0070C0"/>
              </a:solidFill>
            </a:ln>
            <a:effectLst>
              <a:innerShdw blurRad="114300">
                <a:srgbClr val="002060"/>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632" dirty="0"/>
            </a:p>
          </p:txBody>
        </p:sp>
      </p:grpSp>
      <p:sp>
        <p:nvSpPr>
          <p:cNvPr id="93" name="Rectangle 92"/>
          <p:cNvSpPr/>
          <p:nvPr/>
        </p:nvSpPr>
        <p:spPr>
          <a:xfrm>
            <a:off x="2177775" y="1791056"/>
            <a:ext cx="1819729" cy="315599"/>
          </a:xfrm>
          <a:prstGeom prst="rect">
            <a:avLst/>
          </a:prstGeom>
        </p:spPr>
        <p:txBody>
          <a:bodyPr wrap="none">
            <a:spAutoFit/>
          </a:bodyPr>
          <a:lstStyle/>
          <a:p>
            <a:r>
              <a:rPr lang="en-US" sz="1451" b="1" u="sng" kern="0" dirty="0">
                <a:solidFill>
                  <a:srgbClr val="002060"/>
                </a:solidFill>
                <a:latin typeface="Berlin Sans FB Demi" pitchFamily="34" charset="0"/>
                <a:cs typeface="Arial" panose="020B0604020202020204" pitchFamily="34" charset="0"/>
              </a:rPr>
              <a:t>VOLET TECHNIQUE</a:t>
            </a:r>
            <a:endParaRPr lang="en-US" sz="1451" b="1" u="sng" dirty="0">
              <a:solidFill>
                <a:srgbClr val="002060"/>
              </a:solidFill>
              <a:latin typeface="Berlin Sans FB Demi" pitchFamily="34" charset="0"/>
            </a:endParaRPr>
          </a:p>
        </p:txBody>
      </p:sp>
      <p:sp>
        <p:nvSpPr>
          <p:cNvPr id="94" name="Rectangle 93"/>
          <p:cNvSpPr/>
          <p:nvPr/>
        </p:nvSpPr>
        <p:spPr>
          <a:xfrm>
            <a:off x="2172232" y="3251039"/>
            <a:ext cx="2143536" cy="315599"/>
          </a:xfrm>
          <a:prstGeom prst="rect">
            <a:avLst/>
          </a:prstGeom>
        </p:spPr>
        <p:txBody>
          <a:bodyPr wrap="none">
            <a:spAutoFit/>
          </a:bodyPr>
          <a:lstStyle/>
          <a:p>
            <a:r>
              <a:rPr lang="en-US" sz="1451" b="1" u="sng" kern="0" dirty="0">
                <a:solidFill>
                  <a:srgbClr val="002060"/>
                </a:solidFill>
                <a:latin typeface="Berlin Sans FB Demi" pitchFamily="34" charset="0"/>
                <a:cs typeface="Arial" panose="020B0604020202020204" pitchFamily="34" charset="0"/>
              </a:rPr>
              <a:t>VOLET ADMINISTRATIF</a:t>
            </a:r>
          </a:p>
        </p:txBody>
      </p:sp>
      <p:sp>
        <p:nvSpPr>
          <p:cNvPr id="95" name="Rectangle 94"/>
          <p:cNvSpPr/>
          <p:nvPr/>
        </p:nvSpPr>
        <p:spPr>
          <a:xfrm>
            <a:off x="2172232" y="4735607"/>
            <a:ext cx="1380506" cy="315599"/>
          </a:xfrm>
          <a:prstGeom prst="rect">
            <a:avLst/>
          </a:prstGeom>
        </p:spPr>
        <p:txBody>
          <a:bodyPr wrap="none">
            <a:spAutoFit/>
          </a:bodyPr>
          <a:lstStyle/>
          <a:p>
            <a:r>
              <a:rPr lang="en-US" sz="1451" b="1" u="sng" kern="0" dirty="0">
                <a:solidFill>
                  <a:srgbClr val="002060"/>
                </a:solidFill>
                <a:latin typeface="Berlin Sans FB Demi" pitchFamily="34" charset="0"/>
                <a:cs typeface="Arial" panose="020B0604020202020204" pitchFamily="34" charset="0"/>
              </a:rPr>
              <a:t>VOLET FISCAL</a:t>
            </a:r>
          </a:p>
        </p:txBody>
      </p:sp>
      <p:sp>
        <p:nvSpPr>
          <p:cNvPr id="96" name="Rectangle 95"/>
          <p:cNvSpPr/>
          <p:nvPr/>
        </p:nvSpPr>
        <p:spPr>
          <a:xfrm>
            <a:off x="2154630" y="2095480"/>
            <a:ext cx="8308227" cy="461665"/>
          </a:xfrm>
          <a:prstGeom prst="rect">
            <a:avLst/>
          </a:prstGeom>
        </p:spPr>
        <p:txBody>
          <a:bodyPr wrap="square">
            <a:spAutoFit/>
          </a:bodyPr>
          <a:lstStyle/>
          <a:p>
            <a:pPr algn="just"/>
            <a:r>
              <a:rPr lang="fr-FR" sz="2400" b="1" kern="0" dirty="0">
                <a:solidFill>
                  <a:srgbClr val="0070C0"/>
                </a:solidFill>
                <a:cs typeface="Arial" panose="020B0604020202020204" pitchFamily="34" charset="0"/>
              </a:rPr>
              <a:t>Présentation du Dossier de Consultation des Entreprises ( DCE).</a:t>
            </a:r>
            <a:r>
              <a:rPr lang="fr-FR" sz="1632" b="1" kern="0" dirty="0">
                <a:solidFill>
                  <a:srgbClr val="0070C0"/>
                </a:solidFill>
                <a:cs typeface="Arial" panose="020B0604020202020204" pitchFamily="34" charset="0"/>
              </a:rPr>
              <a:t>.</a:t>
            </a:r>
            <a:r>
              <a:rPr lang="en-US" sz="1632" b="1" kern="0" dirty="0">
                <a:solidFill>
                  <a:srgbClr val="0070C0"/>
                </a:solidFill>
                <a:cs typeface="Arial" panose="020B0604020202020204" pitchFamily="34" charset="0"/>
              </a:rPr>
              <a:t>  </a:t>
            </a:r>
            <a:endParaRPr lang="en-US" sz="1632" b="1" dirty="0">
              <a:solidFill>
                <a:srgbClr val="0070C0"/>
              </a:solidFill>
            </a:endParaRPr>
          </a:p>
        </p:txBody>
      </p:sp>
      <p:sp>
        <p:nvSpPr>
          <p:cNvPr id="97" name="Rectangle 96"/>
          <p:cNvSpPr/>
          <p:nvPr/>
        </p:nvSpPr>
        <p:spPr>
          <a:xfrm>
            <a:off x="2177775" y="3613664"/>
            <a:ext cx="8285083" cy="830997"/>
          </a:xfrm>
          <a:prstGeom prst="rect">
            <a:avLst/>
          </a:prstGeom>
        </p:spPr>
        <p:txBody>
          <a:bodyPr wrap="square">
            <a:spAutoFit/>
          </a:bodyPr>
          <a:lstStyle/>
          <a:p>
            <a:pPr algn="just"/>
            <a:r>
              <a:rPr lang="fr-FR" sz="2400" b="1" kern="0" dirty="0">
                <a:solidFill>
                  <a:srgbClr val="0070C0"/>
                </a:solidFill>
                <a:cs typeface="Arial" panose="020B0604020202020204" pitchFamily="34" charset="0"/>
              </a:rPr>
              <a:t>Description du processus de passation des marchés selon les lignes directrices de MCC.</a:t>
            </a:r>
          </a:p>
        </p:txBody>
      </p:sp>
      <p:sp>
        <p:nvSpPr>
          <p:cNvPr id="98" name="Rectangle 97"/>
          <p:cNvSpPr/>
          <p:nvPr/>
        </p:nvSpPr>
        <p:spPr>
          <a:xfrm>
            <a:off x="2154631" y="5097938"/>
            <a:ext cx="6777849" cy="830997"/>
          </a:xfrm>
          <a:prstGeom prst="rect">
            <a:avLst/>
          </a:prstGeom>
        </p:spPr>
        <p:txBody>
          <a:bodyPr wrap="square">
            <a:spAutoFit/>
          </a:bodyPr>
          <a:lstStyle/>
          <a:p>
            <a:pPr algn="just"/>
            <a:r>
              <a:rPr lang="fr-FR" sz="2400" b="1" kern="0" dirty="0">
                <a:solidFill>
                  <a:srgbClr val="0070C0"/>
                </a:solidFill>
                <a:cs typeface="Arial" panose="020B0604020202020204" pitchFamily="34" charset="0"/>
              </a:rPr>
              <a:t>Présentation des dispositions fiscales pour les contractants</a:t>
            </a:r>
            <a:r>
              <a:rPr lang="fr-FR" sz="1632" b="1" kern="0" dirty="0">
                <a:solidFill>
                  <a:srgbClr val="0070C0"/>
                </a:solidFill>
                <a:cs typeface="Arial" panose="020B0604020202020204" pitchFamily="34" charset="0"/>
              </a:rPr>
              <a:t>.</a:t>
            </a:r>
          </a:p>
        </p:txBody>
      </p:sp>
    </p:spTree>
    <p:extLst>
      <p:ext uri="{BB962C8B-B14F-4D97-AF65-F5344CB8AC3E}">
        <p14:creationId xmlns:p14="http://schemas.microsoft.com/office/powerpoint/2010/main" val="138143261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2"/>
          <a:srcRect t="33898" r="24347"/>
          <a:stretch/>
        </p:blipFill>
        <p:spPr>
          <a:xfrm>
            <a:off x="8594751" y="4632553"/>
            <a:ext cx="3597010" cy="2225447"/>
          </a:xfrm>
          <a:prstGeom prst="rect">
            <a:avLst/>
          </a:prstGeom>
        </p:spPr>
      </p:pic>
      <p:sp>
        <p:nvSpPr>
          <p:cNvPr id="2" name="Slide Number Placeholder 1"/>
          <p:cNvSpPr>
            <a:spLocks noGrp="1"/>
          </p:cNvSpPr>
          <p:nvPr>
            <p:ph type="sldNum" sz="quarter" idx="12"/>
          </p:nvPr>
        </p:nvSpPr>
        <p:spPr>
          <a:xfrm>
            <a:off x="9205421" y="6607519"/>
            <a:ext cx="2804050" cy="195438"/>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70" b="1" i="0" u="none" strike="noStrike" kern="1200" cap="none" spc="0" normalizeH="0" baseline="0" noProof="0" dirty="0">
                <a:ln>
                  <a:noFill/>
                </a:ln>
                <a:solidFill>
                  <a:srgbClr val="2683C6">
                    <a:lumMod val="50000"/>
                  </a:srgbClr>
                </a:solidFill>
                <a:effectLst/>
                <a:uLnTx/>
                <a:uFillTx/>
                <a:latin typeface="Tw Cen MT Condensed" panose="020B0606020104020203"/>
                <a:ea typeface="+mn-ea"/>
                <a:cs typeface="+mn-cs"/>
              </a:rPr>
              <a:t>-</a:t>
            </a:r>
            <a:fld id="{B6F15528-21DE-4FAA-801E-634DDDAF4B2B}" type="slidenum">
              <a:rPr kumimoji="0" lang="fr-FR" sz="1270" b="1" i="0" u="none" strike="noStrike" kern="1200" cap="none" spc="0" normalizeH="0" baseline="0" noProof="0">
                <a:ln>
                  <a:noFill/>
                </a:ln>
                <a:solidFill>
                  <a:srgbClr val="2683C6">
                    <a:lumMod val="50000"/>
                  </a:srgbClr>
                </a:solidFill>
                <a:effectLst/>
                <a:uLnTx/>
                <a:uFillTx/>
                <a:latin typeface="Tw Cen MT Condensed" panose="020B0606020104020203"/>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30</a:t>
            </a:fld>
            <a:r>
              <a:rPr kumimoji="0" lang="fr-FR" sz="1270" b="1" i="0" u="none" strike="noStrike" kern="1200" cap="none" spc="0" normalizeH="0" baseline="0" noProof="0" dirty="0">
                <a:ln>
                  <a:noFill/>
                </a:ln>
                <a:solidFill>
                  <a:srgbClr val="2683C6">
                    <a:lumMod val="50000"/>
                  </a:srgbClr>
                </a:solidFill>
                <a:effectLst/>
                <a:uLnTx/>
                <a:uFillTx/>
                <a:latin typeface="Tw Cen MT Condensed" panose="020B0606020104020203"/>
                <a:ea typeface="+mn-ea"/>
                <a:cs typeface="+mn-cs"/>
              </a:rPr>
              <a:t>-</a:t>
            </a:r>
          </a:p>
        </p:txBody>
      </p:sp>
      <p:sp>
        <p:nvSpPr>
          <p:cNvPr id="5" name="Rectangle 4"/>
          <p:cNvSpPr/>
          <p:nvPr/>
        </p:nvSpPr>
        <p:spPr>
          <a:xfrm>
            <a:off x="240" y="0"/>
            <a:ext cx="12191521" cy="80326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4250" tIns="52126" rIns="104250" bIns="52126"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2902" b="1" i="0" u="none" strike="noStrike" kern="1200" cap="none" spc="0" normalizeH="0" baseline="0" noProof="0" dirty="0">
                <a:ln>
                  <a:noFill/>
                </a:ln>
                <a:solidFill>
                  <a:prstClr val="white"/>
                </a:solidFill>
                <a:effectLst/>
                <a:uLnTx/>
                <a:uFillTx/>
                <a:latin typeface="Tw Cen MT" panose="020B0602020104020603"/>
                <a:ea typeface="+mn-ea"/>
                <a:cs typeface="+mn-cs"/>
              </a:rPr>
              <a:t>2. Volet Administratif : </a:t>
            </a:r>
            <a:r>
              <a:rPr kumimoji="0" lang="fr-FR" sz="2902" b="1" i="0" u="none" strike="noStrike" kern="1200" cap="none" spc="0" normalizeH="0" baseline="0" noProof="0" dirty="0">
                <a:ln>
                  <a:noFill/>
                </a:ln>
                <a:solidFill>
                  <a:srgbClr val="FFC000"/>
                </a:solidFill>
                <a:effectLst/>
                <a:uLnTx/>
                <a:uFillTx/>
                <a:latin typeface="Tw Cen MT" panose="020B0602020104020603"/>
                <a:ea typeface="+mn-ea"/>
                <a:cs typeface="+mn-cs"/>
              </a:rPr>
              <a:t>Composition du Dossier d’Appel d’Offres</a:t>
            </a:r>
          </a:p>
        </p:txBody>
      </p:sp>
      <p:sp>
        <p:nvSpPr>
          <p:cNvPr id="6" name="Content Placeholder 2"/>
          <p:cNvSpPr txBox="1">
            <a:spLocks/>
          </p:cNvSpPr>
          <p:nvPr/>
        </p:nvSpPr>
        <p:spPr>
          <a:xfrm>
            <a:off x="766915" y="1819050"/>
            <a:ext cx="10695741" cy="3939540"/>
          </a:xfrm>
          <a:prstGeom prst="rect">
            <a:avLst/>
          </a:prstGeom>
          <a:ln w="19050">
            <a:solidFill>
              <a:schemeClr val="tx1"/>
            </a:solidFill>
          </a:ln>
        </p:spPr>
        <p:style>
          <a:lnRef idx="2">
            <a:schemeClr val="accent1"/>
          </a:lnRef>
          <a:fillRef idx="1">
            <a:schemeClr val="lt1"/>
          </a:fillRef>
          <a:effectRef idx="0">
            <a:schemeClr val="accent1"/>
          </a:effectRef>
          <a:fontRef idx="minor">
            <a:schemeClr val="dk1"/>
          </a:fontRef>
        </p:style>
        <p:txBody>
          <a:bodyPr wrap="square" lIns="0" tIns="0" rIns="0" bIns="0">
            <a:spAutoFit/>
          </a:bodyPr>
          <a:lstStyle>
            <a:lvl1pPr marL="0">
              <a:defRPr sz="9900" b="1" i="0">
                <a:solidFill>
                  <a:srgbClr val="184578"/>
                </a:solidFill>
                <a:latin typeface="Trebuchet MS"/>
                <a:ea typeface="+mn-ea"/>
                <a:cs typeface="Trebuchet MS"/>
              </a:defRPr>
            </a:lvl1pPr>
            <a:lvl2pPr marL="574838">
              <a:defRPr>
                <a:solidFill>
                  <a:schemeClr val="dk1"/>
                </a:solidFill>
                <a:latin typeface="+mn-lt"/>
                <a:ea typeface="+mn-ea"/>
                <a:cs typeface="+mn-cs"/>
              </a:defRPr>
            </a:lvl2pPr>
            <a:lvl3pPr marL="1149675">
              <a:defRPr>
                <a:solidFill>
                  <a:schemeClr val="dk1"/>
                </a:solidFill>
                <a:latin typeface="+mn-lt"/>
                <a:ea typeface="+mn-ea"/>
                <a:cs typeface="+mn-cs"/>
              </a:defRPr>
            </a:lvl3pPr>
            <a:lvl4pPr marL="1724513">
              <a:defRPr>
                <a:solidFill>
                  <a:schemeClr val="dk1"/>
                </a:solidFill>
                <a:latin typeface="+mn-lt"/>
                <a:ea typeface="+mn-ea"/>
                <a:cs typeface="+mn-cs"/>
              </a:defRPr>
            </a:lvl4pPr>
            <a:lvl5pPr marL="2299350">
              <a:defRPr>
                <a:solidFill>
                  <a:schemeClr val="dk1"/>
                </a:solidFill>
                <a:latin typeface="+mn-lt"/>
                <a:ea typeface="+mn-ea"/>
                <a:cs typeface="+mn-cs"/>
              </a:defRPr>
            </a:lvl5pPr>
            <a:lvl6pPr marL="2874188">
              <a:defRPr>
                <a:solidFill>
                  <a:schemeClr val="dk1"/>
                </a:solidFill>
                <a:latin typeface="+mn-lt"/>
                <a:ea typeface="+mn-ea"/>
                <a:cs typeface="+mn-cs"/>
              </a:defRPr>
            </a:lvl6pPr>
            <a:lvl7pPr marL="3449025">
              <a:defRPr>
                <a:solidFill>
                  <a:schemeClr val="dk1"/>
                </a:solidFill>
                <a:latin typeface="+mn-lt"/>
                <a:ea typeface="+mn-ea"/>
                <a:cs typeface="+mn-cs"/>
              </a:defRPr>
            </a:lvl7pPr>
            <a:lvl8pPr marL="4023863">
              <a:defRPr>
                <a:solidFill>
                  <a:schemeClr val="dk1"/>
                </a:solidFill>
                <a:latin typeface="+mn-lt"/>
                <a:ea typeface="+mn-ea"/>
                <a:cs typeface="+mn-cs"/>
              </a:defRPr>
            </a:lvl8pPr>
            <a:lvl9pPr marL="4598700">
              <a:defRPr>
                <a:solidFill>
                  <a:schemeClr val="dk1"/>
                </a:solidFill>
                <a:latin typeface="+mn-lt"/>
                <a:ea typeface="+mn-ea"/>
                <a:cs typeface="+mn-cs"/>
              </a:defRPr>
            </a:lvl9pPr>
          </a:lstStyle>
          <a:p>
            <a:pPr marL="342900" marR="0" lvl="0" indent="-342900" algn="just" defTabSz="914400" rtl="0" eaLnBrk="1" fontAlgn="auto" latinLnBrk="0" hangingPunct="1">
              <a:lnSpc>
                <a:spcPct val="100000"/>
              </a:lnSpc>
              <a:spcBef>
                <a:spcPts val="0"/>
              </a:spcBef>
              <a:spcAft>
                <a:spcPts val="0"/>
              </a:spcAft>
              <a:buClr>
                <a:srgbClr val="3E8853">
                  <a:lumMod val="75000"/>
                </a:srgbClr>
              </a:buClr>
              <a:buSzTx/>
              <a:buFont typeface="Wingdings" panose="05000000000000000000" pitchFamily="2" charset="2"/>
              <a:buChar char="v"/>
              <a:tabLst/>
              <a:defRPr/>
            </a:pPr>
            <a:endParaRPr kumimoji="0" lang="fr-FR" sz="2000" b="1" i="0" u="none" strike="noStrike" kern="0" cap="none" spc="0" normalizeH="0" baseline="0" noProof="0" dirty="0">
              <a:ln>
                <a:noFill/>
              </a:ln>
              <a:solidFill>
                <a:srgbClr val="002060"/>
              </a:solidFill>
              <a:effectLst/>
              <a:uLnTx/>
              <a:uFillTx/>
              <a:latin typeface="Trebuchet MS"/>
              <a:ea typeface="+mn-ea"/>
            </a:endParaRPr>
          </a:p>
          <a:p>
            <a:pPr algn="just">
              <a:buClr>
                <a:srgbClr val="3E8853">
                  <a:lumMod val="75000"/>
                </a:srgbClr>
              </a:buClr>
              <a:defRPr/>
            </a:pPr>
            <a:endParaRPr lang="gsw-FR" sz="2400" kern="0" dirty="0">
              <a:solidFill>
                <a:srgbClr val="FF0000"/>
              </a:solidFill>
              <a:latin typeface="Calibri" panose="020F0502020204030204" pitchFamily="34" charset="0"/>
            </a:endParaRPr>
          </a:p>
          <a:p>
            <a:pPr algn="just">
              <a:buClr>
                <a:srgbClr val="3E8853">
                  <a:lumMod val="75000"/>
                </a:srgbClr>
              </a:buClr>
              <a:defRPr/>
            </a:pPr>
            <a:endParaRPr lang="gsw-FR" sz="2400" kern="0" dirty="0">
              <a:solidFill>
                <a:srgbClr val="FF0000"/>
              </a:solidFill>
              <a:latin typeface="Calibri" panose="020F0502020204030204" pitchFamily="34" charset="0"/>
            </a:endParaRPr>
          </a:p>
          <a:p>
            <a:pPr marL="457200" indent="-457200" algn="just">
              <a:buClr>
                <a:srgbClr val="3E8853">
                  <a:lumMod val="75000"/>
                </a:srgbClr>
              </a:buClr>
              <a:buFont typeface="Wingdings" panose="05000000000000000000" pitchFamily="2" charset="2"/>
              <a:buChar char="v"/>
              <a:defRPr/>
            </a:pPr>
            <a:r>
              <a:rPr lang="gsw-FR" sz="2400" kern="0" dirty="0">
                <a:solidFill>
                  <a:srgbClr val="FF0000"/>
                </a:solidFill>
                <a:latin typeface="Calibri" panose="020F0502020204030204" pitchFamily="34" charset="0"/>
              </a:rPr>
              <a:t>Un Bonus sera occtroyé au titulaire durant de la phase d’exécution des travaux conformément aux dispositions du CGC 52.1 de la section VII (Conditions particuliéres du Contrat et Annexe au contrat  </a:t>
            </a:r>
          </a:p>
          <a:p>
            <a:pPr marL="457200" indent="-457200" algn="just">
              <a:buClr>
                <a:srgbClr val="3E8853">
                  <a:lumMod val="75000"/>
                </a:srgbClr>
              </a:buClr>
              <a:buFont typeface="Wingdings" panose="05000000000000000000" pitchFamily="2" charset="2"/>
              <a:buChar char="v"/>
              <a:defRPr/>
            </a:pPr>
            <a:endParaRPr lang="gsw-FR" sz="2400" kern="0" dirty="0">
              <a:solidFill>
                <a:srgbClr val="FF0000"/>
              </a:solidFill>
              <a:latin typeface="Calibri" panose="020F0502020204030204" pitchFamily="34" charset="0"/>
            </a:endParaRPr>
          </a:p>
          <a:p>
            <a:pPr marL="457200" indent="-457200" algn="just">
              <a:buClr>
                <a:srgbClr val="3E8853">
                  <a:lumMod val="75000"/>
                </a:srgbClr>
              </a:buClr>
              <a:buFont typeface="Wingdings" panose="05000000000000000000" pitchFamily="2" charset="2"/>
              <a:buChar char="v"/>
              <a:defRPr/>
            </a:pPr>
            <a:endParaRPr lang="gsw-FR" sz="2400" kern="0" dirty="0">
              <a:solidFill>
                <a:srgbClr val="FF0000"/>
              </a:solidFill>
              <a:latin typeface="Calibri" panose="020F0502020204030204" pitchFamily="34" charset="0"/>
            </a:endParaRPr>
          </a:p>
          <a:p>
            <a:pPr marL="457200" indent="-457200" algn="just">
              <a:buClr>
                <a:srgbClr val="3E8853">
                  <a:lumMod val="75000"/>
                </a:srgbClr>
              </a:buClr>
              <a:buFont typeface="Wingdings" panose="05000000000000000000" pitchFamily="2" charset="2"/>
              <a:buChar char="v"/>
              <a:defRPr/>
            </a:pPr>
            <a:endParaRPr lang="gsw-FR" sz="2400" kern="0" dirty="0">
              <a:solidFill>
                <a:srgbClr val="FF0000"/>
              </a:solidFill>
              <a:latin typeface="Calibri" panose="020F0502020204030204" pitchFamily="34" charset="0"/>
            </a:endParaRPr>
          </a:p>
          <a:p>
            <a:pPr marL="465137" algn="just">
              <a:buClr>
                <a:srgbClr val="3E8853">
                  <a:lumMod val="75000"/>
                </a:srgbClr>
              </a:buClr>
              <a:tabLst>
                <a:tab pos="809625" algn="l"/>
              </a:tabLst>
              <a:defRPr/>
            </a:pPr>
            <a:endParaRPr lang="gsw-FR" sz="2000" kern="0" dirty="0">
              <a:solidFill>
                <a:schemeClr val="tx1"/>
              </a:solidFill>
              <a:latin typeface="Corbel" panose="020B0503020204020204" pitchFamily="34" charset="0"/>
            </a:endParaRPr>
          </a:p>
          <a:p>
            <a:pPr algn="just">
              <a:buClr>
                <a:srgbClr val="3E8853">
                  <a:lumMod val="75000"/>
                </a:srgbClr>
              </a:buClr>
              <a:defRPr/>
            </a:pPr>
            <a:endParaRPr lang="fr-FR" sz="2400" kern="0" dirty="0">
              <a:solidFill>
                <a:srgbClr val="002060"/>
              </a:solidFill>
              <a:latin typeface="Calibri" panose="020F0502020204030204" pitchFamily="34" charset="0"/>
            </a:endParaRPr>
          </a:p>
        </p:txBody>
      </p:sp>
      <p:sp>
        <p:nvSpPr>
          <p:cNvPr id="7" name="Chevron 6"/>
          <p:cNvSpPr/>
          <p:nvPr/>
        </p:nvSpPr>
        <p:spPr>
          <a:xfrm>
            <a:off x="1991544" y="1052736"/>
            <a:ext cx="8208912" cy="504056"/>
          </a:xfrm>
          <a:prstGeom prst="chevron">
            <a:avLst/>
          </a:prstGeom>
          <a:noFill/>
        </p:spPr>
        <p:style>
          <a:lnRef idx="0">
            <a:schemeClr val="accent2"/>
          </a:lnRef>
          <a:fillRef idx="3">
            <a:schemeClr val="accent2"/>
          </a:fillRef>
          <a:effectRef idx="3">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2800" b="1" i="0" u="none" strike="noStrike" kern="1200" cap="none" spc="0" normalizeH="0" baseline="0" noProof="0" dirty="0">
                <a:ln>
                  <a:noFill/>
                </a:ln>
                <a:solidFill>
                  <a:srgbClr val="C00000"/>
                </a:solidFill>
                <a:effectLst/>
                <a:uLnTx/>
                <a:uFillTx/>
                <a:latin typeface="Corbel" panose="020B0503020204020204" pitchFamily="34" charset="0"/>
                <a:ea typeface="+mn-ea"/>
                <a:cs typeface="+mn-cs"/>
              </a:rPr>
              <a:t>Particularités de l’appel d’offres</a:t>
            </a:r>
          </a:p>
        </p:txBody>
      </p:sp>
    </p:spTree>
    <p:extLst>
      <p:ext uri="{BB962C8B-B14F-4D97-AF65-F5344CB8AC3E}">
        <p14:creationId xmlns:p14="http://schemas.microsoft.com/office/powerpoint/2010/main" val="371709011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2"/>
          <a:srcRect t="33898" r="24347"/>
          <a:stretch/>
        </p:blipFill>
        <p:spPr>
          <a:xfrm>
            <a:off x="8594751" y="4632553"/>
            <a:ext cx="3597010" cy="2225447"/>
          </a:xfrm>
          <a:prstGeom prst="rect">
            <a:avLst/>
          </a:prstGeom>
        </p:spPr>
      </p:pic>
      <p:sp>
        <p:nvSpPr>
          <p:cNvPr id="2" name="Slide Number Placeholder 1"/>
          <p:cNvSpPr>
            <a:spLocks noGrp="1"/>
          </p:cNvSpPr>
          <p:nvPr>
            <p:ph type="sldNum" sz="quarter" idx="12"/>
          </p:nvPr>
        </p:nvSpPr>
        <p:spPr>
          <a:xfrm>
            <a:off x="9205421" y="6607519"/>
            <a:ext cx="2804050" cy="195438"/>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70" b="1" i="0" u="none" strike="noStrike" kern="1200" cap="none" spc="0" normalizeH="0" baseline="0" noProof="0" dirty="0">
                <a:ln>
                  <a:noFill/>
                </a:ln>
                <a:solidFill>
                  <a:srgbClr val="2683C6">
                    <a:lumMod val="50000"/>
                  </a:srgbClr>
                </a:solidFill>
                <a:effectLst/>
                <a:uLnTx/>
                <a:uFillTx/>
                <a:latin typeface="Tw Cen MT Condensed" panose="020B0606020104020203"/>
                <a:ea typeface="+mn-ea"/>
                <a:cs typeface="+mn-cs"/>
              </a:rPr>
              <a:t>-</a:t>
            </a:r>
            <a:fld id="{B6F15528-21DE-4FAA-801E-634DDDAF4B2B}" type="slidenum">
              <a:rPr kumimoji="0" lang="fr-FR" sz="1270" b="1" i="0" u="none" strike="noStrike" kern="1200" cap="none" spc="0" normalizeH="0" baseline="0" noProof="0">
                <a:ln>
                  <a:noFill/>
                </a:ln>
                <a:solidFill>
                  <a:srgbClr val="2683C6">
                    <a:lumMod val="50000"/>
                  </a:srgbClr>
                </a:solidFill>
                <a:effectLst/>
                <a:uLnTx/>
                <a:uFillTx/>
                <a:latin typeface="Tw Cen MT Condensed" panose="020B0606020104020203"/>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31</a:t>
            </a:fld>
            <a:r>
              <a:rPr kumimoji="0" lang="fr-FR" sz="1270" b="1" i="0" u="none" strike="noStrike" kern="1200" cap="none" spc="0" normalizeH="0" baseline="0" noProof="0" dirty="0">
                <a:ln>
                  <a:noFill/>
                </a:ln>
                <a:solidFill>
                  <a:srgbClr val="2683C6">
                    <a:lumMod val="50000"/>
                  </a:srgbClr>
                </a:solidFill>
                <a:effectLst/>
                <a:uLnTx/>
                <a:uFillTx/>
                <a:latin typeface="Tw Cen MT Condensed" panose="020B0606020104020203"/>
                <a:ea typeface="+mn-ea"/>
                <a:cs typeface="+mn-cs"/>
              </a:rPr>
              <a:t>-</a:t>
            </a:r>
          </a:p>
        </p:txBody>
      </p:sp>
      <p:sp>
        <p:nvSpPr>
          <p:cNvPr id="5" name="Rectangle 4"/>
          <p:cNvSpPr/>
          <p:nvPr/>
        </p:nvSpPr>
        <p:spPr>
          <a:xfrm>
            <a:off x="240" y="0"/>
            <a:ext cx="12191521" cy="80326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4250" tIns="52126" rIns="104250" bIns="52126"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2902" b="1" i="0" u="none" strike="noStrike" kern="1200" cap="none" spc="0" normalizeH="0" baseline="0" noProof="0" dirty="0">
                <a:ln>
                  <a:noFill/>
                </a:ln>
                <a:solidFill>
                  <a:prstClr val="white"/>
                </a:solidFill>
                <a:effectLst/>
                <a:uLnTx/>
                <a:uFillTx/>
                <a:latin typeface="Tw Cen MT" panose="020B0602020104020603"/>
                <a:ea typeface="+mn-ea"/>
                <a:cs typeface="+mn-cs"/>
              </a:rPr>
              <a:t>2. Volet Administratif : </a:t>
            </a:r>
            <a:r>
              <a:rPr kumimoji="0" lang="fr-FR" sz="2902" b="1" i="0" u="none" strike="noStrike" kern="1200" cap="none" spc="0" normalizeH="0" baseline="0" noProof="0" dirty="0">
                <a:ln>
                  <a:noFill/>
                </a:ln>
                <a:solidFill>
                  <a:srgbClr val="FFC000"/>
                </a:solidFill>
                <a:effectLst/>
                <a:uLnTx/>
                <a:uFillTx/>
                <a:latin typeface="Tw Cen MT" panose="020B0602020104020603"/>
                <a:ea typeface="+mn-ea"/>
                <a:cs typeface="+mn-cs"/>
              </a:rPr>
              <a:t>Composition du Dossier d’Appel d’Offres</a:t>
            </a:r>
          </a:p>
        </p:txBody>
      </p:sp>
      <p:sp>
        <p:nvSpPr>
          <p:cNvPr id="6" name="Content Placeholder 2"/>
          <p:cNvSpPr txBox="1">
            <a:spLocks/>
          </p:cNvSpPr>
          <p:nvPr/>
        </p:nvSpPr>
        <p:spPr>
          <a:xfrm>
            <a:off x="1991544" y="1819050"/>
            <a:ext cx="8229600" cy="4308359"/>
          </a:xfrm>
          <a:prstGeom prst="rect">
            <a:avLst/>
          </a:prstGeom>
          <a:ln w="19050">
            <a:solidFill>
              <a:schemeClr val="tx1"/>
            </a:solidFill>
          </a:ln>
        </p:spPr>
        <p:style>
          <a:lnRef idx="2">
            <a:schemeClr val="accent1"/>
          </a:lnRef>
          <a:fillRef idx="1">
            <a:schemeClr val="lt1"/>
          </a:fillRef>
          <a:effectRef idx="0">
            <a:schemeClr val="accent1"/>
          </a:effectRef>
          <a:fontRef idx="minor">
            <a:schemeClr val="dk1"/>
          </a:fontRef>
        </p:style>
        <p:txBody>
          <a:bodyPr wrap="square" lIns="0" tIns="0" rIns="0" bIns="0">
            <a:spAutoFit/>
          </a:bodyPr>
          <a:lstStyle>
            <a:lvl1pPr marL="0">
              <a:defRPr sz="9900" b="1" i="0">
                <a:solidFill>
                  <a:srgbClr val="184578"/>
                </a:solidFill>
                <a:latin typeface="Trebuchet MS"/>
                <a:ea typeface="+mn-ea"/>
                <a:cs typeface="Trebuchet MS"/>
              </a:defRPr>
            </a:lvl1pPr>
            <a:lvl2pPr marL="574838">
              <a:defRPr>
                <a:solidFill>
                  <a:schemeClr val="dk1"/>
                </a:solidFill>
                <a:latin typeface="+mn-lt"/>
                <a:ea typeface="+mn-ea"/>
                <a:cs typeface="+mn-cs"/>
              </a:defRPr>
            </a:lvl2pPr>
            <a:lvl3pPr marL="1149675">
              <a:defRPr>
                <a:solidFill>
                  <a:schemeClr val="dk1"/>
                </a:solidFill>
                <a:latin typeface="+mn-lt"/>
                <a:ea typeface="+mn-ea"/>
                <a:cs typeface="+mn-cs"/>
              </a:defRPr>
            </a:lvl3pPr>
            <a:lvl4pPr marL="1724513">
              <a:defRPr>
                <a:solidFill>
                  <a:schemeClr val="dk1"/>
                </a:solidFill>
                <a:latin typeface="+mn-lt"/>
                <a:ea typeface="+mn-ea"/>
                <a:cs typeface="+mn-cs"/>
              </a:defRPr>
            </a:lvl4pPr>
            <a:lvl5pPr marL="2299350">
              <a:defRPr>
                <a:solidFill>
                  <a:schemeClr val="dk1"/>
                </a:solidFill>
                <a:latin typeface="+mn-lt"/>
                <a:ea typeface="+mn-ea"/>
                <a:cs typeface="+mn-cs"/>
              </a:defRPr>
            </a:lvl5pPr>
            <a:lvl6pPr marL="2874188">
              <a:defRPr>
                <a:solidFill>
                  <a:schemeClr val="dk1"/>
                </a:solidFill>
                <a:latin typeface="+mn-lt"/>
                <a:ea typeface="+mn-ea"/>
                <a:cs typeface="+mn-cs"/>
              </a:defRPr>
            </a:lvl6pPr>
            <a:lvl7pPr marL="3449025">
              <a:defRPr>
                <a:solidFill>
                  <a:schemeClr val="dk1"/>
                </a:solidFill>
                <a:latin typeface="+mn-lt"/>
                <a:ea typeface="+mn-ea"/>
                <a:cs typeface="+mn-cs"/>
              </a:defRPr>
            </a:lvl7pPr>
            <a:lvl8pPr marL="4023863">
              <a:defRPr>
                <a:solidFill>
                  <a:schemeClr val="dk1"/>
                </a:solidFill>
                <a:latin typeface="+mn-lt"/>
                <a:ea typeface="+mn-ea"/>
                <a:cs typeface="+mn-cs"/>
              </a:defRPr>
            </a:lvl8pPr>
            <a:lvl9pPr marL="4598700">
              <a:defRPr>
                <a:solidFill>
                  <a:schemeClr val="dk1"/>
                </a:solidFill>
                <a:latin typeface="+mn-lt"/>
                <a:ea typeface="+mn-ea"/>
                <a:cs typeface="+mn-cs"/>
              </a:defRPr>
            </a:lvl9pPr>
          </a:lstStyle>
          <a:p>
            <a:pPr marL="342900" marR="0" lvl="0" indent="-342900" algn="just" defTabSz="914400" rtl="0" eaLnBrk="1" fontAlgn="auto" latinLnBrk="0" hangingPunct="1">
              <a:lnSpc>
                <a:spcPct val="100000"/>
              </a:lnSpc>
              <a:spcBef>
                <a:spcPts val="0"/>
              </a:spcBef>
              <a:spcAft>
                <a:spcPts val="0"/>
              </a:spcAft>
              <a:buClr>
                <a:srgbClr val="3E8853">
                  <a:lumMod val="75000"/>
                </a:srgbClr>
              </a:buClr>
              <a:buSzTx/>
              <a:buFont typeface="Wingdings" panose="05000000000000000000" pitchFamily="2" charset="2"/>
              <a:buChar char="v"/>
              <a:tabLst/>
              <a:defRPr/>
            </a:pPr>
            <a:endParaRPr kumimoji="0" lang="fr-FR" sz="2000" b="1" i="0" u="none" strike="noStrike" kern="0" cap="none" spc="0" normalizeH="0" baseline="0" noProof="0" dirty="0">
              <a:ln>
                <a:noFill/>
              </a:ln>
              <a:solidFill>
                <a:srgbClr val="002060"/>
              </a:solidFill>
              <a:effectLst/>
              <a:uLnTx/>
              <a:uFillTx/>
              <a:latin typeface="Trebuchet MS"/>
              <a:ea typeface="+mn-ea"/>
            </a:endParaRPr>
          </a:p>
          <a:p>
            <a:pPr marL="457200" marR="0" lvl="0" indent="-457200" algn="l" defTabSz="914400" rtl="0" eaLnBrk="1" fontAlgn="auto" latinLnBrk="0" hangingPunct="1">
              <a:lnSpc>
                <a:spcPct val="100000"/>
              </a:lnSpc>
              <a:spcBef>
                <a:spcPts val="0"/>
              </a:spcBef>
              <a:spcAft>
                <a:spcPts val="0"/>
              </a:spcAft>
              <a:buClr>
                <a:srgbClr val="3E8853">
                  <a:lumMod val="75000"/>
                </a:srgbClr>
              </a:buClr>
              <a:buSzTx/>
              <a:buFont typeface="Wingdings" panose="05000000000000000000" pitchFamily="2" charset="2"/>
              <a:buChar char="v"/>
              <a:tabLst/>
              <a:defRPr/>
            </a:pPr>
            <a:endParaRPr kumimoji="0" lang="fr-FR" sz="2800" b="1" i="0" u="none" strike="noStrike" kern="0" cap="none" spc="0" normalizeH="0" baseline="0" noProof="0" dirty="0">
              <a:ln>
                <a:noFill/>
              </a:ln>
              <a:solidFill>
                <a:srgbClr val="335B74"/>
              </a:solidFill>
              <a:effectLst/>
              <a:uLnTx/>
              <a:uFillTx/>
              <a:latin typeface="Corbel" panose="020B0503020204020204" pitchFamily="34" charset="0"/>
              <a:ea typeface="+mn-ea"/>
            </a:endParaRPr>
          </a:p>
          <a:p>
            <a:pPr marL="228600" lvl="0" indent="-228600">
              <a:lnSpc>
                <a:spcPct val="90000"/>
              </a:lnSpc>
              <a:spcBef>
                <a:spcPts val="1000"/>
              </a:spcBef>
              <a:buFont typeface="Wingdings" panose="05000000000000000000" pitchFamily="2" charset="2"/>
              <a:buChar char="Ø"/>
            </a:pPr>
            <a:r>
              <a:rPr lang="en-US" sz="2800" dirty="0">
                <a:solidFill>
                  <a:srgbClr val="5B9BD5"/>
                </a:solidFill>
                <a:latin typeface="Calibri" panose="020F0502020204030204"/>
                <a:cs typeface="+mn-cs"/>
              </a:rPr>
              <a:t>1</a:t>
            </a:r>
            <a:r>
              <a:rPr lang="en-US" sz="2800" baseline="30000" dirty="0">
                <a:solidFill>
                  <a:srgbClr val="5B9BD5"/>
                </a:solidFill>
                <a:latin typeface="Calibri" panose="020F0502020204030204"/>
                <a:cs typeface="+mn-cs"/>
              </a:rPr>
              <a:t>ère</a:t>
            </a:r>
            <a:r>
              <a:rPr lang="en-US" sz="2800" dirty="0">
                <a:solidFill>
                  <a:srgbClr val="5B9BD5"/>
                </a:solidFill>
                <a:latin typeface="Calibri" panose="020F0502020204030204"/>
                <a:cs typeface="+mn-cs"/>
              </a:rPr>
              <a:t> </a:t>
            </a:r>
            <a:r>
              <a:rPr lang="fr-FR" sz="2800" dirty="0">
                <a:solidFill>
                  <a:srgbClr val="5B9BD5"/>
                </a:solidFill>
                <a:latin typeface="Calibri" panose="020F0502020204030204"/>
                <a:cs typeface="+mn-cs"/>
              </a:rPr>
              <a:t>Partie: Procédures d’Appel d’Offres</a:t>
            </a:r>
          </a:p>
          <a:p>
            <a:pPr marL="685800" lvl="1" indent="-228600">
              <a:lnSpc>
                <a:spcPct val="90000"/>
              </a:lnSpc>
              <a:spcBef>
                <a:spcPts val="500"/>
              </a:spcBef>
              <a:buFont typeface="Arial" panose="020B0604020202020204" pitchFamily="34" charset="0"/>
              <a:buChar char="•"/>
            </a:pPr>
            <a:r>
              <a:rPr lang="fr-FR" sz="2400" b="1" dirty="0">
                <a:solidFill>
                  <a:prstClr val="black"/>
                </a:solidFill>
                <a:latin typeface="Calibri" panose="020F0502020204030204"/>
              </a:rPr>
              <a:t>Définitions</a:t>
            </a:r>
          </a:p>
          <a:p>
            <a:pPr marL="685800" lvl="1" indent="-228600">
              <a:lnSpc>
                <a:spcPct val="90000"/>
              </a:lnSpc>
              <a:spcBef>
                <a:spcPts val="500"/>
              </a:spcBef>
              <a:buFont typeface="Arial" panose="020B0604020202020204" pitchFamily="34" charset="0"/>
              <a:buChar char="•"/>
            </a:pPr>
            <a:r>
              <a:rPr lang="fr-FR" sz="2400" b="1" dirty="0">
                <a:solidFill>
                  <a:prstClr val="black"/>
                </a:solidFill>
                <a:latin typeface="Calibri" panose="020F0502020204030204"/>
              </a:rPr>
              <a:t>Section I: Instructions aux Soumissionnaires (IS)</a:t>
            </a:r>
          </a:p>
          <a:p>
            <a:pPr marL="685800" lvl="1" indent="-228600">
              <a:lnSpc>
                <a:spcPct val="90000"/>
              </a:lnSpc>
              <a:spcBef>
                <a:spcPts val="500"/>
              </a:spcBef>
              <a:buFont typeface="Arial" panose="020B0604020202020204" pitchFamily="34" charset="0"/>
              <a:buChar char="•"/>
            </a:pPr>
            <a:r>
              <a:rPr lang="fr-FR" sz="2400" b="1" dirty="0">
                <a:solidFill>
                  <a:prstClr val="black"/>
                </a:solidFill>
                <a:latin typeface="Calibri" panose="020F0502020204030204"/>
              </a:rPr>
              <a:t>Section II: Données Particulières de l’AO (DPAO)</a:t>
            </a:r>
          </a:p>
          <a:p>
            <a:pPr marL="685800" lvl="1" indent="-228600">
              <a:lnSpc>
                <a:spcPct val="90000"/>
              </a:lnSpc>
              <a:spcBef>
                <a:spcPts val="500"/>
              </a:spcBef>
              <a:buFont typeface="Arial" panose="020B0604020202020204" pitchFamily="34" charset="0"/>
              <a:buChar char="•"/>
            </a:pPr>
            <a:r>
              <a:rPr lang="fr-FR" sz="2400" b="1" dirty="0">
                <a:solidFill>
                  <a:prstClr val="black"/>
                </a:solidFill>
                <a:latin typeface="Calibri" panose="020F0502020204030204"/>
              </a:rPr>
              <a:t>Section III: Examen des Offres critères d’Evaluation et de Qualification</a:t>
            </a:r>
          </a:p>
          <a:p>
            <a:pPr marL="685800" lvl="1" indent="-228600">
              <a:lnSpc>
                <a:spcPct val="90000"/>
              </a:lnSpc>
              <a:spcBef>
                <a:spcPts val="500"/>
              </a:spcBef>
              <a:buFont typeface="Arial" panose="020B0604020202020204" pitchFamily="34" charset="0"/>
              <a:buChar char="•"/>
            </a:pPr>
            <a:r>
              <a:rPr lang="fr-FR" sz="2400" b="1" dirty="0">
                <a:solidFill>
                  <a:prstClr val="black"/>
                </a:solidFill>
                <a:latin typeface="Calibri" panose="020F0502020204030204"/>
              </a:rPr>
              <a:t>Section IV: Formulaires de l’offre</a:t>
            </a:r>
          </a:p>
          <a:p>
            <a:pPr marL="457200" marR="0" lvl="0" indent="-457200" algn="just" defTabSz="914400" rtl="0" eaLnBrk="1" fontAlgn="auto" latinLnBrk="0" hangingPunct="1">
              <a:lnSpc>
                <a:spcPct val="100000"/>
              </a:lnSpc>
              <a:spcBef>
                <a:spcPts val="0"/>
              </a:spcBef>
              <a:spcAft>
                <a:spcPts val="0"/>
              </a:spcAft>
              <a:buClr>
                <a:srgbClr val="3E8853">
                  <a:lumMod val="75000"/>
                </a:srgbClr>
              </a:buClr>
              <a:buSzTx/>
              <a:buFont typeface="Wingdings" panose="05000000000000000000" pitchFamily="2" charset="2"/>
              <a:buChar char="v"/>
              <a:tabLst/>
              <a:defRPr/>
            </a:pPr>
            <a:endParaRPr kumimoji="0" lang="fr-FR" sz="2800" b="1" i="0" u="none" strike="noStrike" kern="0" cap="none" spc="0" normalizeH="0" baseline="0" noProof="0" dirty="0">
              <a:ln>
                <a:noFill/>
              </a:ln>
              <a:solidFill>
                <a:srgbClr val="002060"/>
              </a:solidFill>
              <a:effectLst/>
              <a:uLnTx/>
              <a:uFillTx/>
              <a:latin typeface="Calibri" panose="020F0502020204030204" pitchFamily="34" charset="0"/>
              <a:ea typeface="+mn-ea"/>
            </a:endParaRPr>
          </a:p>
          <a:p>
            <a:pPr marL="342900" marR="0" lvl="0" indent="-342900" algn="just" defTabSz="914400" rtl="0" eaLnBrk="1" fontAlgn="auto" latinLnBrk="0" hangingPunct="1">
              <a:lnSpc>
                <a:spcPct val="100000"/>
              </a:lnSpc>
              <a:spcBef>
                <a:spcPts val="0"/>
              </a:spcBef>
              <a:spcAft>
                <a:spcPts val="0"/>
              </a:spcAft>
              <a:buClr>
                <a:srgbClr val="3E8853">
                  <a:lumMod val="75000"/>
                </a:srgbClr>
              </a:buClr>
              <a:buSzTx/>
              <a:buFont typeface="Wingdings" panose="05000000000000000000" pitchFamily="2" charset="2"/>
              <a:buChar char="v"/>
              <a:tabLst/>
              <a:defRPr/>
            </a:pPr>
            <a:endParaRPr kumimoji="0" lang="fr-FR" sz="2000" b="1" i="0" u="none" strike="noStrike" kern="0" cap="none" spc="0" normalizeH="0" baseline="0" noProof="0" dirty="0">
              <a:ln>
                <a:noFill/>
              </a:ln>
              <a:solidFill>
                <a:srgbClr val="002060"/>
              </a:solidFill>
              <a:effectLst/>
              <a:uLnTx/>
              <a:uFillTx/>
              <a:latin typeface="Trebuchet MS"/>
              <a:ea typeface="+mn-ea"/>
            </a:endParaRPr>
          </a:p>
        </p:txBody>
      </p:sp>
      <p:sp>
        <p:nvSpPr>
          <p:cNvPr id="7" name="Chevron 6"/>
          <p:cNvSpPr/>
          <p:nvPr/>
        </p:nvSpPr>
        <p:spPr>
          <a:xfrm>
            <a:off x="1991544" y="1052736"/>
            <a:ext cx="8208912" cy="504056"/>
          </a:xfrm>
          <a:prstGeom prst="chevron">
            <a:avLst/>
          </a:prstGeom>
          <a:noFill/>
        </p:spPr>
        <p:style>
          <a:lnRef idx="0">
            <a:schemeClr val="accent2"/>
          </a:lnRef>
          <a:fillRef idx="3">
            <a:schemeClr val="accent2"/>
          </a:fillRef>
          <a:effectRef idx="3">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2800" b="1" i="0" u="none" strike="noStrike" kern="1200" cap="none" spc="0" normalizeH="0" baseline="0" noProof="0" dirty="0">
                <a:ln>
                  <a:noFill/>
                </a:ln>
                <a:solidFill>
                  <a:srgbClr val="C00000"/>
                </a:solidFill>
                <a:effectLst/>
                <a:uLnTx/>
                <a:uFillTx/>
                <a:latin typeface="Corbel" panose="020B0503020204020204" pitchFamily="34" charset="0"/>
                <a:ea typeface="+mn-ea"/>
                <a:cs typeface="+mn-cs"/>
              </a:rPr>
              <a:t>Architecture de DAO EW-34-G</a:t>
            </a:r>
          </a:p>
        </p:txBody>
      </p:sp>
    </p:spTree>
    <p:extLst>
      <p:ext uri="{BB962C8B-B14F-4D97-AF65-F5344CB8AC3E}">
        <p14:creationId xmlns:p14="http://schemas.microsoft.com/office/powerpoint/2010/main" val="4292547661"/>
      </p:ext>
    </p:extLst>
  </p:cSld>
  <p:clrMapOvr>
    <a:overrideClrMapping bg1="lt1" tx1="dk1" bg2="lt2" tx2="dk2" accent1="accent1" accent2="accent2" accent3="accent3" accent4="accent4" accent5="accent5" accent6="accent6" hlink="hlink" folHlink="folHlink"/>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2"/>
          <a:srcRect t="33898" r="24347"/>
          <a:stretch/>
        </p:blipFill>
        <p:spPr>
          <a:xfrm>
            <a:off x="8594751" y="4632553"/>
            <a:ext cx="3597010" cy="2225447"/>
          </a:xfrm>
          <a:prstGeom prst="rect">
            <a:avLst/>
          </a:prstGeom>
        </p:spPr>
      </p:pic>
      <p:sp>
        <p:nvSpPr>
          <p:cNvPr id="2" name="Slide Number Placeholder 1"/>
          <p:cNvSpPr>
            <a:spLocks noGrp="1"/>
          </p:cNvSpPr>
          <p:nvPr>
            <p:ph type="sldNum" sz="quarter" idx="12"/>
          </p:nvPr>
        </p:nvSpPr>
        <p:spPr>
          <a:xfrm>
            <a:off x="9205421" y="6607519"/>
            <a:ext cx="2804050" cy="195438"/>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70" b="1" i="0" u="none" strike="noStrike" kern="1200" cap="none" spc="0" normalizeH="0" baseline="0" noProof="0" dirty="0">
                <a:ln>
                  <a:noFill/>
                </a:ln>
                <a:solidFill>
                  <a:srgbClr val="2683C6">
                    <a:lumMod val="50000"/>
                  </a:srgbClr>
                </a:solidFill>
                <a:effectLst/>
                <a:uLnTx/>
                <a:uFillTx/>
                <a:latin typeface="Tw Cen MT Condensed" panose="020B0606020104020203"/>
                <a:ea typeface="+mn-ea"/>
                <a:cs typeface="+mn-cs"/>
              </a:rPr>
              <a:t>-</a:t>
            </a:r>
            <a:fld id="{B6F15528-21DE-4FAA-801E-634DDDAF4B2B}" type="slidenum">
              <a:rPr kumimoji="0" lang="fr-FR" sz="1270" b="1" i="0" u="none" strike="noStrike" kern="1200" cap="none" spc="0" normalizeH="0" baseline="0" noProof="0">
                <a:ln>
                  <a:noFill/>
                </a:ln>
                <a:solidFill>
                  <a:srgbClr val="2683C6">
                    <a:lumMod val="50000"/>
                  </a:srgbClr>
                </a:solidFill>
                <a:effectLst/>
                <a:uLnTx/>
                <a:uFillTx/>
                <a:latin typeface="Tw Cen MT Condensed" panose="020B0606020104020203"/>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32</a:t>
            </a:fld>
            <a:r>
              <a:rPr kumimoji="0" lang="fr-FR" sz="1270" b="1" i="0" u="none" strike="noStrike" kern="1200" cap="none" spc="0" normalizeH="0" baseline="0" noProof="0" dirty="0">
                <a:ln>
                  <a:noFill/>
                </a:ln>
                <a:solidFill>
                  <a:srgbClr val="2683C6">
                    <a:lumMod val="50000"/>
                  </a:srgbClr>
                </a:solidFill>
                <a:effectLst/>
                <a:uLnTx/>
                <a:uFillTx/>
                <a:latin typeface="Tw Cen MT Condensed" panose="020B0606020104020203"/>
                <a:ea typeface="+mn-ea"/>
                <a:cs typeface="+mn-cs"/>
              </a:rPr>
              <a:t>-</a:t>
            </a:r>
          </a:p>
        </p:txBody>
      </p:sp>
      <p:sp>
        <p:nvSpPr>
          <p:cNvPr id="5" name="Rectangle 4"/>
          <p:cNvSpPr/>
          <p:nvPr/>
        </p:nvSpPr>
        <p:spPr>
          <a:xfrm>
            <a:off x="240" y="0"/>
            <a:ext cx="12191521" cy="80326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4250" tIns="52126" rIns="104250" bIns="52126"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2902" b="1" i="0" u="none" strike="noStrike" kern="1200" cap="none" spc="0" normalizeH="0" baseline="0" noProof="0" dirty="0">
                <a:ln>
                  <a:noFill/>
                </a:ln>
                <a:solidFill>
                  <a:prstClr val="white"/>
                </a:solidFill>
                <a:effectLst/>
                <a:uLnTx/>
                <a:uFillTx/>
                <a:latin typeface="Tw Cen MT" panose="020B0602020104020603"/>
                <a:ea typeface="+mn-ea"/>
                <a:cs typeface="+mn-cs"/>
              </a:rPr>
              <a:t>2. Volet Administratif : </a:t>
            </a:r>
            <a:r>
              <a:rPr kumimoji="0" lang="fr-FR" sz="2902" b="1" i="0" u="none" strike="noStrike" kern="1200" cap="none" spc="0" normalizeH="0" baseline="0" noProof="0" dirty="0">
                <a:ln>
                  <a:noFill/>
                </a:ln>
                <a:solidFill>
                  <a:srgbClr val="FFC000"/>
                </a:solidFill>
                <a:effectLst/>
                <a:uLnTx/>
                <a:uFillTx/>
                <a:latin typeface="Tw Cen MT" panose="020B0602020104020603"/>
                <a:ea typeface="+mn-ea"/>
                <a:cs typeface="+mn-cs"/>
              </a:rPr>
              <a:t>Composition du Dossier d’Appel d’Offres</a:t>
            </a:r>
          </a:p>
        </p:txBody>
      </p:sp>
      <p:sp>
        <p:nvSpPr>
          <p:cNvPr id="6" name="Content Placeholder 2"/>
          <p:cNvSpPr txBox="1">
            <a:spLocks/>
          </p:cNvSpPr>
          <p:nvPr/>
        </p:nvSpPr>
        <p:spPr>
          <a:xfrm>
            <a:off x="1233889" y="2423850"/>
            <a:ext cx="9695368" cy="2281650"/>
          </a:xfrm>
          <a:prstGeom prst="rect">
            <a:avLst/>
          </a:prstGeom>
          <a:ln w="19050">
            <a:solidFill>
              <a:schemeClr val="tx1"/>
            </a:solidFill>
          </a:ln>
        </p:spPr>
        <p:style>
          <a:lnRef idx="2">
            <a:schemeClr val="accent1"/>
          </a:lnRef>
          <a:fillRef idx="1">
            <a:schemeClr val="lt1"/>
          </a:fillRef>
          <a:effectRef idx="0">
            <a:schemeClr val="accent1"/>
          </a:effectRef>
          <a:fontRef idx="minor">
            <a:schemeClr val="dk1"/>
          </a:fontRef>
        </p:style>
        <p:txBody>
          <a:bodyPr wrap="square" lIns="0" tIns="0" rIns="0" bIns="0">
            <a:spAutoFit/>
          </a:bodyPr>
          <a:lstStyle>
            <a:lvl1pPr marL="0">
              <a:defRPr sz="9900" b="1" i="0">
                <a:solidFill>
                  <a:srgbClr val="184578"/>
                </a:solidFill>
                <a:latin typeface="Trebuchet MS"/>
                <a:ea typeface="+mn-ea"/>
                <a:cs typeface="Trebuchet MS"/>
              </a:defRPr>
            </a:lvl1pPr>
            <a:lvl2pPr marL="574838">
              <a:defRPr>
                <a:solidFill>
                  <a:schemeClr val="dk1"/>
                </a:solidFill>
                <a:latin typeface="+mn-lt"/>
                <a:ea typeface="+mn-ea"/>
                <a:cs typeface="+mn-cs"/>
              </a:defRPr>
            </a:lvl2pPr>
            <a:lvl3pPr marL="1149675">
              <a:defRPr>
                <a:solidFill>
                  <a:schemeClr val="dk1"/>
                </a:solidFill>
                <a:latin typeface="+mn-lt"/>
                <a:ea typeface="+mn-ea"/>
                <a:cs typeface="+mn-cs"/>
              </a:defRPr>
            </a:lvl3pPr>
            <a:lvl4pPr marL="1724513">
              <a:defRPr>
                <a:solidFill>
                  <a:schemeClr val="dk1"/>
                </a:solidFill>
                <a:latin typeface="+mn-lt"/>
                <a:ea typeface="+mn-ea"/>
                <a:cs typeface="+mn-cs"/>
              </a:defRPr>
            </a:lvl4pPr>
            <a:lvl5pPr marL="2299350">
              <a:defRPr>
                <a:solidFill>
                  <a:schemeClr val="dk1"/>
                </a:solidFill>
                <a:latin typeface="+mn-lt"/>
                <a:ea typeface="+mn-ea"/>
                <a:cs typeface="+mn-cs"/>
              </a:defRPr>
            </a:lvl5pPr>
            <a:lvl6pPr marL="2874188">
              <a:defRPr>
                <a:solidFill>
                  <a:schemeClr val="dk1"/>
                </a:solidFill>
                <a:latin typeface="+mn-lt"/>
                <a:ea typeface="+mn-ea"/>
                <a:cs typeface="+mn-cs"/>
              </a:defRPr>
            </a:lvl6pPr>
            <a:lvl7pPr marL="3449025">
              <a:defRPr>
                <a:solidFill>
                  <a:schemeClr val="dk1"/>
                </a:solidFill>
                <a:latin typeface="+mn-lt"/>
                <a:ea typeface="+mn-ea"/>
                <a:cs typeface="+mn-cs"/>
              </a:defRPr>
            </a:lvl7pPr>
            <a:lvl8pPr marL="4023863">
              <a:defRPr>
                <a:solidFill>
                  <a:schemeClr val="dk1"/>
                </a:solidFill>
                <a:latin typeface="+mn-lt"/>
                <a:ea typeface="+mn-ea"/>
                <a:cs typeface="+mn-cs"/>
              </a:defRPr>
            </a:lvl8pPr>
            <a:lvl9pPr marL="4598700">
              <a:defRPr>
                <a:solidFill>
                  <a:schemeClr val="dk1"/>
                </a:solidFill>
                <a:latin typeface="+mn-lt"/>
                <a:ea typeface="+mn-ea"/>
                <a:cs typeface="+mn-cs"/>
              </a:defRPr>
            </a:lvl9pPr>
          </a:lstStyle>
          <a:p>
            <a:pPr marL="342900" marR="0" lvl="0" indent="-342900" algn="just" defTabSz="914400" rtl="0" eaLnBrk="1" fontAlgn="auto" latinLnBrk="0" hangingPunct="1">
              <a:lnSpc>
                <a:spcPct val="100000"/>
              </a:lnSpc>
              <a:spcBef>
                <a:spcPts val="0"/>
              </a:spcBef>
              <a:spcAft>
                <a:spcPts val="0"/>
              </a:spcAft>
              <a:buClr>
                <a:srgbClr val="3E8853">
                  <a:lumMod val="75000"/>
                </a:srgbClr>
              </a:buClr>
              <a:buSzTx/>
              <a:buFont typeface="Wingdings" panose="05000000000000000000" pitchFamily="2" charset="2"/>
              <a:buChar char="v"/>
              <a:tabLst/>
              <a:defRPr/>
            </a:pPr>
            <a:endParaRPr kumimoji="0" lang="fr-FR" sz="2000" b="1" i="0" u="none" strike="noStrike" kern="0" cap="none" spc="0" normalizeH="0" baseline="0" noProof="0" dirty="0">
              <a:ln>
                <a:noFill/>
              </a:ln>
              <a:solidFill>
                <a:srgbClr val="002060"/>
              </a:solidFill>
              <a:effectLst/>
              <a:uLnTx/>
              <a:uFillTx/>
              <a:latin typeface="Trebuchet MS"/>
              <a:ea typeface="+mn-ea"/>
            </a:endParaRPr>
          </a:p>
          <a:p>
            <a:pPr marL="228600" marR="0" lvl="0" indent="-228600" algn="l" defTabSz="914400" rtl="0" eaLnBrk="1" fontAlgn="auto" latinLnBrk="0" hangingPunct="1">
              <a:lnSpc>
                <a:spcPct val="90000"/>
              </a:lnSpc>
              <a:spcBef>
                <a:spcPts val="1000"/>
              </a:spcBef>
              <a:spcAft>
                <a:spcPts val="0"/>
              </a:spcAft>
              <a:buClrTx/>
              <a:buSzTx/>
              <a:buFont typeface="Wingdings" panose="05000000000000000000" pitchFamily="2" charset="2"/>
              <a:buChar char="Ø"/>
              <a:tabLst/>
              <a:defRPr/>
            </a:pPr>
            <a:r>
              <a:rPr lang="en-US" sz="2800" dirty="0">
                <a:solidFill>
                  <a:srgbClr val="5B9BD5"/>
                </a:solidFill>
                <a:latin typeface="Calibri" panose="020F0502020204030204"/>
                <a:cs typeface="+mn-cs"/>
              </a:rPr>
              <a:t>2</a:t>
            </a:r>
            <a:r>
              <a:rPr lang="en-US" sz="2800" baseline="30000" dirty="0">
                <a:solidFill>
                  <a:srgbClr val="5B9BD5"/>
                </a:solidFill>
                <a:latin typeface="Calibri" panose="020F0502020204030204"/>
                <a:cs typeface="+mn-cs"/>
              </a:rPr>
              <a:t>ème</a:t>
            </a:r>
            <a:r>
              <a:rPr lang="en-US" sz="2800" dirty="0">
                <a:solidFill>
                  <a:srgbClr val="5B9BD5"/>
                </a:solidFill>
                <a:latin typeface="Calibri" panose="020F0502020204030204"/>
                <a:cs typeface="+mn-cs"/>
              </a:rPr>
              <a:t> </a:t>
            </a:r>
            <a:r>
              <a:rPr kumimoji="0" lang="fr-FR" sz="2800" b="1" i="0" u="none" strike="noStrike" kern="1200" cap="none" spc="0" normalizeH="0" baseline="0" noProof="0" dirty="0">
                <a:ln>
                  <a:noFill/>
                </a:ln>
                <a:solidFill>
                  <a:srgbClr val="5B9BD5"/>
                </a:solidFill>
                <a:effectLst/>
                <a:uLnTx/>
                <a:uFillTx/>
                <a:latin typeface="Calibri" panose="020F0502020204030204"/>
                <a:ea typeface="+mn-ea"/>
                <a:cs typeface="+mn-cs"/>
              </a:rPr>
              <a:t>Partie: Procédures d’Appel d’Offres</a:t>
            </a:r>
          </a:p>
          <a:p>
            <a:pPr marL="685800" marR="0" lvl="1" indent="-228600"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fr-FR" sz="2400" b="1" i="0" u="none" strike="noStrike" kern="1200" cap="none" spc="0" normalizeH="0" baseline="0" noProof="0" dirty="0">
                <a:ln>
                  <a:noFill/>
                </a:ln>
                <a:solidFill>
                  <a:prstClr val="black"/>
                </a:solidFill>
                <a:effectLst/>
                <a:uLnTx/>
                <a:uFillTx/>
                <a:latin typeface="Calibri" panose="020F0502020204030204"/>
                <a:ea typeface="+mn-ea"/>
                <a:cs typeface="+mn-cs"/>
              </a:rPr>
              <a:t>Section V: Enoncés des Travaux ( Enoncés du Maître d’Ouvrage)</a:t>
            </a:r>
          </a:p>
          <a:p>
            <a:pPr marL="457200" lvl="1">
              <a:lnSpc>
                <a:spcPct val="90000"/>
              </a:lnSpc>
              <a:spcBef>
                <a:spcPts val="500"/>
              </a:spcBef>
              <a:defRPr/>
            </a:pPr>
            <a:r>
              <a:rPr lang="fr-FR" sz="2400" b="1" dirty="0">
                <a:solidFill>
                  <a:prstClr val="black"/>
                </a:solidFill>
                <a:latin typeface="Calibri" panose="020F0502020204030204"/>
              </a:rPr>
              <a:t>  Les soumissionnaires trouveront au niveau de la section V la liste de l’ensemble des pièces écrites et graphiques ainsi que les liens de téléchargement correspondant</a:t>
            </a:r>
          </a:p>
        </p:txBody>
      </p:sp>
      <p:sp>
        <p:nvSpPr>
          <p:cNvPr id="7" name="Chevron 6"/>
          <p:cNvSpPr/>
          <p:nvPr/>
        </p:nvSpPr>
        <p:spPr>
          <a:xfrm>
            <a:off x="1970856" y="919455"/>
            <a:ext cx="8208912" cy="504056"/>
          </a:xfrm>
          <a:prstGeom prst="chevron">
            <a:avLst/>
          </a:prstGeom>
          <a:noFill/>
        </p:spPr>
        <p:style>
          <a:lnRef idx="0">
            <a:schemeClr val="accent2"/>
          </a:lnRef>
          <a:fillRef idx="3">
            <a:schemeClr val="accent2"/>
          </a:fillRef>
          <a:effectRef idx="3">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2800" b="1" i="0" u="none" strike="noStrike" kern="1200" cap="none" spc="0" normalizeH="0" baseline="0" noProof="0" dirty="0">
                <a:ln>
                  <a:noFill/>
                </a:ln>
                <a:solidFill>
                  <a:srgbClr val="C00000"/>
                </a:solidFill>
                <a:effectLst/>
                <a:uLnTx/>
                <a:uFillTx/>
                <a:latin typeface="Corbel" panose="020B0503020204020204" pitchFamily="34" charset="0"/>
                <a:ea typeface="+mn-ea"/>
                <a:cs typeface="+mn-cs"/>
              </a:rPr>
              <a:t>Architecture de DAO EW-34-G</a:t>
            </a:r>
          </a:p>
        </p:txBody>
      </p:sp>
    </p:spTree>
    <p:extLst>
      <p:ext uri="{BB962C8B-B14F-4D97-AF65-F5344CB8AC3E}">
        <p14:creationId xmlns:p14="http://schemas.microsoft.com/office/powerpoint/2010/main" val="2866181382"/>
      </p:ext>
    </p:extLst>
  </p:cSld>
  <p:clrMapOvr>
    <a:overrideClrMapping bg1="lt1" tx1="dk1" bg2="lt2" tx2="dk2" accent1="accent1" accent2="accent2" accent3="accent3" accent4="accent4" accent5="accent5" accent6="accent6" hlink="hlink" folHlink="folHlink"/>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2"/>
          <a:srcRect t="33898" r="24347"/>
          <a:stretch/>
        </p:blipFill>
        <p:spPr>
          <a:xfrm>
            <a:off x="8594751" y="4632553"/>
            <a:ext cx="3597010" cy="2225447"/>
          </a:xfrm>
          <a:prstGeom prst="rect">
            <a:avLst/>
          </a:prstGeom>
        </p:spPr>
      </p:pic>
      <p:sp>
        <p:nvSpPr>
          <p:cNvPr id="2" name="Slide Number Placeholder 1"/>
          <p:cNvSpPr>
            <a:spLocks noGrp="1"/>
          </p:cNvSpPr>
          <p:nvPr>
            <p:ph type="sldNum" sz="quarter" idx="12"/>
          </p:nvPr>
        </p:nvSpPr>
        <p:spPr>
          <a:xfrm>
            <a:off x="9205421" y="6607519"/>
            <a:ext cx="2804050" cy="195438"/>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70" b="1" i="0" u="none" strike="noStrike" kern="1200" cap="none" spc="0" normalizeH="0" baseline="0" noProof="0" dirty="0">
                <a:ln>
                  <a:noFill/>
                </a:ln>
                <a:solidFill>
                  <a:srgbClr val="2683C6">
                    <a:lumMod val="50000"/>
                  </a:srgbClr>
                </a:solidFill>
                <a:effectLst/>
                <a:uLnTx/>
                <a:uFillTx/>
                <a:latin typeface="Tw Cen MT Condensed" panose="020B0606020104020203"/>
                <a:ea typeface="+mn-ea"/>
                <a:cs typeface="+mn-cs"/>
              </a:rPr>
              <a:t>-</a:t>
            </a:r>
            <a:fld id="{B6F15528-21DE-4FAA-801E-634DDDAF4B2B}" type="slidenum">
              <a:rPr kumimoji="0" lang="fr-FR" sz="1270" b="1" i="0" u="none" strike="noStrike" kern="1200" cap="none" spc="0" normalizeH="0" baseline="0" noProof="0">
                <a:ln>
                  <a:noFill/>
                </a:ln>
                <a:solidFill>
                  <a:srgbClr val="2683C6">
                    <a:lumMod val="50000"/>
                  </a:srgbClr>
                </a:solidFill>
                <a:effectLst/>
                <a:uLnTx/>
                <a:uFillTx/>
                <a:latin typeface="Tw Cen MT Condensed" panose="020B0606020104020203"/>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33</a:t>
            </a:fld>
            <a:r>
              <a:rPr kumimoji="0" lang="fr-FR" sz="1270" b="1" i="0" u="none" strike="noStrike" kern="1200" cap="none" spc="0" normalizeH="0" baseline="0" noProof="0" dirty="0">
                <a:ln>
                  <a:noFill/>
                </a:ln>
                <a:solidFill>
                  <a:srgbClr val="2683C6">
                    <a:lumMod val="50000"/>
                  </a:srgbClr>
                </a:solidFill>
                <a:effectLst/>
                <a:uLnTx/>
                <a:uFillTx/>
                <a:latin typeface="Tw Cen MT Condensed" panose="020B0606020104020203"/>
                <a:ea typeface="+mn-ea"/>
                <a:cs typeface="+mn-cs"/>
              </a:rPr>
              <a:t>-</a:t>
            </a:r>
          </a:p>
        </p:txBody>
      </p:sp>
      <p:sp>
        <p:nvSpPr>
          <p:cNvPr id="5" name="Rectangle 4"/>
          <p:cNvSpPr/>
          <p:nvPr/>
        </p:nvSpPr>
        <p:spPr>
          <a:xfrm>
            <a:off x="240" y="0"/>
            <a:ext cx="12191521" cy="80326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4250" tIns="52126" rIns="104250" bIns="52126"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2902" b="1" i="0" u="none" strike="noStrike" kern="1200" cap="none" spc="0" normalizeH="0" baseline="0" noProof="0" dirty="0">
                <a:ln>
                  <a:noFill/>
                </a:ln>
                <a:solidFill>
                  <a:prstClr val="white"/>
                </a:solidFill>
                <a:effectLst/>
                <a:uLnTx/>
                <a:uFillTx/>
                <a:latin typeface="Tw Cen MT" panose="020B0602020104020603"/>
                <a:ea typeface="+mn-ea"/>
                <a:cs typeface="+mn-cs"/>
              </a:rPr>
              <a:t>2. Volet Administratif : </a:t>
            </a:r>
            <a:r>
              <a:rPr kumimoji="0" lang="fr-FR" sz="2902" b="1" i="0" u="none" strike="noStrike" kern="1200" cap="none" spc="0" normalizeH="0" baseline="0" noProof="0" dirty="0">
                <a:ln>
                  <a:noFill/>
                </a:ln>
                <a:solidFill>
                  <a:srgbClr val="FFC000"/>
                </a:solidFill>
                <a:effectLst/>
                <a:uLnTx/>
                <a:uFillTx/>
                <a:latin typeface="Tw Cen MT" panose="020B0602020104020603"/>
                <a:ea typeface="+mn-ea"/>
                <a:cs typeface="+mn-cs"/>
              </a:rPr>
              <a:t>Composition du Dossier d’Appel d’Offres</a:t>
            </a:r>
          </a:p>
        </p:txBody>
      </p:sp>
      <p:sp>
        <p:nvSpPr>
          <p:cNvPr id="6" name="Content Placeholder 2"/>
          <p:cNvSpPr txBox="1">
            <a:spLocks/>
          </p:cNvSpPr>
          <p:nvPr/>
        </p:nvSpPr>
        <p:spPr>
          <a:xfrm>
            <a:off x="1691029" y="1667962"/>
            <a:ext cx="8499083" cy="4127284"/>
          </a:xfrm>
          <a:prstGeom prst="rect">
            <a:avLst/>
          </a:prstGeom>
          <a:ln w="19050">
            <a:solidFill>
              <a:schemeClr val="tx1"/>
            </a:solidFill>
          </a:ln>
        </p:spPr>
        <p:style>
          <a:lnRef idx="2">
            <a:schemeClr val="accent1"/>
          </a:lnRef>
          <a:fillRef idx="1">
            <a:schemeClr val="lt1"/>
          </a:fillRef>
          <a:effectRef idx="0">
            <a:schemeClr val="accent1"/>
          </a:effectRef>
          <a:fontRef idx="minor">
            <a:schemeClr val="dk1"/>
          </a:fontRef>
        </p:style>
        <p:txBody>
          <a:bodyPr wrap="square" lIns="0" tIns="0" rIns="0" bIns="0">
            <a:spAutoFit/>
          </a:bodyPr>
          <a:lstStyle>
            <a:lvl1pPr marL="0">
              <a:defRPr sz="9900" b="1" i="0">
                <a:solidFill>
                  <a:srgbClr val="184578"/>
                </a:solidFill>
                <a:latin typeface="Trebuchet MS"/>
                <a:ea typeface="+mn-ea"/>
                <a:cs typeface="Trebuchet MS"/>
              </a:defRPr>
            </a:lvl1pPr>
            <a:lvl2pPr marL="574838">
              <a:defRPr>
                <a:solidFill>
                  <a:schemeClr val="dk1"/>
                </a:solidFill>
                <a:latin typeface="+mn-lt"/>
                <a:ea typeface="+mn-ea"/>
                <a:cs typeface="+mn-cs"/>
              </a:defRPr>
            </a:lvl2pPr>
            <a:lvl3pPr marL="1149675">
              <a:defRPr>
                <a:solidFill>
                  <a:schemeClr val="dk1"/>
                </a:solidFill>
                <a:latin typeface="+mn-lt"/>
                <a:ea typeface="+mn-ea"/>
                <a:cs typeface="+mn-cs"/>
              </a:defRPr>
            </a:lvl3pPr>
            <a:lvl4pPr marL="1724513">
              <a:defRPr>
                <a:solidFill>
                  <a:schemeClr val="dk1"/>
                </a:solidFill>
                <a:latin typeface="+mn-lt"/>
                <a:ea typeface="+mn-ea"/>
                <a:cs typeface="+mn-cs"/>
              </a:defRPr>
            </a:lvl4pPr>
            <a:lvl5pPr marL="2299350">
              <a:defRPr>
                <a:solidFill>
                  <a:schemeClr val="dk1"/>
                </a:solidFill>
                <a:latin typeface="+mn-lt"/>
                <a:ea typeface="+mn-ea"/>
                <a:cs typeface="+mn-cs"/>
              </a:defRPr>
            </a:lvl5pPr>
            <a:lvl6pPr marL="2874188">
              <a:defRPr>
                <a:solidFill>
                  <a:schemeClr val="dk1"/>
                </a:solidFill>
                <a:latin typeface="+mn-lt"/>
                <a:ea typeface="+mn-ea"/>
                <a:cs typeface="+mn-cs"/>
              </a:defRPr>
            </a:lvl6pPr>
            <a:lvl7pPr marL="3449025">
              <a:defRPr>
                <a:solidFill>
                  <a:schemeClr val="dk1"/>
                </a:solidFill>
                <a:latin typeface="+mn-lt"/>
                <a:ea typeface="+mn-ea"/>
                <a:cs typeface="+mn-cs"/>
              </a:defRPr>
            </a:lvl7pPr>
            <a:lvl8pPr marL="4023863">
              <a:defRPr>
                <a:solidFill>
                  <a:schemeClr val="dk1"/>
                </a:solidFill>
                <a:latin typeface="+mn-lt"/>
                <a:ea typeface="+mn-ea"/>
                <a:cs typeface="+mn-cs"/>
              </a:defRPr>
            </a:lvl8pPr>
            <a:lvl9pPr marL="4598700">
              <a:defRPr>
                <a:solidFill>
                  <a:schemeClr val="dk1"/>
                </a:solidFill>
                <a:latin typeface="+mn-lt"/>
                <a:ea typeface="+mn-ea"/>
                <a:cs typeface="+mn-cs"/>
              </a:defRPr>
            </a:lvl9pPr>
          </a:lstStyle>
          <a:p>
            <a:pPr marL="228600" lvl="0" indent="-228600">
              <a:lnSpc>
                <a:spcPct val="90000"/>
              </a:lnSpc>
              <a:spcBef>
                <a:spcPts val="1000"/>
              </a:spcBef>
              <a:buFont typeface="Wingdings" panose="05000000000000000000" pitchFamily="2" charset="2"/>
              <a:buChar char="Ø"/>
            </a:pPr>
            <a:r>
              <a:rPr lang="en-US" sz="2800" dirty="0">
                <a:solidFill>
                  <a:srgbClr val="5B9BD5"/>
                </a:solidFill>
                <a:latin typeface="Calibri" panose="020F0502020204030204"/>
                <a:cs typeface="+mn-cs"/>
              </a:rPr>
              <a:t>3</a:t>
            </a:r>
            <a:r>
              <a:rPr lang="en-US" sz="2800" baseline="30000" dirty="0">
                <a:solidFill>
                  <a:srgbClr val="5B9BD5"/>
                </a:solidFill>
                <a:latin typeface="Calibri" panose="020F0502020204030204"/>
                <a:cs typeface="+mn-cs"/>
              </a:rPr>
              <a:t>ème</a:t>
            </a:r>
            <a:r>
              <a:rPr lang="en-US" sz="2800" dirty="0">
                <a:solidFill>
                  <a:srgbClr val="5B9BD5"/>
                </a:solidFill>
                <a:latin typeface="Calibri" panose="020F0502020204030204"/>
                <a:cs typeface="+mn-cs"/>
              </a:rPr>
              <a:t> </a:t>
            </a:r>
            <a:r>
              <a:rPr kumimoji="0" lang="fr-FR" sz="2800" b="1" i="0" u="none" strike="noStrike" kern="1200" cap="none" spc="0" normalizeH="0" baseline="0" noProof="0" dirty="0">
                <a:ln>
                  <a:noFill/>
                </a:ln>
                <a:solidFill>
                  <a:srgbClr val="5B9BD5"/>
                </a:solidFill>
                <a:effectLst/>
                <a:uLnTx/>
                <a:uFillTx/>
                <a:latin typeface="Calibri" panose="020F0502020204030204"/>
                <a:ea typeface="+mn-ea"/>
                <a:cs typeface="+mn-cs"/>
              </a:rPr>
              <a:t>Partie: </a:t>
            </a:r>
            <a:r>
              <a:rPr lang="fr-FR" sz="2800" dirty="0">
                <a:solidFill>
                  <a:srgbClr val="5B9BD5"/>
                </a:solidFill>
                <a:latin typeface="Calibri" panose="020F0502020204030204"/>
                <a:cs typeface="+mn-cs"/>
              </a:rPr>
              <a:t>Conditions du Contrat et Formulaires Contractuels</a:t>
            </a:r>
            <a:endParaRPr kumimoji="0" lang="fr-FR" sz="2800" b="1" i="0" u="none" strike="noStrike" kern="1200" cap="none" spc="0" normalizeH="0" baseline="0" noProof="0" dirty="0">
              <a:ln>
                <a:noFill/>
              </a:ln>
              <a:solidFill>
                <a:srgbClr val="5B9BD5"/>
              </a:solidFill>
              <a:effectLst/>
              <a:uLnTx/>
              <a:uFillTx/>
              <a:latin typeface="Calibri" panose="020F0502020204030204"/>
              <a:ea typeface="+mn-ea"/>
              <a:cs typeface="+mn-cs"/>
            </a:endParaRPr>
          </a:p>
          <a:p>
            <a:pPr marL="685800" lvl="1" indent="-228600">
              <a:lnSpc>
                <a:spcPct val="90000"/>
              </a:lnSpc>
              <a:spcBef>
                <a:spcPts val="500"/>
              </a:spcBef>
              <a:buFont typeface="Arial" panose="020B0604020202020204" pitchFamily="34" charset="0"/>
              <a:buChar char="•"/>
            </a:pPr>
            <a:r>
              <a:rPr lang="fr-FR" sz="2400" b="1" dirty="0">
                <a:solidFill>
                  <a:prstClr val="black"/>
                </a:solidFill>
                <a:latin typeface="Times New Roman" panose="02020603050405020304" pitchFamily="18" charset="0"/>
              </a:rPr>
              <a:t>Section VI: </a:t>
            </a:r>
            <a:r>
              <a:rPr lang="fr-FR" sz="2400" b="1" dirty="0">
                <a:effectLst/>
                <a:latin typeface="Times New Roman" panose="02020603050405020304" pitchFamily="18" charset="0"/>
                <a:ea typeface="Times New Roman" panose="02020603050405020304" pitchFamily="18" charset="0"/>
              </a:rPr>
              <a:t>Conditions générales du Contrat ("CGC")</a:t>
            </a:r>
            <a:endParaRPr lang="fr-FR" sz="2400" b="1" dirty="0">
              <a:latin typeface="Times New Roman" panose="02020603050405020304" pitchFamily="18" charset="0"/>
              <a:ea typeface="Times New Roman" panose="02020603050405020304" pitchFamily="18" charset="0"/>
            </a:endParaRPr>
          </a:p>
          <a:p>
            <a:pPr marL="457200" lvl="1">
              <a:lnSpc>
                <a:spcPct val="90000"/>
              </a:lnSpc>
              <a:spcBef>
                <a:spcPts val="500"/>
              </a:spcBef>
            </a:pPr>
            <a:endParaRPr lang="fr-FR" sz="2400" b="1" dirty="0">
              <a:latin typeface="Times New Roman" panose="02020603050405020304" pitchFamily="18" charset="0"/>
              <a:ea typeface="Times New Roman" panose="02020603050405020304" pitchFamily="18" charset="0"/>
            </a:endParaRPr>
          </a:p>
          <a:p>
            <a:pPr marL="685800" lvl="1" indent="-228600">
              <a:lnSpc>
                <a:spcPct val="90000"/>
              </a:lnSpc>
              <a:spcBef>
                <a:spcPts val="500"/>
              </a:spcBef>
              <a:buFont typeface="Arial" panose="020B0604020202020204" pitchFamily="34" charset="0"/>
              <a:buChar char="•"/>
            </a:pPr>
            <a:r>
              <a:rPr kumimoji="0" lang="fr-FR" sz="2400" b="1" i="0" u="none" strike="noStrike" kern="1200" cap="none" spc="0" normalizeH="0" baseline="0" noProof="0" dirty="0">
                <a:ln>
                  <a:noFill/>
                </a:ln>
                <a:solidFill>
                  <a:prstClr val="black"/>
                </a:solidFill>
                <a:effectLst/>
                <a:uLnTx/>
                <a:uFillTx/>
                <a:latin typeface="Times New Roman" panose="02020603050405020304" pitchFamily="18" charset="0"/>
                <a:cs typeface="+mn-cs"/>
              </a:rPr>
              <a:t>Section VII: </a:t>
            </a:r>
            <a:r>
              <a:rPr lang="fr-FR" sz="2400" b="1" dirty="0">
                <a:effectLst/>
                <a:latin typeface="Times New Roman" panose="02020603050405020304" pitchFamily="18" charset="0"/>
                <a:ea typeface="Times New Roman" panose="02020603050405020304" pitchFamily="18" charset="0"/>
              </a:rPr>
              <a:t>Conditions particulières du Contrat ("CPC") et Annexe</a:t>
            </a:r>
          </a:p>
          <a:p>
            <a:pPr marL="685800" lvl="1" indent="-228600">
              <a:lnSpc>
                <a:spcPct val="90000"/>
              </a:lnSpc>
              <a:spcBef>
                <a:spcPts val="500"/>
              </a:spcBef>
              <a:buFont typeface="Arial" panose="020B0604020202020204" pitchFamily="34" charset="0"/>
              <a:buChar char="•"/>
            </a:pPr>
            <a:endParaRPr lang="fr-FR" sz="2400" b="1" dirty="0">
              <a:latin typeface="Times New Roman" panose="02020603050405020304" pitchFamily="18" charset="0"/>
              <a:ea typeface="Times New Roman" panose="02020603050405020304" pitchFamily="18" charset="0"/>
            </a:endParaRPr>
          </a:p>
          <a:p>
            <a:pPr marL="685800" lvl="1" indent="-228600">
              <a:lnSpc>
                <a:spcPct val="90000"/>
              </a:lnSpc>
              <a:spcBef>
                <a:spcPts val="500"/>
              </a:spcBef>
              <a:buFont typeface="Arial" panose="020B0604020202020204" pitchFamily="34" charset="0"/>
              <a:buChar char="•"/>
            </a:pPr>
            <a:r>
              <a:rPr kumimoji="0" lang="fr-FR" sz="2400" b="1" i="0" u="none" strike="noStrike" kern="1200" cap="none" spc="0" normalizeH="0" baseline="0" noProof="0" dirty="0">
                <a:ln>
                  <a:noFill/>
                </a:ln>
                <a:solidFill>
                  <a:prstClr val="black"/>
                </a:solidFill>
                <a:effectLst/>
                <a:uLnTx/>
                <a:uFillTx/>
                <a:latin typeface="Times New Roman" panose="02020603050405020304" pitchFamily="18" charset="0"/>
                <a:cs typeface="+mn-cs"/>
              </a:rPr>
              <a:t>Section VIII: </a:t>
            </a:r>
            <a:r>
              <a:rPr lang="fr-FR" sz="2400" b="1" dirty="0">
                <a:effectLst/>
                <a:latin typeface="Times New Roman" panose="02020603050405020304" pitchFamily="18" charset="0"/>
                <a:ea typeface="Times New Roman" panose="02020603050405020304" pitchFamily="18" charset="0"/>
              </a:rPr>
              <a:t>Notification d’intention d’attribution et Formulaires Contractuels</a:t>
            </a:r>
          </a:p>
          <a:p>
            <a:pPr marL="685800" lvl="1" indent="-228600">
              <a:lnSpc>
                <a:spcPct val="90000"/>
              </a:lnSpc>
              <a:spcBef>
                <a:spcPts val="500"/>
              </a:spcBef>
              <a:buFont typeface="Arial" panose="020B0604020202020204" pitchFamily="34" charset="0"/>
              <a:buChar char="•"/>
            </a:pPr>
            <a:endParaRPr lang="fr-FR" sz="2400" b="1" dirty="0">
              <a:latin typeface="Times New Roman" panose="02020603050405020304" pitchFamily="18" charset="0"/>
              <a:ea typeface="Times New Roman" panose="02020603050405020304" pitchFamily="18" charset="0"/>
            </a:endParaRPr>
          </a:p>
          <a:p>
            <a:pPr marL="342900" marR="0" lvl="0" indent="-342900" algn="just" defTabSz="914400" rtl="0" eaLnBrk="1" fontAlgn="auto" latinLnBrk="0" hangingPunct="1">
              <a:lnSpc>
                <a:spcPct val="100000"/>
              </a:lnSpc>
              <a:spcBef>
                <a:spcPts val="0"/>
              </a:spcBef>
              <a:spcAft>
                <a:spcPts val="0"/>
              </a:spcAft>
              <a:buClr>
                <a:srgbClr val="3E8853">
                  <a:lumMod val="75000"/>
                </a:srgbClr>
              </a:buClr>
              <a:buSzTx/>
              <a:buFont typeface="Wingdings" panose="05000000000000000000" pitchFamily="2" charset="2"/>
              <a:buChar char="v"/>
              <a:tabLst/>
              <a:defRPr/>
            </a:pPr>
            <a:endParaRPr kumimoji="0" lang="fr-FR" sz="2000" b="1" i="0" u="none" strike="noStrike" kern="0" cap="none" spc="0" normalizeH="0" baseline="0" noProof="0" dirty="0">
              <a:ln>
                <a:noFill/>
              </a:ln>
              <a:solidFill>
                <a:srgbClr val="002060"/>
              </a:solidFill>
              <a:effectLst/>
              <a:uLnTx/>
              <a:uFillTx/>
              <a:latin typeface="Trebuchet MS"/>
              <a:ea typeface="+mn-ea"/>
            </a:endParaRPr>
          </a:p>
        </p:txBody>
      </p:sp>
      <p:sp>
        <p:nvSpPr>
          <p:cNvPr id="7" name="Chevron 6"/>
          <p:cNvSpPr/>
          <p:nvPr/>
        </p:nvSpPr>
        <p:spPr>
          <a:xfrm>
            <a:off x="1970856" y="919455"/>
            <a:ext cx="8208912" cy="504056"/>
          </a:xfrm>
          <a:prstGeom prst="chevron">
            <a:avLst/>
          </a:prstGeom>
          <a:noFill/>
        </p:spPr>
        <p:style>
          <a:lnRef idx="0">
            <a:schemeClr val="accent2"/>
          </a:lnRef>
          <a:fillRef idx="3">
            <a:schemeClr val="accent2"/>
          </a:fillRef>
          <a:effectRef idx="3">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2800" b="1" i="0" u="none" strike="noStrike" kern="1200" cap="none" spc="0" normalizeH="0" baseline="0" noProof="0" dirty="0">
                <a:ln>
                  <a:noFill/>
                </a:ln>
                <a:solidFill>
                  <a:srgbClr val="C00000"/>
                </a:solidFill>
                <a:effectLst/>
                <a:uLnTx/>
                <a:uFillTx/>
                <a:latin typeface="Corbel" panose="020B0503020204020204" pitchFamily="34" charset="0"/>
                <a:ea typeface="+mn-ea"/>
                <a:cs typeface="+mn-cs"/>
              </a:rPr>
              <a:t>Architecture de DAO EW-34-B</a:t>
            </a:r>
          </a:p>
        </p:txBody>
      </p:sp>
    </p:spTree>
    <p:extLst>
      <p:ext uri="{BB962C8B-B14F-4D97-AF65-F5344CB8AC3E}">
        <p14:creationId xmlns:p14="http://schemas.microsoft.com/office/powerpoint/2010/main" val="275959416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2"/>
          <a:srcRect t="33898" r="24347"/>
          <a:stretch/>
        </p:blipFill>
        <p:spPr>
          <a:xfrm>
            <a:off x="8594751" y="4632553"/>
            <a:ext cx="3597010" cy="2225447"/>
          </a:xfrm>
          <a:prstGeom prst="rect">
            <a:avLst/>
          </a:prstGeom>
        </p:spPr>
      </p:pic>
      <p:sp>
        <p:nvSpPr>
          <p:cNvPr id="2" name="Slide Number Placeholder 1"/>
          <p:cNvSpPr>
            <a:spLocks noGrp="1"/>
          </p:cNvSpPr>
          <p:nvPr>
            <p:ph type="sldNum" sz="quarter" idx="12"/>
          </p:nvPr>
        </p:nvSpPr>
        <p:spPr>
          <a:xfrm>
            <a:off x="9205421" y="6607519"/>
            <a:ext cx="2804050" cy="195438"/>
          </a:xfrm>
        </p:spPr>
        <p:txBody>
          <a:bodyPr/>
          <a:lstStyle/>
          <a:p>
            <a:r>
              <a:rPr lang="fr-FR" sz="1270" b="1" dirty="0">
                <a:solidFill>
                  <a:schemeClr val="accent2">
                    <a:lumMod val="50000"/>
                  </a:schemeClr>
                </a:solidFill>
              </a:rPr>
              <a:t>-</a:t>
            </a:r>
            <a:fld id="{B6F15528-21DE-4FAA-801E-634DDDAF4B2B}" type="slidenum">
              <a:rPr lang="fr-FR" sz="1270" b="1">
                <a:solidFill>
                  <a:schemeClr val="accent2">
                    <a:lumMod val="50000"/>
                  </a:schemeClr>
                </a:solidFill>
              </a:rPr>
              <a:t>34</a:t>
            </a:fld>
            <a:r>
              <a:rPr lang="fr-FR" sz="1270" b="1" dirty="0">
                <a:solidFill>
                  <a:schemeClr val="accent2">
                    <a:lumMod val="50000"/>
                  </a:schemeClr>
                </a:solidFill>
              </a:rPr>
              <a:t>-</a:t>
            </a:r>
          </a:p>
        </p:txBody>
      </p:sp>
      <p:sp>
        <p:nvSpPr>
          <p:cNvPr id="5" name="Rectangle 4"/>
          <p:cNvSpPr/>
          <p:nvPr/>
        </p:nvSpPr>
        <p:spPr>
          <a:xfrm>
            <a:off x="240" y="0"/>
            <a:ext cx="12191521" cy="80326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4250" tIns="52126" rIns="104250" bIns="52126" numCol="1" spcCol="0" rtlCol="0" fromWordArt="0" anchor="ctr" anchorCtr="0" forceAA="0" compatLnSpc="1">
            <a:prstTxWarp prst="textNoShape">
              <a:avLst/>
            </a:prstTxWarp>
            <a:noAutofit/>
          </a:bodyPr>
          <a:lstStyle/>
          <a:p>
            <a:pPr algn="ctr"/>
            <a:r>
              <a:rPr lang="fr-FR" sz="2902" b="1" dirty="0"/>
              <a:t>2. Volet Administratif : </a:t>
            </a:r>
            <a:r>
              <a:rPr lang="fr-FR" sz="2902" b="1" dirty="0">
                <a:solidFill>
                  <a:srgbClr val="FFC000"/>
                </a:solidFill>
              </a:rPr>
              <a:t>Les dates repères </a:t>
            </a:r>
          </a:p>
        </p:txBody>
      </p:sp>
      <p:sp>
        <p:nvSpPr>
          <p:cNvPr id="9" name="Content Placeholder 2"/>
          <p:cNvSpPr txBox="1">
            <a:spLocks/>
          </p:cNvSpPr>
          <p:nvPr/>
        </p:nvSpPr>
        <p:spPr>
          <a:xfrm>
            <a:off x="901147" y="858384"/>
            <a:ext cx="10089237" cy="5694017"/>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lIns="0" tIns="0" rIns="0" bIns="0">
            <a:normAutofit fontScale="92500" lnSpcReduction="20000"/>
          </a:bodyPr>
          <a:lstStyle>
            <a:lvl1pPr marL="0">
              <a:defRPr sz="9900" b="1" i="0">
                <a:solidFill>
                  <a:srgbClr val="184578"/>
                </a:solidFill>
                <a:latin typeface="Trebuchet MS"/>
                <a:ea typeface="+mn-ea"/>
                <a:cs typeface="Trebuchet MS"/>
              </a:defRPr>
            </a:lvl1pPr>
            <a:lvl2pPr marL="574838">
              <a:defRPr>
                <a:solidFill>
                  <a:schemeClr val="dk1"/>
                </a:solidFill>
                <a:latin typeface="+mn-lt"/>
                <a:ea typeface="+mn-ea"/>
                <a:cs typeface="+mn-cs"/>
              </a:defRPr>
            </a:lvl2pPr>
            <a:lvl3pPr marL="1149675">
              <a:defRPr>
                <a:solidFill>
                  <a:schemeClr val="dk1"/>
                </a:solidFill>
                <a:latin typeface="+mn-lt"/>
                <a:ea typeface="+mn-ea"/>
                <a:cs typeface="+mn-cs"/>
              </a:defRPr>
            </a:lvl3pPr>
            <a:lvl4pPr marL="1724513">
              <a:defRPr>
                <a:solidFill>
                  <a:schemeClr val="dk1"/>
                </a:solidFill>
                <a:latin typeface="+mn-lt"/>
                <a:ea typeface="+mn-ea"/>
                <a:cs typeface="+mn-cs"/>
              </a:defRPr>
            </a:lvl4pPr>
            <a:lvl5pPr marL="2299350">
              <a:defRPr>
                <a:solidFill>
                  <a:schemeClr val="dk1"/>
                </a:solidFill>
                <a:latin typeface="+mn-lt"/>
                <a:ea typeface="+mn-ea"/>
                <a:cs typeface="+mn-cs"/>
              </a:defRPr>
            </a:lvl5pPr>
            <a:lvl6pPr marL="2874188">
              <a:defRPr>
                <a:solidFill>
                  <a:schemeClr val="dk1"/>
                </a:solidFill>
                <a:latin typeface="+mn-lt"/>
                <a:ea typeface="+mn-ea"/>
                <a:cs typeface="+mn-cs"/>
              </a:defRPr>
            </a:lvl6pPr>
            <a:lvl7pPr marL="3449025">
              <a:defRPr>
                <a:solidFill>
                  <a:schemeClr val="dk1"/>
                </a:solidFill>
                <a:latin typeface="+mn-lt"/>
                <a:ea typeface="+mn-ea"/>
                <a:cs typeface="+mn-cs"/>
              </a:defRPr>
            </a:lvl7pPr>
            <a:lvl8pPr marL="4023863">
              <a:defRPr>
                <a:solidFill>
                  <a:schemeClr val="dk1"/>
                </a:solidFill>
                <a:latin typeface="+mn-lt"/>
                <a:ea typeface="+mn-ea"/>
                <a:cs typeface="+mn-cs"/>
              </a:defRPr>
            </a:lvl8pPr>
            <a:lvl9pPr marL="4598700">
              <a:defRPr>
                <a:solidFill>
                  <a:schemeClr val="dk1"/>
                </a:solidFill>
                <a:latin typeface="+mn-lt"/>
                <a:ea typeface="+mn-ea"/>
                <a:cs typeface="+mn-cs"/>
              </a:defRPr>
            </a:lvl9pPr>
          </a:lstStyle>
          <a:p>
            <a:pPr marL="342900" indent="-342900" algn="just">
              <a:buClr>
                <a:schemeClr val="accent5">
                  <a:lumMod val="75000"/>
                </a:schemeClr>
              </a:buClr>
              <a:buFont typeface="Wingdings" panose="05000000000000000000" pitchFamily="2" charset="2"/>
              <a:buChar char="v"/>
            </a:pPr>
            <a:endParaRPr lang="fr-FR" sz="2000" dirty="0">
              <a:latin typeface="Times New Roman" panose="02020603050405020304" pitchFamily="18" charset="0"/>
              <a:ea typeface="Times New Roman" panose="02020603050405020304" pitchFamily="18" charset="0"/>
            </a:endParaRPr>
          </a:p>
          <a:p>
            <a:pPr marL="342900" indent="-342900" algn="just">
              <a:buClr>
                <a:schemeClr val="accent5">
                  <a:lumMod val="75000"/>
                </a:schemeClr>
              </a:buClr>
              <a:buFont typeface="Wingdings" panose="05000000000000000000" pitchFamily="2" charset="2"/>
              <a:buChar char="v"/>
            </a:pPr>
            <a:endParaRPr lang="fr-FR" sz="2000" dirty="0">
              <a:latin typeface="Times New Roman" panose="02020603050405020304" pitchFamily="18" charset="0"/>
              <a:ea typeface="Times New Roman" panose="02020603050405020304" pitchFamily="18" charset="0"/>
            </a:endParaRPr>
          </a:p>
          <a:p>
            <a:pPr marL="342900" indent="-342900" algn="just">
              <a:buClr>
                <a:schemeClr val="accent5">
                  <a:lumMod val="75000"/>
                </a:schemeClr>
              </a:buClr>
              <a:buFont typeface="Wingdings" panose="05000000000000000000" pitchFamily="2" charset="2"/>
              <a:buChar char="v"/>
            </a:pPr>
            <a:r>
              <a:rPr lang="fr-FR" sz="2000" dirty="0">
                <a:latin typeface="Times New Roman" panose="02020603050405020304" pitchFamily="18" charset="0"/>
                <a:ea typeface="Times New Roman" panose="02020603050405020304" pitchFamily="18" charset="0"/>
              </a:rPr>
              <a:t>L’offre ainsi que toute correspondance doivent être rédigées en français ( IS 11) </a:t>
            </a:r>
          </a:p>
          <a:p>
            <a:pPr marL="342900" indent="-342900" algn="just">
              <a:buClr>
                <a:schemeClr val="accent5">
                  <a:lumMod val="75000"/>
                </a:schemeClr>
              </a:buClr>
              <a:buFont typeface="Wingdings" panose="05000000000000000000" pitchFamily="2" charset="2"/>
              <a:buChar char="v"/>
            </a:pPr>
            <a:endParaRPr lang="fr-FR" sz="2000" kern="0" dirty="0">
              <a:solidFill>
                <a:schemeClr val="tx1"/>
              </a:solidFill>
              <a:latin typeface="Corbel" panose="020B0503020204020204" pitchFamily="34" charset="0"/>
            </a:endParaRPr>
          </a:p>
          <a:p>
            <a:pPr marL="342900" indent="-342900" algn="just">
              <a:buClr>
                <a:schemeClr val="accent5">
                  <a:lumMod val="75000"/>
                </a:schemeClr>
              </a:buClr>
              <a:buFont typeface="Wingdings" panose="05000000000000000000" pitchFamily="2" charset="2"/>
              <a:buChar char="v"/>
            </a:pPr>
            <a:r>
              <a:rPr lang="fr-FR" sz="2000" dirty="0">
                <a:latin typeface="Times New Roman" panose="02020603050405020304" pitchFamily="18" charset="0"/>
                <a:ea typeface="Times New Roman" panose="02020603050405020304" pitchFamily="18" charset="0"/>
              </a:rPr>
              <a:t>Des clarifications peuvent être demandées par courriel avant le </a:t>
            </a:r>
            <a:r>
              <a:rPr lang="fr-FR" sz="2000" dirty="0">
                <a:solidFill>
                  <a:srgbClr val="FF0000"/>
                </a:solidFill>
                <a:latin typeface="Times New Roman" panose="02020603050405020304" pitchFamily="18" charset="0"/>
                <a:ea typeface="Times New Roman" panose="02020603050405020304" pitchFamily="18" charset="0"/>
              </a:rPr>
              <a:t>13 Août 2020</a:t>
            </a:r>
            <a:r>
              <a:rPr lang="fr-FR" sz="2000" dirty="0">
                <a:latin typeface="Times New Roman" panose="02020603050405020304" pitchFamily="18" charset="0"/>
                <a:ea typeface="Times New Roman" panose="02020603050405020304" pitchFamily="18" charset="0"/>
              </a:rPr>
              <a:t> délai de rigueur via </a:t>
            </a:r>
            <a:r>
              <a:rPr lang="fr-FR" sz="2000" dirty="0">
                <a:latin typeface="Times New Roman" panose="02020603050405020304" pitchFamily="18" charset="0"/>
                <a:ea typeface="Times New Roman" panose="02020603050405020304" pitchFamily="18" charset="0"/>
                <a:hlinkClick r:id="rId3"/>
              </a:rPr>
              <a:t>procurement@mcamorocco.ma</a:t>
            </a:r>
            <a:r>
              <a:rPr lang="fr-FR" sz="2000" dirty="0">
                <a:latin typeface="Times New Roman" panose="02020603050405020304" pitchFamily="18" charset="0"/>
                <a:ea typeface="Times New Roman" panose="02020603050405020304" pitchFamily="18" charset="0"/>
              </a:rPr>
              <a:t> </a:t>
            </a:r>
          </a:p>
          <a:p>
            <a:pPr marL="342900" indent="-342900" algn="just">
              <a:buClr>
                <a:schemeClr val="accent5">
                  <a:lumMod val="75000"/>
                </a:schemeClr>
              </a:buClr>
              <a:buFont typeface="Wingdings" panose="05000000000000000000" pitchFamily="2" charset="2"/>
              <a:buChar char="v"/>
            </a:pPr>
            <a:endParaRPr lang="fr-FR" sz="2000" dirty="0">
              <a:latin typeface="Times New Roman" panose="02020603050405020304" pitchFamily="18" charset="0"/>
              <a:ea typeface="Times New Roman" panose="02020603050405020304" pitchFamily="18" charset="0"/>
            </a:endParaRPr>
          </a:p>
          <a:p>
            <a:pPr marL="342900" indent="-342900" algn="just">
              <a:buClr>
                <a:schemeClr val="accent5">
                  <a:lumMod val="75000"/>
                </a:schemeClr>
              </a:buClr>
              <a:buFont typeface="Wingdings" panose="05000000000000000000" pitchFamily="2" charset="2"/>
              <a:buChar char="v"/>
            </a:pPr>
            <a:r>
              <a:rPr lang="fr-FR" sz="2000" dirty="0">
                <a:latin typeface="Times New Roman" panose="02020603050405020304" pitchFamily="18" charset="0"/>
                <a:ea typeface="Times New Roman" panose="02020603050405020304" pitchFamily="18" charset="0"/>
              </a:rPr>
              <a:t>L’Agence MCA-Morocco fournira des réponses à toutes les entreprises ayant manifesté leur intérêt au plus tard le </a:t>
            </a:r>
            <a:r>
              <a:rPr lang="fr-FR" sz="2000" dirty="0">
                <a:solidFill>
                  <a:srgbClr val="FF0000"/>
                </a:solidFill>
                <a:latin typeface="Times New Roman" panose="02020603050405020304" pitchFamily="18" charset="0"/>
                <a:ea typeface="Times New Roman" panose="02020603050405020304" pitchFamily="18" charset="0"/>
              </a:rPr>
              <a:t>26 août 2020</a:t>
            </a:r>
            <a:r>
              <a:rPr lang="fr-FR" sz="2000" dirty="0">
                <a:latin typeface="Times New Roman" panose="02020603050405020304" pitchFamily="18" charset="0"/>
                <a:ea typeface="Times New Roman" panose="02020603050405020304" pitchFamily="18" charset="0"/>
              </a:rPr>
              <a:t>. Les réponses seront également postées sur le site de MCA </a:t>
            </a:r>
            <a:r>
              <a:rPr lang="fr-FR" sz="2000" dirty="0" err="1">
                <a:latin typeface="Times New Roman" panose="02020603050405020304" pitchFamily="18" charset="0"/>
                <a:ea typeface="Times New Roman" panose="02020603050405020304" pitchFamily="18" charset="0"/>
              </a:rPr>
              <a:t>Morocco</a:t>
            </a:r>
            <a:r>
              <a:rPr lang="fr-FR" sz="2000" dirty="0">
                <a:latin typeface="Times New Roman" panose="02020603050405020304" pitchFamily="18" charset="0"/>
                <a:ea typeface="Times New Roman" panose="02020603050405020304" pitchFamily="18" charset="0"/>
              </a:rPr>
              <a:t> </a:t>
            </a:r>
            <a:r>
              <a:rPr lang="fr-FR" sz="2000" dirty="0">
                <a:latin typeface="Times New Roman" panose="02020603050405020304" pitchFamily="18" charset="0"/>
                <a:ea typeface="Times New Roman" panose="02020603050405020304" pitchFamily="18" charset="0"/>
                <a:hlinkClick r:id="rId4"/>
              </a:rPr>
              <a:t>http://www.mcamorocco.ma/fr/appels-d-offres</a:t>
            </a:r>
            <a:r>
              <a:rPr lang="fr-FR" sz="2000" dirty="0">
                <a:latin typeface="Times New Roman" panose="02020603050405020304" pitchFamily="18" charset="0"/>
                <a:ea typeface="Times New Roman" panose="02020603050405020304" pitchFamily="18" charset="0"/>
              </a:rPr>
              <a:t> </a:t>
            </a:r>
            <a:endParaRPr lang="fr-FR" sz="2000" kern="0" dirty="0">
              <a:solidFill>
                <a:schemeClr val="tx1"/>
              </a:solidFill>
              <a:latin typeface="Corbel" panose="020B0503020204020204" pitchFamily="34" charset="0"/>
            </a:endParaRPr>
          </a:p>
          <a:p>
            <a:pPr marL="342900" indent="-342900" algn="just">
              <a:buClr>
                <a:schemeClr val="accent5">
                  <a:lumMod val="75000"/>
                </a:schemeClr>
              </a:buClr>
              <a:buFont typeface="Wingdings" panose="05000000000000000000" pitchFamily="2" charset="2"/>
              <a:buChar char="v"/>
            </a:pPr>
            <a:endParaRPr lang="fr-FR" sz="2000" kern="0" dirty="0">
              <a:solidFill>
                <a:schemeClr val="tx1"/>
              </a:solidFill>
              <a:latin typeface="Corbel" panose="020B0503020204020204" pitchFamily="34" charset="0"/>
            </a:endParaRPr>
          </a:p>
          <a:p>
            <a:pPr marL="342900" indent="-342900" algn="just">
              <a:buClr>
                <a:schemeClr val="accent5">
                  <a:lumMod val="75000"/>
                </a:schemeClr>
              </a:buClr>
              <a:buFont typeface="Wingdings" panose="05000000000000000000" pitchFamily="2" charset="2"/>
              <a:buChar char="v"/>
            </a:pPr>
            <a:r>
              <a:rPr lang="fr-FR" sz="2000" dirty="0">
                <a:latin typeface="Times New Roman" panose="02020603050405020304" pitchFamily="18" charset="0"/>
                <a:ea typeface="Times New Roman" panose="02020603050405020304" pitchFamily="18" charset="0"/>
              </a:rPr>
              <a:t>La date limite de dépôt des offres est fixée au vendredi </a:t>
            </a:r>
            <a:r>
              <a:rPr lang="fr-FR" sz="2000" dirty="0">
                <a:solidFill>
                  <a:srgbClr val="FF0000"/>
                </a:solidFill>
                <a:latin typeface="Times New Roman" panose="02020603050405020304" pitchFamily="18" charset="0"/>
                <a:ea typeface="Times New Roman" panose="02020603050405020304" pitchFamily="18" charset="0"/>
              </a:rPr>
              <a:t>04 Septembre 2020 à 15h00</a:t>
            </a:r>
            <a:r>
              <a:rPr lang="fr-FR" sz="2000" dirty="0">
                <a:latin typeface="Times New Roman" panose="02020603050405020304" pitchFamily="18" charset="0"/>
                <a:ea typeface="Times New Roman" panose="02020603050405020304" pitchFamily="18" charset="0"/>
              </a:rPr>
              <a:t>  (heure locale de Rabat, Maroc)</a:t>
            </a:r>
          </a:p>
          <a:p>
            <a:pPr marL="342900" indent="-342900" algn="just">
              <a:buClr>
                <a:schemeClr val="accent5">
                  <a:lumMod val="75000"/>
                </a:schemeClr>
              </a:buClr>
              <a:buFont typeface="Wingdings" panose="05000000000000000000" pitchFamily="2" charset="2"/>
              <a:buChar char="v"/>
            </a:pPr>
            <a:endParaRPr lang="fr-FR" sz="2000" dirty="0">
              <a:latin typeface="Times New Roman" panose="02020603050405020304" pitchFamily="18" charset="0"/>
              <a:ea typeface="Times New Roman" panose="02020603050405020304" pitchFamily="18" charset="0"/>
            </a:endParaRPr>
          </a:p>
          <a:p>
            <a:pPr marL="342900" indent="-342900" algn="just">
              <a:spcAft>
                <a:spcPts val="0"/>
              </a:spcAft>
              <a:buClr>
                <a:schemeClr val="accent5">
                  <a:lumMod val="75000"/>
                </a:schemeClr>
              </a:buClr>
              <a:buFont typeface="Wingdings" panose="05000000000000000000" pitchFamily="2" charset="2"/>
              <a:buChar char="v"/>
            </a:pPr>
            <a:r>
              <a:rPr lang="fr-FR" sz="2000" dirty="0">
                <a:latin typeface="Times New Roman" panose="02020603050405020304" pitchFamily="18" charset="0"/>
                <a:ea typeface="Times New Roman" panose="02020603050405020304" pitchFamily="18" charset="0"/>
              </a:rPr>
              <a:t>L’ouverture des offres se déroulera en séance plénière et en ligne (webinaire) sur la plateforme zoom.us le </a:t>
            </a:r>
            <a:r>
              <a:rPr lang="fr-FR" sz="2000" dirty="0">
                <a:solidFill>
                  <a:srgbClr val="FF0000"/>
                </a:solidFill>
                <a:latin typeface="Times New Roman" panose="02020603050405020304" pitchFamily="18" charset="0"/>
                <a:ea typeface="Times New Roman" panose="02020603050405020304" pitchFamily="18" charset="0"/>
              </a:rPr>
              <a:t>Vendredi 04 Septembre 2020 à 15h30  </a:t>
            </a:r>
            <a:r>
              <a:rPr lang="fr-FR" sz="2000" dirty="0">
                <a:latin typeface="Times New Roman" panose="02020603050405020304" pitchFamily="18" charset="0"/>
                <a:ea typeface="Times New Roman" panose="02020603050405020304" pitchFamily="18" charset="0"/>
              </a:rPr>
              <a:t>(heure de Rabat, Maroc). </a:t>
            </a:r>
            <a:endParaRPr lang="fr-MA" sz="2000" dirty="0">
              <a:latin typeface="Times New Roman" panose="02020603050405020304" pitchFamily="18" charset="0"/>
              <a:ea typeface="Times New Roman" panose="02020603050405020304" pitchFamily="18" charset="0"/>
            </a:endParaRPr>
          </a:p>
          <a:p>
            <a:pPr marL="342900" indent="-342900" algn="just">
              <a:buClr>
                <a:schemeClr val="accent5">
                  <a:lumMod val="75000"/>
                </a:schemeClr>
              </a:buClr>
              <a:buFont typeface="Wingdings" panose="05000000000000000000" pitchFamily="2" charset="2"/>
              <a:buChar char="v"/>
            </a:pPr>
            <a:endParaRPr lang="fr-FR" sz="2000" dirty="0">
              <a:latin typeface="Times New Roman" panose="02020603050405020304" pitchFamily="18" charset="0"/>
              <a:ea typeface="Times New Roman" panose="02020603050405020304" pitchFamily="18" charset="0"/>
            </a:endParaRPr>
          </a:p>
          <a:p>
            <a:pPr marL="342900" indent="-342900" algn="just">
              <a:buClr>
                <a:schemeClr val="accent5">
                  <a:lumMod val="75000"/>
                </a:schemeClr>
              </a:buClr>
              <a:buFont typeface="Wingdings" panose="05000000000000000000" pitchFamily="2" charset="2"/>
              <a:buChar char="v"/>
            </a:pPr>
            <a:r>
              <a:rPr lang="fr-FR" sz="2000" dirty="0">
                <a:latin typeface="Times New Roman" panose="02020603050405020304" pitchFamily="18" charset="0"/>
                <a:ea typeface="Times New Roman" panose="02020603050405020304" pitchFamily="18" charset="0"/>
              </a:rPr>
              <a:t>La date du taux de change aux fins d’évaluation est 28 jours avant la date de l’ouverture des offres.</a:t>
            </a:r>
          </a:p>
          <a:p>
            <a:pPr marL="342900" indent="-342900" algn="just">
              <a:buClr>
                <a:schemeClr val="accent5">
                  <a:lumMod val="75000"/>
                </a:schemeClr>
              </a:buClr>
              <a:buFont typeface="Wingdings" panose="05000000000000000000" pitchFamily="2" charset="2"/>
              <a:buChar char="v"/>
            </a:pPr>
            <a:endParaRPr lang="fr-FR" sz="2000" dirty="0">
              <a:latin typeface="Times New Roman" panose="02020603050405020304" pitchFamily="18" charset="0"/>
              <a:ea typeface="Times New Roman" panose="02020603050405020304" pitchFamily="18" charset="0"/>
            </a:endParaRPr>
          </a:p>
          <a:p>
            <a:pPr marL="342900" indent="-342900" algn="just">
              <a:buClr>
                <a:schemeClr val="accent5">
                  <a:lumMod val="75000"/>
                </a:schemeClr>
              </a:buClr>
              <a:buFont typeface="Wingdings" panose="05000000000000000000" pitchFamily="2" charset="2"/>
              <a:buChar char="v"/>
            </a:pPr>
            <a:r>
              <a:rPr lang="fr-FR" sz="2000" dirty="0">
                <a:latin typeface="Times New Roman" panose="02020603050405020304" pitchFamily="18" charset="0"/>
                <a:ea typeface="Times New Roman" panose="02020603050405020304" pitchFamily="18" charset="0"/>
              </a:rPr>
              <a:t>Dans le cas d’une sous-traitance : préciser le(s) nom(s) des sous-traitants et les tâches à sous-traiter.</a:t>
            </a:r>
          </a:p>
          <a:p>
            <a:pPr lvl="0" algn="just"/>
            <a:endParaRPr lang="fr-FR" sz="2000" dirty="0">
              <a:latin typeface="Times New Roman" panose="02020603050405020304" pitchFamily="18" charset="0"/>
              <a:ea typeface="Times New Roman" panose="02020603050405020304" pitchFamily="18" charset="0"/>
            </a:endParaRPr>
          </a:p>
          <a:p>
            <a:pPr lvl="0" algn="just"/>
            <a:endParaRPr lang="fr-FR" sz="2000" dirty="0">
              <a:latin typeface="Times New Roman" panose="02020603050405020304" pitchFamily="18" charset="0"/>
              <a:ea typeface="Times New Roman" panose="02020603050405020304" pitchFamily="18" charset="0"/>
            </a:endParaRPr>
          </a:p>
        </p:txBody>
      </p:sp>
      <p:sp>
        <p:nvSpPr>
          <p:cNvPr id="3" name="Rectangle 2"/>
          <p:cNvSpPr/>
          <p:nvPr/>
        </p:nvSpPr>
        <p:spPr>
          <a:xfrm>
            <a:off x="781878" y="841513"/>
            <a:ext cx="10389705" cy="5710889"/>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632"/>
          </a:p>
        </p:txBody>
      </p:sp>
    </p:spTree>
    <p:extLst>
      <p:ext uri="{BB962C8B-B14F-4D97-AF65-F5344CB8AC3E}">
        <p14:creationId xmlns:p14="http://schemas.microsoft.com/office/powerpoint/2010/main" val="111869772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2"/>
          <a:srcRect t="33898" r="24347"/>
          <a:stretch/>
        </p:blipFill>
        <p:spPr>
          <a:xfrm>
            <a:off x="8594751" y="4632553"/>
            <a:ext cx="3597010" cy="2225447"/>
          </a:xfrm>
          <a:prstGeom prst="rect">
            <a:avLst/>
          </a:prstGeom>
        </p:spPr>
      </p:pic>
      <p:sp>
        <p:nvSpPr>
          <p:cNvPr id="2" name="Slide Number Placeholder 1"/>
          <p:cNvSpPr>
            <a:spLocks noGrp="1"/>
          </p:cNvSpPr>
          <p:nvPr>
            <p:ph type="sldNum" sz="quarter" idx="12"/>
          </p:nvPr>
        </p:nvSpPr>
        <p:spPr>
          <a:xfrm>
            <a:off x="9205421" y="6607519"/>
            <a:ext cx="2804050" cy="195438"/>
          </a:xfrm>
        </p:spPr>
        <p:txBody>
          <a:bodyPr/>
          <a:lstStyle/>
          <a:p>
            <a:r>
              <a:rPr lang="fr-FR" sz="1270" b="1" dirty="0">
                <a:solidFill>
                  <a:schemeClr val="accent2">
                    <a:lumMod val="50000"/>
                  </a:schemeClr>
                </a:solidFill>
              </a:rPr>
              <a:t>-</a:t>
            </a:r>
            <a:fld id="{B6F15528-21DE-4FAA-801E-634DDDAF4B2B}" type="slidenum">
              <a:rPr lang="fr-FR" sz="1270" b="1">
                <a:solidFill>
                  <a:schemeClr val="accent2">
                    <a:lumMod val="50000"/>
                  </a:schemeClr>
                </a:solidFill>
              </a:rPr>
              <a:t>35</a:t>
            </a:fld>
            <a:r>
              <a:rPr lang="fr-FR" sz="1270" b="1" dirty="0">
                <a:solidFill>
                  <a:schemeClr val="accent2">
                    <a:lumMod val="50000"/>
                  </a:schemeClr>
                </a:solidFill>
              </a:rPr>
              <a:t>-</a:t>
            </a:r>
          </a:p>
        </p:txBody>
      </p:sp>
      <p:sp>
        <p:nvSpPr>
          <p:cNvPr id="5" name="Rectangle 4"/>
          <p:cNvSpPr/>
          <p:nvPr/>
        </p:nvSpPr>
        <p:spPr>
          <a:xfrm>
            <a:off x="240" y="0"/>
            <a:ext cx="12191521" cy="80326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4250" tIns="52126" rIns="104250" bIns="52126" numCol="1" spcCol="0" rtlCol="0" fromWordArt="0" anchor="ctr" anchorCtr="0" forceAA="0" compatLnSpc="1">
            <a:prstTxWarp prst="textNoShape">
              <a:avLst/>
            </a:prstTxWarp>
            <a:noAutofit/>
          </a:bodyPr>
          <a:lstStyle/>
          <a:p>
            <a:pPr algn="ctr"/>
            <a:r>
              <a:rPr lang="fr-FR" sz="2902" b="1" dirty="0"/>
              <a:t>2. Volet Administratif : </a:t>
            </a:r>
            <a:r>
              <a:rPr lang="fr-FR" sz="2902" b="1" dirty="0">
                <a:solidFill>
                  <a:srgbClr val="FFC000"/>
                </a:solidFill>
              </a:rPr>
              <a:t>Élaboration</a:t>
            </a:r>
            <a:r>
              <a:rPr lang="fr-FR" sz="2902" b="1" dirty="0"/>
              <a:t> </a:t>
            </a:r>
            <a:r>
              <a:rPr lang="fr-FR" sz="2902" b="1" dirty="0">
                <a:solidFill>
                  <a:srgbClr val="FFC000"/>
                </a:solidFill>
              </a:rPr>
              <a:t>des Offres</a:t>
            </a:r>
          </a:p>
        </p:txBody>
      </p:sp>
      <p:sp>
        <p:nvSpPr>
          <p:cNvPr id="9" name="Content Placeholder 2"/>
          <p:cNvSpPr txBox="1">
            <a:spLocks/>
          </p:cNvSpPr>
          <p:nvPr/>
        </p:nvSpPr>
        <p:spPr>
          <a:xfrm>
            <a:off x="452845" y="858311"/>
            <a:ext cx="11382103" cy="5749208"/>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lIns="0" tIns="0" rIns="0" bIns="0">
            <a:noAutofit/>
          </a:bodyPr>
          <a:lstStyle>
            <a:lvl1pPr marL="0">
              <a:defRPr sz="9900" b="1" i="0">
                <a:solidFill>
                  <a:srgbClr val="184578"/>
                </a:solidFill>
                <a:latin typeface="Trebuchet MS"/>
                <a:ea typeface="+mn-ea"/>
                <a:cs typeface="Trebuchet MS"/>
              </a:defRPr>
            </a:lvl1pPr>
            <a:lvl2pPr marL="574838">
              <a:defRPr>
                <a:solidFill>
                  <a:schemeClr val="dk1"/>
                </a:solidFill>
                <a:latin typeface="+mn-lt"/>
                <a:ea typeface="+mn-ea"/>
                <a:cs typeface="+mn-cs"/>
              </a:defRPr>
            </a:lvl2pPr>
            <a:lvl3pPr marL="1149675">
              <a:defRPr>
                <a:solidFill>
                  <a:schemeClr val="dk1"/>
                </a:solidFill>
                <a:latin typeface="+mn-lt"/>
                <a:ea typeface="+mn-ea"/>
                <a:cs typeface="+mn-cs"/>
              </a:defRPr>
            </a:lvl3pPr>
            <a:lvl4pPr marL="1724513">
              <a:defRPr>
                <a:solidFill>
                  <a:schemeClr val="dk1"/>
                </a:solidFill>
                <a:latin typeface="+mn-lt"/>
                <a:ea typeface="+mn-ea"/>
                <a:cs typeface="+mn-cs"/>
              </a:defRPr>
            </a:lvl4pPr>
            <a:lvl5pPr marL="2299350">
              <a:defRPr>
                <a:solidFill>
                  <a:schemeClr val="dk1"/>
                </a:solidFill>
                <a:latin typeface="+mn-lt"/>
                <a:ea typeface="+mn-ea"/>
                <a:cs typeface="+mn-cs"/>
              </a:defRPr>
            </a:lvl5pPr>
            <a:lvl6pPr marL="2874188">
              <a:defRPr>
                <a:solidFill>
                  <a:schemeClr val="dk1"/>
                </a:solidFill>
                <a:latin typeface="+mn-lt"/>
                <a:ea typeface="+mn-ea"/>
                <a:cs typeface="+mn-cs"/>
              </a:defRPr>
            </a:lvl6pPr>
            <a:lvl7pPr marL="3449025">
              <a:defRPr>
                <a:solidFill>
                  <a:schemeClr val="dk1"/>
                </a:solidFill>
                <a:latin typeface="+mn-lt"/>
                <a:ea typeface="+mn-ea"/>
                <a:cs typeface="+mn-cs"/>
              </a:defRPr>
            </a:lvl7pPr>
            <a:lvl8pPr marL="4023863">
              <a:defRPr>
                <a:solidFill>
                  <a:schemeClr val="dk1"/>
                </a:solidFill>
                <a:latin typeface="+mn-lt"/>
                <a:ea typeface="+mn-ea"/>
                <a:cs typeface="+mn-cs"/>
              </a:defRPr>
            </a:lvl8pPr>
            <a:lvl9pPr marL="4598700">
              <a:defRPr>
                <a:solidFill>
                  <a:schemeClr val="dk1"/>
                </a:solidFill>
                <a:latin typeface="+mn-lt"/>
                <a:ea typeface="+mn-ea"/>
                <a:cs typeface="+mn-cs"/>
              </a:defRPr>
            </a:lvl9pPr>
          </a:lstStyle>
          <a:p>
            <a:pPr lvl="0">
              <a:spcBef>
                <a:spcPts val="300"/>
              </a:spcBef>
              <a:spcAft>
                <a:spcPts val="300"/>
              </a:spcAft>
              <a:tabLst>
                <a:tab pos="628650" algn="l"/>
                <a:tab pos="628650" algn="l"/>
                <a:tab pos="688340" algn="l"/>
              </a:tabLst>
            </a:pPr>
            <a:r>
              <a:rPr lang="fr-FR" sz="2100" dirty="0">
                <a:latin typeface="Times New Roman" panose="02020603050405020304" pitchFamily="18" charset="0"/>
                <a:ea typeface="SimSun" panose="02010600030101010101" pitchFamily="2" charset="-122"/>
              </a:rPr>
              <a:t>L’offre comprendra :</a:t>
            </a:r>
          </a:p>
          <a:p>
            <a:pPr lvl="0">
              <a:spcBef>
                <a:spcPts val="300"/>
              </a:spcBef>
              <a:spcAft>
                <a:spcPts val="300"/>
              </a:spcAft>
              <a:tabLst>
                <a:tab pos="628650" algn="l"/>
                <a:tab pos="628650" algn="l"/>
                <a:tab pos="688340" algn="l"/>
              </a:tabLst>
            </a:pPr>
            <a:endParaRPr lang="fr-FR" sz="2100" dirty="0">
              <a:latin typeface="Times New Roman" panose="02020603050405020304" pitchFamily="18" charset="0"/>
              <a:ea typeface="SimSun" panose="02010600030101010101" pitchFamily="2" charset="-122"/>
            </a:endParaRPr>
          </a:p>
          <a:p>
            <a:pPr marL="342900" indent="-342900">
              <a:spcBef>
                <a:spcPts val="300"/>
              </a:spcBef>
              <a:spcAft>
                <a:spcPts val="300"/>
              </a:spcAft>
              <a:buFont typeface="Arial" panose="020B0604020202020204" pitchFamily="34" charset="0"/>
              <a:buChar char="•"/>
              <a:tabLst>
                <a:tab pos="628650" algn="l"/>
                <a:tab pos="628650" algn="l"/>
                <a:tab pos="688340" algn="l"/>
              </a:tabLst>
            </a:pPr>
            <a:r>
              <a:rPr lang="fr-FR" sz="2100" dirty="0">
                <a:latin typeface="Times New Roman" panose="02020603050405020304" pitchFamily="18" charset="0"/>
                <a:ea typeface="SimSun" panose="02010600030101010101" pitchFamily="2" charset="-122"/>
              </a:rPr>
              <a:t>La lettre de soumission signée par la personne habilitée</a:t>
            </a:r>
          </a:p>
          <a:p>
            <a:pPr marL="342900" indent="-342900">
              <a:spcBef>
                <a:spcPts val="300"/>
              </a:spcBef>
              <a:spcAft>
                <a:spcPts val="300"/>
              </a:spcAft>
              <a:buFont typeface="Arial" panose="020B0604020202020204" pitchFamily="34" charset="0"/>
              <a:buChar char="•"/>
              <a:tabLst>
                <a:tab pos="628650" algn="l"/>
                <a:tab pos="628650" algn="l"/>
                <a:tab pos="688340" algn="l"/>
              </a:tabLst>
            </a:pPr>
            <a:r>
              <a:rPr lang="fr-FR" sz="2100" dirty="0">
                <a:latin typeface="Times New Roman" panose="02020603050405020304" pitchFamily="18" charset="0"/>
                <a:ea typeface="SimSun" panose="02010600030101010101" pitchFamily="2" charset="-122"/>
              </a:rPr>
              <a:t>La garantie de soumission est fixée à 600 000 MAD conformément aux Clauses 20.1 des DPAO</a:t>
            </a:r>
          </a:p>
          <a:p>
            <a:pPr marL="342900" indent="-342900">
              <a:spcBef>
                <a:spcPts val="300"/>
              </a:spcBef>
              <a:spcAft>
                <a:spcPts val="300"/>
              </a:spcAft>
              <a:buFont typeface="Arial" panose="020B0604020202020204" pitchFamily="34" charset="0"/>
              <a:buChar char="•"/>
              <a:tabLst>
                <a:tab pos="628650" algn="l"/>
                <a:tab pos="628650" algn="l"/>
                <a:tab pos="688340" algn="l"/>
              </a:tabLst>
            </a:pPr>
            <a:r>
              <a:rPr lang="fr-FR" sz="2100" dirty="0">
                <a:latin typeface="Times New Roman" panose="02020603050405020304" pitchFamily="18" charset="0"/>
                <a:ea typeface="SimSun" panose="02010600030101010101" pitchFamily="2" charset="-122"/>
              </a:rPr>
              <a:t>L’offre technique ( le programme décrivant les rôles et responsabilité du personnel, méthode de travail et calendrier, ainsi que la structure de gestion des activités, les ressources, </a:t>
            </a:r>
            <a:r>
              <a:rPr lang="fr-FR" sz="2100" dirty="0" err="1">
                <a:latin typeface="Times New Roman" panose="02020603050405020304" pitchFamily="18" charset="0"/>
                <a:ea typeface="SimSun" panose="02010600030101010101" pitchFamily="2" charset="-122"/>
              </a:rPr>
              <a:t>ect</a:t>
            </a:r>
            <a:r>
              <a:rPr lang="fr-FR" sz="2100" dirty="0">
                <a:latin typeface="Times New Roman" panose="02020603050405020304" pitchFamily="18" charset="0"/>
                <a:ea typeface="SimSun" panose="02010600030101010101" pitchFamily="2" charset="-122"/>
              </a:rPr>
              <a:t> ) et les formulaires renseignés de la section IV du DAO,</a:t>
            </a:r>
          </a:p>
          <a:p>
            <a:pPr marL="342900" indent="-342900">
              <a:spcBef>
                <a:spcPts val="300"/>
              </a:spcBef>
              <a:spcAft>
                <a:spcPts val="300"/>
              </a:spcAft>
              <a:buFont typeface="Arial" panose="020B0604020202020204" pitchFamily="34" charset="0"/>
              <a:buChar char="•"/>
              <a:tabLst>
                <a:tab pos="628650" algn="l"/>
                <a:tab pos="628650" algn="l"/>
                <a:tab pos="688340" algn="l"/>
              </a:tabLst>
            </a:pPr>
            <a:r>
              <a:rPr lang="fr-FR" sz="2100" dirty="0">
                <a:latin typeface="Times New Roman" panose="02020603050405020304" pitchFamily="18" charset="0"/>
                <a:ea typeface="SimSun" panose="02010600030101010101" pitchFamily="2" charset="-122"/>
              </a:rPr>
              <a:t>Cadre de Détail Quantitatif et estimatif Bordereau de Prix Unitaires. </a:t>
            </a:r>
          </a:p>
          <a:p>
            <a:pPr marL="342900" indent="-342900">
              <a:spcBef>
                <a:spcPts val="300"/>
              </a:spcBef>
              <a:spcAft>
                <a:spcPts val="300"/>
              </a:spcAft>
              <a:buFont typeface="Arial" panose="020B0604020202020204" pitchFamily="34" charset="0"/>
              <a:buChar char="•"/>
              <a:tabLst>
                <a:tab pos="628650" algn="l"/>
                <a:tab pos="628650" algn="l"/>
                <a:tab pos="688340" algn="l"/>
              </a:tabLst>
            </a:pPr>
            <a:r>
              <a:rPr lang="fr-FR" sz="2100" dirty="0">
                <a:latin typeface="Times New Roman" panose="02020603050405020304" pitchFamily="18" charset="0"/>
                <a:ea typeface="SimSun" panose="02010600030101010101" pitchFamily="2" charset="-122"/>
              </a:rPr>
              <a:t>Plan d’atténuation des éventuels risques de contamination et de propagande du covid-19 </a:t>
            </a:r>
          </a:p>
          <a:p>
            <a:pPr marL="342900" indent="-342900">
              <a:spcBef>
                <a:spcPts val="300"/>
              </a:spcBef>
              <a:spcAft>
                <a:spcPts val="300"/>
              </a:spcAft>
              <a:buFont typeface="Arial" panose="020B0604020202020204" pitchFamily="34" charset="0"/>
              <a:buChar char="•"/>
              <a:tabLst>
                <a:tab pos="628650" algn="l"/>
                <a:tab pos="628650" algn="l"/>
                <a:tab pos="688340" algn="l"/>
              </a:tabLst>
            </a:pPr>
            <a:endParaRPr lang="fr-FR" sz="2100" dirty="0">
              <a:latin typeface="Times New Roman" panose="02020603050405020304" pitchFamily="18" charset="0"/>
              <a:ea typeface="SimSun" panose="02010600030101010101" pitchFamily="2" charset="-122"/>
            </a:endParaRPr>
          </a:p>
          <a:p>
            <a:pPr marL="342900" indent="-342900">
              <a:spcBef>
                <a:spcPts val="300"/>
              </a:spcBef>
              <a:spcAft>
                <a:spcPts val="300"/>
              </a:spcAft>
              <a:buFont typeface="Arial" panose="020B0604020202020204" pitchFamily="34" charset="0"/>
              <a:buChar char="•"/>
              <a:tabLst>
                <a:tab pos="628650" algn="l"/>
                <a:tab pos="628650" algn="l"/>
                <a:tab pos="688340" algn="l"/>
              </a:tabLst>
            </a:pPr>
            <a:endParaRPr lang="fr-FR" sz="2100" dirty="0">
              <a:latin typeface="Times New Roman" panose="02020603050405020304" pitchFamily="18" charset="0"/>
              <a:ea typeface="SimSun" panose="02010600030101010101" pitchFamily="2" charset="-122"/>
            </a:endParaRPr>
          </a:p>
          <a:p>
            <a:pPr marL="342900" indent="-342900">
              <a:spcBef>
                <a:spcPts val="300"/>
              </a:spcBef>
              <a:spcAft>
                <a:spcPts val="300"/>
              </a:spcAft>
              <a:buFont typeface="Arial" panose="020B0604020202020204" pitchFamily="34" charset="0"/>
              <a:buChar char="•"/>
              <a:tabLst>
                <a:tab pos="628650" algn="l"/>
                <a:tab pos="628650" algn="l"/>
                <a:tab pos="688340" algn="l"/>
              </a:tabLst>
            </a:pPr>
            <a:endParaRPr lang="fr-FR" sz="2100" dirty="0">
              <a:latin typeface="Times New Roman" panose="02020603050405020304" pitchFamily="18" charset="0"/>
              <a:ea typeface="SimSun" panose="02010600030101010101" pitchFamily="2" charset="-122"/>
            </a:endParaRPr>
          </a:p>
          <a:p>
            <a:pPr marL="457200" lvl="0" indent="-457200">
              <a:spcBef>
                <a:spcPts val="300"/>
              </a:spcBef>
              <a:spcAft>
                <a:spcPts val="300"/>
              </a:spcAft>
              <a:buFont typeface="+mj-lt"/>
              <a:buAutoNum type="arabicPeriod"/>
              <a:tabLst>
                <a:tab pos="628650" algn="l"/>
                <a:tab pos="628650" algn="l"/>
                <a:tab pos="688340" algn="l"/>
              </a:tabLst>
            </a:pPr>
            <a:endParaRPr lang="fr-FR" sz="2100" dirty="0">
              <a:latin typeface="Times New Roman" panose="02020603050405020304" pitchFamily="18" charset="0"/>
              <a:ea typeface="SimSun" panose="02010600030101010101" pitchFamily="2" charset="-122"/>
            </a:endParaRPr>
          </a:p>
        </p:txBody>
      </p:sp>
      <p:sp>
        <p:nvSpPr>
          <p:cNvPr id="3" name="Rectangle 2"/>
          <p:cNvSpPr/>
          <p:nvPr/>
        </p:nvSpPr>
        <p:spPr>
          <a:xfrm>
            <a:off x="287383" y="823862"/>
            <a:ext cx="11547565" cy="5979095"/>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632"/>
          </a:p>
        </p:txBody>
      </p:sp>
    </p:spTree>
    <p:extLst>
      <p:ext uri="{BB962C8B-B14F-4D97-AF65-F5344CB8AC3E}">
        <p14:creationId xmlns:p14="http://schemas.microsoft.com/office/powerpoint/2010/main" val="3402386091"/>
      </p:ext>
    </p:extLst>
  </p:cSld>
  <p:clrMapOvr>
    <a:overrideClrMapping bg1="lt1" tx1="dk1" bg2="lt2" tx2="dk2" accent1="accent1" accent2="accent2" accent3="accent3" accent4="accent4" accent5="accent5" accent6="accent6" hlink="hlink" folHlink="folHlink"/>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2"/>
          <a:srcRect t="33898" r="24347"/>
          <a:stretch/>
        </p:blipFill>
        <p:spPr>
          <a:xfrm>
            <a:off x="8594751" y="4632553"/>
            <a:ext cx="3597010" cy="2225447"/>
          </a:xfrm>
          <a:prstGeom prst="rect">
            <a:avLst/>
          </a:prstGeom>
        </p:spPr>
      </p:pic>
      <p:sp>
        <p:nvSpPr>
          <p:cNvPr id="2" name="Slide Number Placeholder 1"/>
          <p:cNvSpPr>
            <a:spLocks noGrp="1"/>
          </p:cNvSpPr>
          <p:nvPr>
            <p:ph type="sldNum" sz="quarter" idx="12"/>
          </p:nvPr>
        </p:nvSpPr>
        <p:spPr>
          <a:xfrm>
            <a:off x="9205421" y="6607519"/>
            <a:ext cx="2804050" cy="195438"/>
          </a:xfrm>
        </p:spPr>
        <p:txBody>
          <a:bodyPr/>
          <a:lstStyle/>
          <a:p>
            <a:r>
              <a:rPr lang="fr-FR" sz="1270" b="1" dirty="0">
                <a:solidFill>
                  <a:schemeClr val="accent2">
                    <a:lumMod val="50000"/>
                  </a:schemeClr>
                </a:solidFill>
              </a:rPr>
              <a:t>-</a:t>
            </a:r>
            <a:fld id="{B6F15528-21DE-4FAA-801E-634DDDAF4B2B}" type="slidenum">
              <a:rPr lang="fr-FR" sz="1270" b="1">
                <a:solidFill>
                  <a:schemeClr val="accent2">
                    <a:lumMod val="50000"/>
                  </a:schemeClr>
                </a:solidFill>
              </a:rPr>
              <a:t>36</a:t>
            </a:fld>
            <a:r>
              <a:rPr lang="fr-FR" sz="1270" b="1" dirty="0">
                <a:solidFill>
                  <a:schemeClr val="accent2">
                    <a:lumMod val="50000"/>
                  </a:schemeClr>
                </a:solidFill>
              </a:rPr>
              <a:t>-</a:t>
            </a:r>
          </a:p>
        </p:txBody>
      </p:sp>
      <p:sp>
        <p:nvSpPr>
          <p:cNvPr id="5" name="Rectangle 4"/>
          <p:cNvSpPr/>
          <p:nvPr/>
        </p:nvSpPr>
        <p:spPr>
          <a:xfrm>
            <a:off x="240" y="0"/>
            <a:ext cx="12191521" cy="80326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4250" tIns="52126" rIns="104250" bIns="52126" numCol="1" spcCol="0" rtlCol="0" fromWordArt="0" anchor="ctr" anchorCtr="0" forceAA="0" compatLnSpc="1">
            <a:prstTxWarp prst="textNoShape">
              <a:avLst/>
            </a:prstTxWarp>
            <a:noAutofit/>
          </a:bodyPr>
          <a:lstStyle/>
          <a:p>
            <a:pPr algn="ctr"/>
            <a:r>
              <a:rPr lang="fr-FR" sz="2902" b="1" dirty="0"/>
              <a:t>2. Volet Administratif : </a:t>
            </a:r>
            <a:r>
              <a:rPr lang="fr-FR" sz="2902" b="1" dirty="0">
                <a:solidFill>
                  <a:srgbClr val="FFC000"/>
                </a:solidFill>
              </a:rPr>
              <a:t>Élaboration</a:t>
            </a:r>
            <a:r>
              <a:rPr lang="fr-FR" sz="2902" b="1" dirty="0"/>
              <a:t> </a:t>
            </a:r>
            <a:r>
              <a:rPr lang="fr-FR" sz="2902" b="1" dirty="0">
                <a:solidFill>
                  <a:srgbClr val="FFC000"/>
                </a:solidFill>
              </a:rPr>
              <a:t>des Offres</a:t>
            </a:r>
          </a:p>
        </p:txBody>
      </p:sp>
      <p:sp>
        <p:nvSpPr>
          <p:cNvPr id="9" name="Content Placeholder 2"/>
          <p:cNvSpPr txBox="1">
            <a:spLocks/>
          </p:cNvSpPr>
          <p:nvPr/>
        </p:nvSpPr>
        <p:spPr>
          <a:xfrm>
            <a:off x="452845" y="858311"/>
            <a:ext cx="11382103" cy="5749208"/>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lIns="0" tIns="0" rIns="0" bIns="0">
            <a:noAutofit/>
          </a:bodyPr>
          <a:lstStyle>
            <a:lvl1pPr marL="0">
              <a:defRPr sz="9900" b="1" i="0">
                <a:solidFill>
                  <a:srgbClr val="184578"/>
                </a:solidFill>
                <a:latin typeface="Trebuchet MS"/>
                <a:ea typeface="+mn-ea"/>
                <a:cs typeface="Trebuchet MS"/>
              </a:defRPr>
            </a:lvl1pPr>
            <a:lvl2pPr marL="574838">
              <a:defRPr>
                <a:solidFill>
                  <a:schemeClr val="dk1"/>
                </a:solidFill>
                <a:latin typeface="+mn-lt"/>
                <a:ea typeface="+mn-ea"/>
                <a:cs typeface="+mn-cs"/>
              </a:defRPr>
            </a:lvl2pPr>
            <a:lvl3pPr marL="1149675">
              <a:defRPr>
                <a:solidFill>
                  <a:schemeClr val="dk1"/>
                </a:solidFill>
                <a:latin typeface="+mn-lt"/>
                <a:ea typeface="+mn-ea"/>
                <a:cs typeface="+mn-cs"/>
              </a:defRPr>
            </a:lvl3pPr>
            <a:lvl4pPr marL="1724513">
              <a:defRPr>
                <a:solidFill>
                  <a:schemeClr val="dk1"/>
                </a:solidFill>
                <a:latin typeface="+mn-lt"/>
                <a:ea typeface="+mn-ea"/>
                <a:cs typeface="+mn-cs"/>
              </a:defRPr>
            </a:lvl4pPr>
            <a:lvl5pPr marL="2299350">
              <a:defRPr>
                <a:solidFill>
                  <a:schemeClr val="dk1"/>
                </a:solidFill>
                <a:latin typeface="+mn-lt"/>
                <a:ea typeface="+mn-ea"/>
                <a:cs typeface="+mn-cs"/>
              </a:defRPr>
            </a:lvl5pPr>
            <a:lvl6pPr marL="2874188">
              <a:defRPr>
                <a:solidFill>
                  <a:schemeClr val="dk1"/>
                </a:solidFill>
                <a:latin typeface="+mn-lt"/>
                <a:ea typeface="+mn-ea"/>
                <a:cs typeface="+mn-cs"/>
              </a:defRPr>
            </a:lvl6pPr>
            <a:lvl7pPr marL="3449025">
              <a:defRPr>
                <a:solidFill>
                  <a:schemeClr val="dk1"/>
                </a:solidFill>
                <a:latin typeface="+mn-lt"/>
                <a:ea typeface="+mn-ea"/>
                <a:cs typeface="+mn-cs"/>
              </a:defRPr>
            </a:lvl7pPr>
            <a:lvl8pPr marL="4023863">
              <a:defRPr>
                <a:solidFill>
                  <a:schemeClr val="dk1"/>
                </a:solidFill>
                <a:latin typeface="+mn-lt"/>
                <a:ea typeface="+mn-ea"/>
                <a:cs typeface="+mn-cs"/>
              </a:defRPr>
            </a:lvl8pPr>
            <a:lvl9pPr marL="4598700">
              <a:defRPr>
                <a:solidFill>
                  <a:schemeClr val="dk1"/>
                </a:solidFill>
                <a:latin typeface="+mn-lt"/>
                <a:ea typeface="+mn-ea"/>
                <a:cs typeface="+mn-cs"/>
              </a:defRPr>
            </a:lvl9pPr>
          </a:lstStyle>
          <a:p>
            <a:pPr lvl="0">
              <a:spcBef>
                <a:spcPts val="300"/>
              </a:spcBef>
              <a:spcAft>
                <a:spcPts val="300"/>
              </a:spcAft>
              <a:tabLst>
                <a:tab pos="628650" algn="l"/>
                <a:tab pos="628650" algn="l"/>
                <a:tab pos="688340" algn="l"/>
              </a:tabLst>
            </a:pPr>
            <a:endParaRPr lang="fr-FR" sz="2200" dirty="0">
              <a:latin typeface="Times New Roman" panose="02020603050405020304" pitchFamily="18" charset="0"/>
              <a:ea typeface="SimSun" panose="02010600030101010101" pitchFamily="2" charset="-122"/>
            </a:endParaRPr>
          </a:p>
          <a:p>
            <a:pPr lvl="0">
              <a:spcBef>
                <a:spcPts val="300"/>
              </a:spcBef>
              <a:spcAft>
                <a:spcPts val="300"/>
              </a:spcAft>
              <a:tabLst>
                <a:tab pos="628650" algn="l"/>
                <a:tab pos="628650" algn="l"/>
                <a:tab pos="688340" algn="l"/>
              </a:tabLst>
            </a:pPr>
            <a:r>
              <a:rPr lang="fr-FR" sz="2100" dirty="0">
                <a:latin typeface="Times New Roman" panose="02020603050405020304" pitchFamily="18" charset="0"/>
                <a:ea typeface="SimSun" panose="02010600030101010101" pitchFamily="2" charset="-122"/>
              </a:rPr>
              <a:t>L’offre comprendra aussi:</a:t>
            </a:r>
          </a:p>
          <a:p>
            <a:pPr lvl="0">
              <a:spcBef>
                <a:spcPts val="300"/>
              </a:spcBef>
              <a:spcAft>
                <a:spcPts val="300"/>
              </a:spcAft>
              <a:tabLst>
                <a:tab pos="628650" algn="l"/>
                <a:tab pos="628650" algn="l"/>
                <a:tab pos="688340" algn="l"/>
              </a:tabLst>
            </a:pPr>
            <a:endParaRPr lang="fr-FR" sz="2100" dirty="0">
              <a:latin typeface="Times New Roman" panose="02020603050405020304" pitchFamily="18" charset="0"/>
              <a:ea typeface="SimSun" panose="02010600030101010101" pitchFamily="2" charset="-122"/>
            </a:endParaRPr>
          </a:p>
          <a:p>
            <a:pPr marL="342900" indent="-342900">
              <a:spcBef>
                <a:spcPts val="300"/>
              </a:spcBef>
              <a:spcAft>
                <a:spcPts val="300"/>
              </a:spcAft>
              <a:buFont typeface="Arial" panose="020B0604020202020204" pitchFamily="34" charset="0"/>
              <a:buChar char="•"/>
              <a:tabLst>
                <a:tab pos="628650" algn="l"/>
                <a:tab pos="628650" algn="l"/>
                <a:tab pos="688340" algn="l"/>
              </a:tabLst>
            </a:pPr>
            <a:r>
              <a:rPr lang="fr-FR" sz="2100" dirty="0">
                <a:latin typeface="Times New Roman" panose="02020603050405020304" pitchFamily="18" charset="0"/>
                <a:ea typeface="SimSun" panose="02010600030101010101" pitchFamily="2" charset="-122"/>
              </a:rPr>
              <a:t>La confirmation écrite de l’habilitation du signataire de l’Offre à engager le Soumissionnaire, conformément clause 21.2 des IS ; </a:t>
            </a:r>
          </a:p>
          <a:p>
            <a:pPr marL="342900" indent="-342900">
              <a:spcBef>
                <a:spcPts val="300"/>
              </a:spcBef>
              <a:spcAft>
                <a:spcPts val="300"/>
              </a:spcAft>
              <a:buFont typeface="Arial" panose="020B0604020202020204" pitchFamily="34" charset="0"/>
              <a:buChar char="•"/>
              <a:tabLst>
                <a:tab pos="628650" algn="l"/>
                <a:tab pos="628650" algn="l"/>
                <a:tab pos="688340" algn="l"/>
              </a:tabLst>
            </a:pPr>
            <a:endParaRPr lang="fr-FR" sz="2100" dirty="0">
              <a:latin typeface="Times New Roman" panose="02020603050405020304" pitchFamily="18" charset="0"/>
              <a:ea typeface="SimSun" panose="02010600030101010101" pitchFamily="2" charset="-122"/>
            </a:endParaRPr>
          </a:p>
          <a:p>
            <a:pPr marL="342900" indent="-342900">
              <a:spcBef>
                <a:spcPts val="300"/>
              </a:spcBef>
              <a:spcAft>
                <a:spcPts val="300"/>
              </a:spcAft>
              <a:buFont typeface="Arial" panose="020B0604020202020204" pitchFamily="34" charset="0"/>
              <a:buChar char="•"/>
              <a:tabLst>
                <a:tab pos="628650" algn="l"/>
                <a:tab pos="628650" algn="l"/>
                <a:tab pos="688340" algn="l"/>
              </a:tabLst>
            </a:pPr>
            <a:r>
              <a:rPr lang="fr-FR" sz="2100" dirty="0">
                <a:latin typeface="Times New Roman" panose="02020603050405020304" pitchFamily="18" charset="0"/>
                <a:ea typeface="SimSun" panose="02010600030101010101" pitchFamily="2" charset="-122"/>
              </a:rPr>
              <a:t>Tous les documents justificatifs attestant que le Soumissionnaire possède les qualifications requises pour exécuter le Contrat si son Offre est acceptée;</a:t>
            </a:r>
          </a:p>
          <a:p>
            <a:pPr marL="342900" indent="-342900">
              <a:spcBef>
                <a:spcPts val="300"/>
              </a:spcBef>
              <a:spcAft>
                <a:spcPts val="300"/>
              </a:spcAft>
              <a:buFont typeface="Arial" panose="020B0604020202020204" pitchFamily="34" charset="0"/>
              <a:buChar char="•"/>
              <a:tabLst>
                <a:tab pos="628650" algn="l"/>
                <a:tab pos="628650" algn="l"/>
                <a:tab pos="688340" algn="l"/>
              </a:tabLst>
            </a:pPr>
            <a:endParaRPr lang="fr-FR" sz="2100" dirty="0">
              <a:latin typeface="Times New Roman" panose="02020603050405020304" pitchFamily="18" charset="0"/>
              <a:ea typeface="SimSun" panose="02010600030101010101" pitchFamily="2" charset="-122"/>
            </a:endParaRPr>
          </a:p>
          <a:p>
            <a:pPr marL="342900" indent="-342900">
              <a:spcBef>
                <a:spcPts val="300"/>
              </a:spcBef>
              <a:spcAft>
                <a:spcPts val="300"/>
              </a:spcAft>
              <a:buFont typeface="Arial" panose="020B0604020202020204" pitchFamily="34" charset="0"/>
              <a:buChar char="•"/>
              <a:tabLst>
                <a:tab pos="628650" algn="l"/>
                <a:tab pos="628650" algn="l"/>
                <a:tab pos="688340" algn="l"/>
              </a:tabLst>
            </a:pPr>
            <a:r>
              <a:rPr lang="fr-FR" sz="2100" dirty="0">
                <a:latin typeface="Times New Roman" panose="02020603050405020304" pitchFamily="18" charset="0"/>
                <a:ea typeface="SimSun" panose="02010600030101010101" pitchFamily="2" charset="-122"/>
              </a:rPr>
              <a:t>1 original et 2 copies + support électronique de toute l’offre (bordereau des prix estimatifs nécessairement suivant le format Excel) (IS 21.1)</a:t>
            </a:r>
          </a:p>
          <a:p>
            <a:pPr marL="457200" lvl="0" indent="-457200">
              <a:spcBef>
                <a:spcPts val="300"/>
              </a:spcBef>
              <a:spcAft>
                <a:spcPts val="300"/>
              </a:spcAft>
              <a:buFont typeface="+mj-lt"/>
              <a:buAutoNum type="arabicPeriod"/>
              <a:tabLst>
                <a:tab pos="628650" algn="l"/>
                <a:tab pos="628650" algn="l"/>
                <a:tab pos="688340" algn="l"/>
              </a:tabLst>
            </a:pPr>
            <a:endParaRPr lang="fr-FR" sz="2100" dirty="0">
              <a:latin typeface="Times New Roman" panose="02020603050405020304" pitchFamily="18" charset="0"/>
              <a:ea typeface="SimSun" panose="02010600030101010101" pitchFamily="2" charset="-122"/>
            </a:endParaRPr>
          </a:p>
          <a:p>
            <a:pPr lvl="0">
              <a:spcBef>
                <a:spcPts val="300"/>
              </a:spcBef>
              <a:spcAft>
                <a:spcPts val="300"/>
              </a:spcAft>
              <a:tabLst>
                <a:tab pos="628650" algn="l"/>
                <a:tab pos="628650" algn="l"/>
                <a:tab pos="688340" algn="l"/>
              </a:tabLst>
            </a:pPr>
            <a:r>
              <a:rPr lang="fr-FR" sz="2100" dirty="0">
                <a:latin typeface="Times New Roman" panose="02020603050405020304" pitchFamily="18" charset="0"/>
                <a:ea typeface="SimSun" panose="02010600030101010101" pitchFamily="2" charset="-122"/>
              </a:rPr>
              <a:t>       </a:t>
            </a:r>
            <a:endParaRPr lang="fr-FR" sz="2100" dirty="0">
              <a:solidFill>
                <a:srgbClr val="FF0000"/>
              </a:solidFill>
              <a:latin typeface="Times New Roman" panose="02020603050405020304" pitchFamily="18" charset="0"/>
              <a:ea typeface="SimSun" panose="02010600030101010101" pitchFamily="2" charset="-122"/>
            </a:endParaRPr>
          </a:p>
        </p:txBody>
      </p:sp>
      <p:sp>
        <p:nvSpPr>
          <p:cNvPr id="3" name="Rectangle 2"/>
          <p:cNvSpPr/>
          <p:nvPr/>
        </p:nvSpPr>
        <p:spPr>
          <a:xfrm>
            <a:off x="287383" y="823862"/>
            <a:ext cx="11547565" cy="5979095"/>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632"/>
          </a:p>
        </p:txBody>
      </p:sp>
    </p:spTree>
    <p:extLst>
      <p:ext uri="{BB962C8B-B14F-4D97-AF65-F5344CB8AC3E}">
        <p14:creationId xmlns:p14="http://schemas.microsoft.com/office/powerpoint/2010/main" val="4098728181"/>
      </p:ext>
    </p:extLst>
  </p:cSld>
  <p:clrMapOvr>
    <a:overrideClrMapping bg1="lt1" tx1="dk1" bg2="lt2" tx2="dk2" accent1="accent1" accent2="accent2" accent3="accent3" accent4="accent4" accent5="accent5" accent6="accent6" hlink="hlink" folHlink="folHlink"/>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2"/>
          <a:srcRect t="33898" r="24347"/>
          <a:stretch/>
        </p:blipFill>
        <p:spPr>
          <a:xfrm>
            <a:off x="8594751" y="4632553"/>
            <a:ext cx="3597010" cy="2225447"/>
          </a:xfrm>
          <a:prstGeom prst="rect">
            <a:avLst/>
          </a:prstGeom>
        </p:spPr>
      </p:pic>
      <p:sp>
        <p:nvSpPr>
          <p:cNvPr id="2" name="Slide Number Placeholder 1"/>
          <p:cNvSpPr>
            <a:spLocks noGrp="1"/>
          </p:cNvSpPr>
          <p:nvPr>
            <p:ph type="sldNum" sz="quarter" idx="12"/>
          </p:nvPr>
        </p:nvSpPr>
        <p:spPr>
          <a:xfrm>
            <a:off x="9205421" y="6607519"/>
            <a:ext cx="2804050" cy="195438"/>
          </a:xfrm>
        </p:spPr>
        <p:txBody>
          <a:bodyPr/>
          <a:lstStyle/>
          <a:p>
            <a:r>
              <a:rPr lang="fr-FR" sz="1270" b="1" dirty="0">
                <a:solidFill>
                  <a:schemeClr val="accent2">
                    <a:lumMod val="50000"/>
                  </a:schemeClr>
                </a:solidFill>
              </a:rPr>
              <a:t>-</a:t>
            </a:r>
            <a:fld id="{B6F15528-21DE-4FAA-801E-634DDDAF4B2B}" type="slidenum">
              <a:rPr lang="fr-FR" sz="1270" b="1">
                <a:solidFill>
                  <a:schemeClr val="accent2">
                    <a:lumMod val="50000"/>
                  </a:schemeClr>
                </a:solidFill>
              </a:rPr>
              <a:t>37</a:t>
            </a:fld>
            <a:r>
              <a:rPr lang="fr-FR" sz="1270" b="1" dirty="0">
                <a:solidFill>
                  <a:schemeClr val="accent2">
                    <a:lumMod val="50000"/>
                  </a:schemeClr>
                </a:solidFill>
              </a:rPr>
              <a:t>-</a:t>
            </a:r>
          </a:p>
        </p:txBody>
      </p:sp>
      <p:sp>
        <p:nvSpPr>
          <p:cNvPr id="5" name="Rectangle 4"/>
          <p:cNvSpPr/>
          <p:nvPr/>
        </p:nvSpPr>
        <p:spPr>
          <a:xfrm>
            <a:off x="240" y="0"/>
            <a:ext cx="12191521" cy="80326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4250" tIns="52126" rIns="104250" bIns="52126" numCol="1" spcCol="0" rtlCol="0" fromWordArt="0" anchor="ctr" anchorCtr="0" forceAA="0" compatLnSpc="1">
            <a:prstTxWarp prst="textNoShape">
              <a:avLst/>
            </a:prstTxWarp>
            <a:noAutofit/>
          </a:bodyPr>
          <a:lstStyle/>
          <a:p>
            <a:pPr algn="ctr"/>
            <a:r>
              <a:rPr lang="fr-FR" sz="2902" b="1" dirty="0"/>
              <a:t>2. Volet Administratif : </a:t>
            </a:r>
            <a:r>
              <a:rPr lang="fr-FR" sz="2902" b="1" dirty="0">
                <a:solidFill>
                  <a:srgbClr val="FFC000"/>
                </a:solidFill>
              </a:rPr>
              <a:t>Élaboration</a:t>
            </a:r>
            <a:r>
              <a:rPr lang="fr-FR" sz="2902" b="1" dirty="0"/>
              <a:t> </a:t>
            </a:r>
            <a:r>
              <a:rPr lang="fr-FR" sz="2902" b="1" dirty="0">
                <a:solidFill>
                  <a:srgbClr val="FFC000"/>
                </a:solidFill>
              </a:rPr>
              <a:t>des Offres</a:t>
            </a:r>
          </a:p>
        </p:txBody>
      </p:sp>
      <p:sp>
        <p:nvSpPr>
          <p:cNvPr id="9" name="Content Placeholder 2"/>
          <p:cNvSpPr txBox="1">
            <a:spLocks/>
          </p:cNvSpPr>
          <p:nvPr/>
        </p:nvSpPr>
        <p:spPr>
          <a:xfrm>
            <a:off x="974035" y="1845794"/>
            <a:ext cx="10243930" cy="3774242"/>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lIns="0" tIns="0" rIns="0" bIns="0">
            <a:normAutofit/>
          </a:bodyPr>
          <a:lstStyle>
            <a:lvl1pPr marL="0">
              <a:defRPr sz="9900" b="1" i="0">
                <a:solidFill>
                  <a:srgbClr val="184578"/>
                </a:solidFill>
                <a:latin typeface="Trebuchet MS"/>
                <a:ea typeface="+mn-ea"/>
                <a:cs typeface="Trebuchet MS"/>
              </a:defRPr>
            </a:lvl1pPr>
            <a:lvl2pPr marL="574838">
              <a:defRPr>
                <a:solidFill>
                  <a:schemeClr val="dk1"/>
                </a:solidFill>
                <a:latin typeface="+mn-lt"/>
                <a:ea typeface="+mn-ea"/>
                <a:cs typeface="+mn-cs"/>
              </a:defRPr>
            </a:lvl2pPr>
            <a:lvl3pPr marL="1149675">
              <a:defRPr>
                <a:solidFill>
                  <a:schemeClr val="dk1"/>
                </a:solidFill>
                <a:latin typeface="+mn-lt"/>
                <a:ea typeface="+mn-ea"/>
                <a:cs typeface="+mn-cs"/>
              </a:defRPr>
            </a:lvl3pPr>
            <a:lvl4pPr marL="1724513">
              <a:defRPr>
                <a:solidFill>
                  <a:schemeClr val="dk1"/>
                </a:solidFill>
                <a:latin typeface="+mn-lt"/>
                <a:ea typeface="+mn-ea"/>
                <a:cs typeface="+mn-cs"/>
              </a:defRPr>
            </a:lvl4pPr>
            <a:lvl5pPr marL="2299350">
              <a:defRPr>
                <a:solidFill>
                  <a:schemeClr val="dk1"/>
                </a:solidFill>
                <a:latin typeface="+mn-lt"/>
                <a:ea typeface="+mn-ea"/>
                <a:cs typeface="+mn-cs"/>
              </a:defRPr>
            </a:lvl5pPr>
            <a:lvl6pPr marL="2874188">
              <a:defRPr>
                <a:solidFill>
                  <a:schemeClr val="dk1"/>
                </a:solidFill>
                <a:latin typeface="+mn-lt"/>
                <a:ea typeface="+mn-ea"/>
                <a:cs typeface="+mn-cs"/>
              </a:defRPr>
            </a:lvl6pPr>
            <a:lvl7pPr marL="3449025">
              <a:defRPr>
                <a:solidFill>
                  <a:schemeClr val="dk1"/>
                </a:solidFill>
                <a:latin typeface="+mn-lt"/>
                <a:ea typeface="+mn-ea"/>
                <a:cs typeface="+mn-cs"/>
              </a:defRPr>
            </a:lvl7pPr>
            <a:lvl8pPr marL="4023863">
              <a:defRPr>
                <a:solidFill>
                  <a:schemeClr val="dk1"/>
                </a:solidFill>
                <a:latin typeface="+mn-lt"/>
                <a:ea typeface="+mn-ea"/>
                <a:cs typeface="+mn-cs"/>
              </a:defRPr>
            </a:lvl8pPr>
            <a:lvl9pPr marL="4598700">
              <a:defRPr>
                <a:solidFill>
                  <a:schemeClr val="dk1"/>
                </a:solidFill>
                <a:latin typeface="+mn-lt"/>
                <a:ea typeface="+mn-ea"/>
                <a:cs typeface="+mn-cs"/>
              </a:defRPr>
            </a:lvl9pPr>
          </a:lstStyle>
          <a:p>
            <a:pPr lvl="0">
              <a:spcBef>
                <a:spcPts val="300"/>
              </a:spcBef>
              <a:spcAft>
                <a:spcPts val="300"/>
              </a:spcAft>
              <a:tabLst>
                <a:tab pos="628650" algn="l"/>
                <a:tab pos="628650" algn="l"/>
                <a:tab pos="688340" algn="l"/>
              </a:tabLst>
            </a:pPr>
            <a:r>
              <a:rPr lang="fr-FR" sz="2000" dirty="0">
                <a:solidFill>
                  <a:srgbClr val="FF0000"/>
                </a:solidFill>
                <a:latin typeface="Times New Roman" panose="02020603050405020304" pitchFamily="18" charset="0"/>
                <a:ea typeface="SimSun" panose="02010600030101010101" pitchFamily="2" charset="-122"/>
              </a:rPr>
              <a:t>Autres précisions </a:t>
            </a:r>
            <a:r>
              <a:rPr lang="fr-FR" sz="2000" dirty="0">
                <a:latin typeface="Times New Roman" panose="02020603050405020304" pitchFamily="18" charset="0"/>
                <a:ea typeface="SimSun" panose="02010600030101010101" pitchFamily="2" charset="-122"/>
              </a:rPr>
              <a:t>:</a:t>
            </a:r>
          </a:p>
          <a:p>
            <a:pPr marL="457200" lvl="0" indent="-457200">
              <a:spcBef>
                <a:spcPts val="300"/>
              </a:spcBef>
              <a:spcAft>
                <a:spcPts val="300"/>
              </a:spcAft>
              <a:buFont typeface="+mj-lt"/>
              <a:buAutoNum type="arabicPeriod"/>
              <a:tabLst>
                <a:tab pos="628650" algn="l"/>
                <a:tab pos="628650" algn="l"/>
                <a:tab pos="688340" algn="l"/>
              </a:tabLst>
            </a:pPr>
            <a:r>
              <a:rPr lang="fr-FR" sz="2000" dirty="0">
                <a:latin typeface="Times New Roman" panose="02020603050405020304" pitchFamily="18" charset="0"/>
                <a:ea typeface="SimSun" panose="02010600030101010101" pitchFamily="2" charset="-122"/>
              </a:rPr>
              <a:t>Les rabais ne sont pas acceptés (IS 15.1)</a:t>
            </a:r>
          </a:p>
          <a:p>
            <a:pPr marL="457200" lvl="0" indent="-457200">
              <a:spcBef>
                <a:spcPts val="300"/>
              </a:spcBef>
              <a:spcAft>
                <a:spcPts val="300"/>
              </a:spcAft>
              <a:buFont typeface="+mj-lt"/>
              <a:buAutoNum type="arabicPeriod"/>
              <a:tabLst>
                <a:tab pos="628650" algn="l"/>
                <a:tab pos="628650" algn="l"/>
                <a:tab pos="688340" algn="l"/>
              </a:tabLst>
            </a:pPr>
            <a:r>
              <a:rPr lang="fr-FR" sz="2000" dirty="0">
                <a:latin typeface="Times New Roman" panose="02020603050405020304" pitchFamily="18" charset="0"/>
                <a:ea typeface="SimSun" panose="02010600030101010101" pitchFamily="2" charset="-122"/>
              </a:rPr>
              <a:t>La validité des offres est de 120 jours à partir de la date d’ouverture des plis – 19.1</a:t>
            </a:r>
          </a:p>
          <a:p>
            <a:pPr marL="457200" lvl="0" indent="-457200">
              <a:spcBef>
                <a:spcPts val="300"/>
              </a:spcBef>
              <a:spcAft>
                <a:spcPts val="300"/>
              </a:spcAft>
              <a:buFont typeface="+mj-lt"/>
              <a:buAutoNum type="arabicPeriod"/>
              <a:tabLst>
                <a:tab pos="628650" algn="l"/>
                <a:tab pos="628650" algn="l"/>
                <a:tab pos="688340" algn="l"/>
              </a:tabLst>
            </a:pPr>
            <a:r>
              <a:rPr lang="fr-FR" sz="2000" dirty="0">
                <a:latin typeface="Times New Roman" panose="02020603050405020304" pitchFamily="18" charset="0"/>
                <a:ea typeface="SimSun" panose="02010600030101010101" pitchFamily="2" charset="-122"/>
              </a:rPr>
              <a:t>Les prix ne sont pas révisables ( IS 15.5 et CGC 49.1)</a:t>
            </a:r>
          </a:p>
          <a:p>
            <a:pPr marL="457200" lvl="0" indent="-457200">
              <a:spcBef>
                <a:spcPts val="300"/>
              </a:spcBef>
              <a:spcAft>
                <a:spcPts val="300"/>
              </a:spcAft>
              <a:buFont typeface="+mj-lt"/>
              <a:buAutoNum type="arabicPeriod"/>
              <a:tabLst>
                <a:tab pos="628650" algn="l"/>
                <a:tab pos="628650" algn="l"/>
                <a:tab pos="688340" algn="l"/>
              </a:tabLst>
            </a:pPr>
            <a:r>
              <a:rPr lang="fr-FR" sz="2000" dirty="0">
                <a:latin typeface="Times New Roman" panose="02020603050405020304" pitchFamily="18" charset="0"/>
                <a:ea typeface="SimSun" panose="02010600030101010101" pitchFamily="2" charset="-122"/>
              </a:rPr>
              <a:t>La monnaie de l’offre est le Dirham et/ou le Dollar américain (USD)</a:t>
            </a:r>
          </a:p>
          <a:p>
            <a:pPr marL="457200" lvl="0" indent="-457200">
              <a:spcBef>
                <a:spcPts val="300"/>
              </a:spcBef>
              <a:spcAft>
                <a:spcPts val="300"/>
              </a:spcAft>
              <a:buFont typeface="+mj-lt"/>
              <a:buAutoNum type="arabicPeriod"/>
              <a:tabLst>
                <a:tab pos="628650" algn="l"/>
                <a:tab pos="628650" algn="l"/>
                <a:tab pos="688340" algn="l"/>
              </a:tabLst>
            </a:pPr>
            <a:r>
              <a:rPr lang="fr-FR" sz="2000" dirty="0">
                <a:latin typeface="Times New Roman" panose="02020603050405020304" pitchFamily="18" charset="0"/>
                <a:ea typeface="SimSun" panose="02010600030101010101" pitchFamily="2" charset="-122"/>
              </a:rPr>
              <a:t>Les monnaies de paiement sont le MAD pour les entreprises marocaines et étrangères disposant de registre de commerce établi au Maroc et le USD pour les entreprises étrangères</a:t>
            </a:r>
          </a:p>
          <a:p>
            <a:pPr marL="457200" lvl="0" indent="-457200">
              <a:spcBef>
                <a:spcPts val="300"/>
              </a:spcBef>
              <a:spcAft>
                <a:spcPts val="300"/>
              </a:spcAft>
              <a:buFont typeface="+mj-lt"/>
              <a:buAutoNum type="arabicPeriod"/>
              <a:tabLst>
                <a:tab pos="628650" algn="l"/>
                <a:tab pos="628650" algn="l"/>
                <a:tab pos="688340" algn="l"/>
              </a:tabLst>
            </a:pPr>
            <a:r>
              <a:rPr lang="fr-FR" sz="2000" dirty="0">
                <a:latin typeface="Times New Roman" panose="02020603050405020304" pitchFamily="18" charset="0"/>
                <a:ea typeface="SimSun" panose="02010600030101010101" pitchFamily="2" charset="-122"/>
              </a:rPr>
              <a:t>La langue de travail est le Français (CGC 3.1)</a:t>
            </a:r>
          </a:p>
        </p:txBody>
      </p:sp>
      <p:sp>
        <p:nvSpPr>
          <p:cNvPr id="3" name="Rectangle 2"/>
          <p:cNvSpPr/>
          <p:nvPr/>
        </p:nvSpPr>
        <p:spPr>
          <a:xfrm>
            <a:off x="738484" y="823862"/>
            <a:ext cx="10539116" cy="5979095"/>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632"/>
          </a:p>
        </p:txBody>
      </p:sp>
    </p:spTree>
    <p:extLst>
      <p:ext uri="{BB962C8B-B14F-4D97-AF65-F5344CB8AC3E}">
        <p14:creationId xmlns:p14="http://schemas.microsoft.com/office/powerpoint/2010/main" val="112489397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9205421" y="6607519"/>
            <a:ext cx="2804050" cy="195438"/>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70" b="1" i="0" u="none" strike="noStrike" kern="1200" cap="none" spc="0" normalizeH="0" baseline="0" noProof="0" dirty="0">
                <a:ln>
                  <a:noFill/>
                </a:ln>
                <a:solidFill>
                  <a:srgbClr val="2683C6">
                    <a:lumMod val="50000"/>
                  </a:srgbClr>
                </a:solidFill>
                <a:effectLst/>
                <a:uLnTx/>
                <a:uFillTx/>
                <a:latin typeface="Tw Cen MT Condensed" panose="020B0606020104020203"/>
                <a:ea typeface="+mn-ea"/>
                <a:cs typeface="+mn-cs"/>
              </a:rPr>
              <a:t>-</a:t>
            </a:r>
            <a:fld id="{B6F15528-21DE-4FAA-801E-634DDDAF4B2B}" type="slidenum">
              <a:rPr kumimoji="0" lang="fr-FR" sz="1270" b="1" i="0" u="none" strike="noStrike" kern="1200" cap="none" spc="0" normalizeH="0" baseline="0" noProof="0">
                <a:ln>
                  <a:noFill/>
                </a:ln>
                <a:solidFill>
                  <a:srgbClr val="2683C6">
                    <a:lumMod val="50000"/>
                  </a:srgbClr>
                </a:solidFill>
                <a:effectLst/>
                <a:uLnTx/>
                <a:uFillTx/>
                <a:latin typeface="Tw Cen MT Condensed" panose="020B0606020104020203"/>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38</a:t>
            </a:fld>
            <a:r>
              <a:rPr kumimoji="0" lang="fr-FR" sz="1270" b="1" i="0" u="none" strike="noStrike" kern="1200" cap="none" spc="0" normalizeH="0" baseline="0" noProof="0" dirty="0">
                <a:ln>
                  <a:noFill/>
                </a:ln>
                <a:solidFill>
                  <a:srgbClr val="2683C6">
                    <a:lumMod val="50000"/>
                  </a:srgbClr>
                </a:solidFill>
                <a:effectLst/>
                <a:uLnTx/>
                <a:uFillTx/>
                <a:latin typeface="Tw Cen MT Condensed" panose="020B0606020104020203"/>
                <a:ea typeface="+mn-ea"/>
                <a:cs typeface="+mn-cs"/>
              </a:rPr>
              <a:t>-</a:t>
            </a:r>
          </a:p>
        </p:txBody>
      </p:sp>
      <p:sp>
        <p:nvSpPr>
          <p:cNvPr id="5" name="Rectangle 4"/>
          <p:cNvSpPr/>
          <p:nvPr/>
        </p:nvSpPr>
        <p:spPr>
          <a:xfrm>
            <a:off x="240" y="0"/>
            <a:ext cx="12191521" cy="919455"/>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4250" tIns="52126" rIns="104250" bIns="52126" numCol="1" spcCol="0" rtlCol="0" fromWordArt="0" anchor="ctr" anchorCtr="0" forceAA="0" compatLnSpc="1">
            <a:prstTxWarp prst="textNoShape">
              <a:avLst/>
            </a:prstTxWarp>
            <a:noAutofit/>
          </a:bodyPr>
          <a:lstStyle/>
          <a:p>
            <a:pPr lvl="0" algn="ctr"/>
            <a:r>
              <a:rPr kumimoji="0" lang="fr-FR" sz="2902" b="1" i="0" u="none" strike="noStrike" kern="1200" cap="none" spc="0" normalizeH="0" baseline="0" noProof="0" dirty="0">
                <a:ln>
                  <a:noFill/>
                </a:ln>
                <a:solidFill>
                  <a:prstClr val="white"/>
                </a:solidFill>
                <a:effectLst/>
                <a:uLnTx/>
                <a:uFillTx/>
                <a:latin typeface="Tw Cen MT" panose="020B0602020104020603"/>
                <a:ea typeface="+mn-ea"/>
                <a:cs typeface="+mn-cs"/>
              </a:rPr>
              <a:t>2. Volet Administratif : </a:t>
            </a:r>
            <a:r>
              <a:rPr kumimoji="0" lang="fr-FR" sz="2902" b="1" i="0" u="none" strike="noStrike" kern="1200" cap="none" spc="0" normalizeH="0" baseline="0" noProof="0" dirty="0">
                <a:ln>
                  <a:noFill/>
                </a:ln>
                <a:solidFill>
                  <a:srgbClr val="FFC000"/>
                </a:solidFill>
                <a:effectLst/>
                <a:uLnTx/>
                <a:uFillTx/>
                <a:latin typeface="Tw Cen MT" panose="020B0602020104020603"/>
                <a:ea typeface="+mn-ea"/>
                <a:cs typeface="+mn-cs"/>
              </a:rPr>
              <a:t>E</a:t>
            </a:r>
            <a:r>
              <a:rPr lang="fr-FR" sz="2902" b="1" dirty="0" err="1">
                <a:solidFill>
                  <a:srgbClr val="FFC000"/>
                </a:solidFill>
                <a:latin typeface="Tw Cen MT" panose="020B0602020104020603"/>
              </a:rPr>
              <a:t>xamen</a:t>
            </a:r>
            <a:r>
              <a:rPr lang="fr-FR" sz="2902" b="1" dirty="0">
                <a:solidFill>
                  <a:srgbClr val="FFC000"/>
                </a:solidFill>
                <a:latin typeface="Tw Cen MT" panose="020B0602020104020603"/>
              </a:rPr>
              <a:t> des Offres, Critères d’</a:t>
            </a:r>
            <a:r>
              <a:rPr lang="fr-FR" sz="2902" b="1" dirty="0">
                <a:solidFill>
                  <a:srgbClr val="FFC000"/>
                </a:solidFill>
              </a:rPr>
              <a:t>Évaluation et </a:t>
            </a:r>
            <a:r>
              <a:rPr kumimoji="0" lang="fr-FR" sz="2902" b="1" i="0" u="none" strike="noStrike" kern="1200" cap="none" spc="0" normalizeH="0" baseline="0" noProof="0" dirty="0">
                <a:ln>
                  <a:noFill/>
                </a:ln>
                <a:solidFill>
                  <a:srgbClr val="FFC000"/>
                </a:solidFill>
                <a:effectLst/>
                <a:uLnTx/>
                <a:uFillTx/>
                <a:latin typeface="Tw Cen MT" panose="020B0602020104020603"/>
                <a:ea typeface="+mn-ea"/>
                <a:cs typeface="+mn-cs"/>
              </a:rPr>
              <a:t>Qualification</a:t>
            </a:r>
          </a:p>
        </p:txBody>
      </p:sp>
      <p:sp>
        <p:nvSpPr>
          <p:cNvPr id="6" name="Content Placeholder 2"/>
          <p:cNvSpPr txBox="1">
            <a:spLocks/>
          </p:cNvSpPr>
          <p:nvPr/>
        </p:nvSpPr>
        <p:spPr>
          <a:xfrm>
            <a:off x="597255" y="1452774"/>
            <a:ext cx="11229656" cy="5473293"/>
          </a:xfrm>
          <a:prstGeom prst="rect">
            <a:avLst/>
          </a:prstGeom>
          <a:ln w="19050">
            <a:solidFill>
              <a:schemeClr val="tx1"/>
            </a:solidFill>
          </a:ln>
        </p:spPr>
        <p:style>
          <a:lnRef idx="2">
            <a:schemeClr val="accent1"/>
          </a:lnRef>
          <a:fillRef idx="1">
            <a:schemeClr val="lt1"/>
          </a:fillRef>
          <a:effectRef idx="0">
            <a:schemeClr val="accent1"/>
          </a:effectRef>
          <a:fontRef idx="minor">
            <a:schemeClr val="dk1"/>
          </a:fontRef>
        </p:style>
        <p:txBody>
          <a:bodyPr wrap="square" lIns="0" tIns="0" rIns="0" bIns="0">
            <a:spAutoFit/>
          </a:bodyPr>
          <a:lstStyle>
            <a:lvl1pPr marL="0">
              <a:defRPr sz="9900" b="1" i="0">
                <a:solidFill>
                  <a:srgbClr val="184578"/>
                </a:solidFill>
                <a:latin typeface="Trebuchet MS"/>
                <a:ea typeface="+mn-ea"/>
                <a:cs typeface="Trebuchet MS"/>
              </a:defRPr>
            </a:lvl1pPr>
            <a:lvl2pPr marL="574838">
              <a:defRPr>
                <a:solidFill>
                  <a:schemeClr val="dk1"/>
                </a:solidFill>
                <a:latin typeface="+mn-lt"/>
                <a:ea typeface="+mn-ea"/>
                <a:cs typeface="+mn-cs"/>
              </a:defRPr>
            </a:lvl2pPr>
            <a:lvl3pPr marL="1149675">
              <a:defRPr>
                <a:solidFill>
                  <a:schemeClr val="dk1"/>
                </a:solidFill>
                <a:latin typeface="+mn-lt"/>
                <a:ea typeface="+mn-ea"/>
                <a:cs typeface="+mn-cs"/>
              </a:defRPr>
            </a:lvl3pPr>
            <a:lvl4pPr marL="1724513">
              <a:defRPr>
                <a:solidFill>
                  <a:schemeClr val="dk1"/>
                </a:solidFill>
                <a:latin typeface="+mn-lt"/>
                <a:ea typeface="+mn-ea"/>
                <a:cs typeface="+mn-cs"/>
              </a:defRPr>
            </a:lvl4pPr>
            <a:lvl5pPr marL="2299350">
              <a:defRPr>
                <a:solidFill>
                  <a:schemeClr val="dk1"/>
                </a:solidFill>
                <a:latin typeface="+mn-lt"/>
                <a:ea typeface="+mn-ea"/>
                <a:cs typeface="+mn-cs"/>
              </a:defRPr>
            </a:lvl5pPr>
            <a:lvl6pPr marL="2874188">
              <a:defRPr>
                <a:solidFill>
                  <a:schemeClr val="dk1"/>
                </a:solidFill>
                <a:latin typeface="+mn-lt"/>
                <a:ea typeface="+mn-ea"/>
                <a:cs typeface="+mn-cs"/>
              </a:defRPr>
            </a:lvl6pPr>
            <a:lvl7pPr marL="3449025">
              <a:defRPr>
                <a:solidFill>
                  <a:schemeClr val="dk1"/>
                </a:solidFill>
                <a:latin typeface="+mn-lt"/>
                <a:ea typeface="+mn-ea"/>
                <a:cs typeface="+mn-cs"/>
              </a:defRPr>
            </a:lvl7pPr>
            <a:lvl8pPr marL="4023863">
              <a:defRPr>
                <a:solidFill>
                  <a:schemeClr val="dk1"/>
                </a:solidFill>
                <a:latin typeface="+mn-lt"/>
                <a:ea typeface="+mn-ea"/>
                <a:cs typeface="+mn-cs"/>
              </a:defRPr>
            </a:lvl8pPr>
            <a:lvl9pPr marL="4598700">
              <a:defRPr>
                <a:solidFill>
                  <a:schemeClr val="dk1"/>
                </a:solidFill>
                <a:latin typeface="+mn-lt"/>
                <a:ea typeface="+mn-ea"/>
                <a:cs typeface="+mn-cs"/>
              </a:defRPr>
            </a:lvl9pPr>
          </a:lstStyle>
          <a:p>
            <a:pPr marL="228600" lvl="0" indent="-228600">
              <a:lnSpc>
                <a:spcPct val="90000"/>
              </a:lnSpc>
              <a:spcBef>
                <a:spcPts val="1000"/>
              </a:spcBef>
              <a:buFont typeface="Wingdings" panose="05000000000000000000" pitchFamily="2" charset="2"/>
              <a:buChar char="Ø"/>
            </a:pPr>
            <a:r>
              <a:rPr lang="fr-FR" sz="2000" dirty="0">
                <a:latin typeface="Times New Roman" panose="02020603050405020304" pitchFamily="18" charset="0"/>
                <a:ea typeface="Times New Roman" panose="02020603050405020304" pitchFamily="18" charset="0"/>
                <a:cs typeface="+mn-cs"/>
              </a:rPr>
              <a:t>Examen des Offres</a:t>
            </a:r>
          </a:p>
          <a:p>
            <a:pPr marL="228600" lvl="0" indent="-228600">
              <a:lnSpc>
                <a:spcPct val="90000"/>
              </a:lnSpc>
              <a:spcBef>
                <a:spcPts val="1000"/>
              </a:spcBef>
              <a:buFont typeface="Wingdings" panose="05000000000000000000" pitchFamily="2" charset="2"/>
              <a:buChar char="Ø"/>
            </a:pPr>
            <a:r>
              <a:rPr lang="fr-FR" sz="2000" dirty="0">
                <a:latin typeface="Times New Roman" panose="02020603050405020304" pitchFamily="18" charset="0"/>
                <a:ea typeface="Times New Roman" panose="02020603050405020304" pitchFamily="18" charset="0"/>
                <a:cs typeface="+mn-cs"/>
              </a:rPr>
              <a:t>Examen préliminaire ( </a:t>
            </a:r>
            <a:r>
              <a:rPr lang="fr-FR" sz="2000" dirty="0">
                <a:solidFill>
                  <a:srgbClr val="FF0000"/>
                </a:solidFill>
                <a:latin typeface="Times New Roman" panose="02020603050405020304" pitchFamily="18" charset="0"/>
                <a:ea typeface="Times New Roman" panose="02020603050405020304" pitchFamily="18" charset="0"/>
                <a:cs typeface="+mn-cs"/>
              </a:rPr>
              <a:t>respect des IS 21, garantie de l’offre, éligibilité du soumissionnaire, certificat </a:t>
            </a:r>
            <a:r>
              <a:rPr lang="fr-FR" sz="2000" dirty="0" err="1">
                <a:solidFill>
                  <a:srgbClr val="FF0000"/>
                </a:solidFill>
                <a:latin typeface="Times New Roman" panose="02020603050405020304" pitchFamily="18" charset="0"/>
                <a:ea typeface="Times New Roman" panose="02020603050405020304" pitchFamily="18" charset="0"/>
                <a:cs typeface="+mn-cs"/>
              </a:rPr>
              <a:t>GoE</a:t>
            </a:r>
            <a:r>
              <a:rPr lang="fr-FR" sz="2000" dirty="0">
                <a:solidFill>
                  <a:srgbClr val="FF0000"/>
                </a:solidFill>
                <a:latin typeface="Times New Roman" panose="02020603050405020304" pitchFamily="18" charset="0"/>
                <a:ea typeface="Times New Roman" panose="02020603050405020304" pitchFamily="18" charset="0"/>
                <a:cs typeface="+mn-cs"/>
              </a:rPr>
              <a:t> complété et signé et tous les formulaires requis dûment complétés</a:t>
            </a:r>
          </a:p>
          <a:p>
            <a:pPr marL="228600" lvl="0" indent="-228600">
              <a:lnSpc>
                <a:spcPct val="90000"/>
              </a:lnSpc>
              <a:spcBef>
                <a:spcPts val="1000"/>
              </a:spcBef>
              <a:buFont typeface="Wingdings" panose="05000000000000000000" pitchFamily="2" charset="2"/>
              <a:buChar char="Ø"/>
            </a:pPr>
            <a:endParaRPr lang="fr-FR" sz="2000" dirty="0">
              <a:latin typeface="Times New Roman" panose="02020603050405020304" pitchFamily="18" charset="0"/>
              <a:ea typeface="Times New Roman" panose="02020603050405020304" pitchFamily="18" charset="0"/>
              <a:cs typeface="+mn-cs"/>
            </a:endParaRPr>
          </a:p>
          <a:p>
            <a:pPr marL="228600" lvl="0" indent="-228600">
              <a:lnSpc>
                <a:spcPct val="90000"/>
              </a:lnSpc>
              <a:spcBef>
                <a:spcPts val="1000"/>
              </a:spcBef>
              <a:buFont typeface="Wingdings" panose="05000000000000000000" pitchFamily="2" charset="2"/>
              <a:buChar char="Ø"/>
            </a:pPr>
            <a:r>
              <a:rPr lang="fr-FR" sz="2000" dirty="0">
                <a:latin typeface="Times New Roman" panose="02020603050405020304" pitchFamily="18" charset="0"/>
                <a:ea typeface="Times New Roman" panose="02020603050405020304" pitchFamily="18" charset="0"/>
                <a:cs typeface="+mn-cs"/>
              </a:rPr>
              <a:t>Analyse de la Conformité de l’Offre (</a:t>
            </a:r>
            <a:r>
              <a:rPr lang="fr-FR" sz="2000" dirty="0">
                <a:solidFill>
                  <a:srgbClr val="FF0000"/>
                </a:solidFill>
                <a:latin typeface="Times New Roman" panose="02020603050405020304" pitchFamily="18" charset="0"/>
                <a:ea typeface="Times New Roman" panose="02020603050405020304" pitchFamily="18" charset="0"/>
                <a:cs typeface="+mn-cs"/>
              </a:rPr>
              <a:t>détermination de la conformité de l’offre pour l’essentiel conformément aux IS 31 sans réserves ni omissions</a:t>
            </a:r>
            <a:r>
              <a:rPr lang="fr-FR" sz="2000" dirty="0">
                <a:latin typeface="Times New Roman" panose="02020603050405020304" pitchFamily="18" charset="0"/>
                <a:ea typeface="Times New Roman" panose="02020603050405020304" pitchFamily="18" charset="0"/>
                <a:cs typeface="+mn-cs"/>
              </a:rPr>
              <a:t>)</a:t>
            </a:r>
          </a:p>
          <a:p>
            <a:pPr marL="228600" lvl="0" indent="-228600">
              <a:lnSpc>
                <a:spcPct val="90000"/>
              </a:lnSpc>
              <a:spcBef>
                <a:spcPts val="1000"/>
              </a:spcBef>
              <a:buFont typeface="Wingdings" panose="05000000000000000000" pitchFamily="2" charset="2"/>
              <a:buChar char="Ø"/>
            </a:pPr>
            <a:endParaRPr lang="fr-FR" sz="2000" dirty="0">
              <a:latin typeface="Times New Roman" panose="02020603050405020304" pitchFamily="18" charset="0"/>
              <a:ea typeface="Times New Roman" panose="02020603050405020304" pitchFamily="18" charset="0"/>
              <a:cs typeface="+mn-cs"/>
            </a:endParaRPr>
          </a:p>
          <a:p>
            <a:pPr marL="228600" lvl="0" indent="-228600">
              <a:lnSpc>
                <a:spcPct val="90000"/>
              </a:lnSpc>
              <a:spcBef>
                <a:spcPts val="1000"/>
              </a:spcBef>
              <a:buFont typeface="Wingdings" panose="05000000000000000000" pitchFamily="2" charset="2"/>
              <a:buChar char="Ø"/>
            </a:pPr>
            <a:r>
              <a:rPr lang="fr-FR" sz="2000" dirty="0">
                <a:latin typeface="Times New Roman" panose="02020603050405020304" pitchFamily="18" charset="0"/>
                <a:ea typeface="Times New Roman" panose="02020603050405020304" pitchFamily="18" charset="0"/>
                <a:cs typeface="+mn-cs"/>
              </a:rPr>
              <a:t>Examen Technique pour la détermination de la conformité.</a:t>
            </a:r>
          </a:p>
          <a:p>
            <a:pPr marL="228600" lvl="0" indent="-228600">
              <a:lnSpc>
                <a:spcPct val="90000"/>
              </a:lnSpc>
              <a:spcBef>
                <a:spcPts val="1000"/>
              </a:spcBef>
              <a:buFont typeface="Wingdings" panose="05000000000000000000" pitchFamily="2" charset="2"/>
              <a:buChar char="Ø"/>
            </a:pPr>
            <a:r>
              <a:rPr lang="fr-FR" sz="2000" dirty="0">
                <a:latin typeface="Times New Roman" panose="02020603050405020304" pitchFamily="18" charset="0"/>
                <a:ea typeface="Times New Roman" panose="02020603050405020304" pitchFamily="18" charset="0"/>
                <a:cs typeface="+mn-cs"/>
              </a:rPr>
              <a:t>     3.1 Documents constituant l’offre technique (</a:t>
            </a:r>
            <a:r>
              <a:rPr lang="fr-FR" sz="2000" dirty="0">
                <a:solidFill>
                  <a:srgbClr val="FF0000"/>
                </a:solidFill>
                <a:latin typeface="Times New Roman" panose="02020603050405020304" pitchFamily="18" charset="0"/>
                <a:ea typeface="Times New Roman" panose="02020603050405020304" pitchFamily="18" charset="0"/>
                <a:cs typeface="+mn-cs"/>
              </a:rPr>
              <a:t>Formulaires de soumission de façon suffisamment détaillée pour démontrer la conformité de l’Offre du Soumissionnaire à l’énoncé des travaux et au délai d’achèvement des travaux</a:t>
            </a:r>
            <a:r>
              <a:rPr lang="fr-FR" sz="2000" dirty="0">
                <a:latin typeface="Times New Roman" panose="02020603050405020304" pitchFamily="18" charset="0"/>
                <a:ea typeface="Times New Roman" panose="02020603050405020304" pitchFamily="18" charset="0"/>
                <a:cs typeface="+mn-cs"/>
              </a:rPr>
              <a:t>)</a:t>
            </a:r>
          </a:p>
          <a:p>
            <a:pPr marL="228600" lvl="0" indent="-228600">
              <a:lnSpc>
                <a:spcPct val="90000"/>
              </a:lnSpc>
              <a:spcBef>
                <a:spcPts val="1000"/>
              </a:spcBef>
              <a:buFont typeface="Wingdings" panose="05000000000000000000" pitchFamily="2" charset="2"/>
              <a:buChar char="Ø"/>
            </a:pPr>
            <a:endParaRPr lang="fr-FR" sz="2000" dirty="0">
              <a:latin typeface="Times New Roman" panose="02020603050405020304" pitchFamily="18" charset="0"/>
              <a:ea typeface="Times New Roman" panose="02020603050405020304" pitchFamily="18" charset="0"/>
              <a:cs typeface="+mn-cs"/>
            </a:endParaRPr>
          </a:p>
          <a:p>
            <a:pPr marL="228600" lvl="0" indent="-228600">
              <a:lnSpc>
                <a:spcPct val="90000"/>
              </a:lnSpc>
              <a:spcBef>
                <a:spcPts val="1000"/>
              </a:spcBef>
              <a:buFont typeface="Wingdings" panose="05000000000000000000" pitchFamily="2" charset="2"/>
              <a:buChar char="Ø"/>
            </a:pPr>
            <a:r>
              <a:rPr lang="fr-FR" sz="2000" dirty="0">
                <a:latin typeface="Times New Roman" panose="02020603050405020304" pitchFamily="18" charset="0"/>
                <a:ea typeface="Times New Roman" panose="02020603050405020304" pitchFamily="18" charset="0"/>
                <a:cs typeface="+mn-cs"/>
              </a:rPr>
              <a:t>      3.2 Évaluation de la conformité de l’offre technique ( </a:t>
            </a:r>
            <a:r>
              <a:rPr lang="fr-FR" sz="2000" dirty="0">
                <a:solidFill>
                  <a:srgbClr val="FF0000"/>
                </a:solidFill>
                <a:latin typeface="Times New Roman" panose="02020603050405020304" pitchFamily="18" charset="0"/>
                <a:ea typeface="Times New Roman" panose="02020603050405020304" pitchFamily="18" charset="0"/>
                <a:cs typeface="+mn-cs"/>
              </a:rPr>
              <a:t>approche et méthode techniques, personnel , méthodologie pour satisfaire les exigences environnementales, égalités des genres à la santé et la sécurité, risque lié à la traite des personnes</a:t>
            </a:r>
            <a:r>
              <a:rPr lang="fr-FR" sz="2000" dirty="0">
                <a:latin typeface="Times New Roman" panose="02020603050405020304" pitchFamily="18" charset="0"/>
                <a:ea typeface="Times New Roman" panose="02020603050405020304" pitchFamily="18" charset="0"/>
                <a:cs typeface="+mn-cs"/>
              </a:rPr>
              <a:t>)</a:t>
            </a:r>
          </a:p>
          <a:p>
            <a:pPr lvl="0" algn="just">
              <a:defRPr/>
            </a:pPr>
            <a:endParaRPr kumimoji="0" lang="fr-FR" sz="1900" b="1" i="0" u="none" strike="noStrike" kern="0" cap="none" spc="0" normalizeH="0" baseline="0" noProof="0" dirty="0">
              <a:ln>
                <a:noFill/>
              </a:ln>
              <a:solidFill>
                <a:srgbClr val="002060"/>
              </a:solidFill>
              <a:effectLst/>
              <a:uLnTx/>
              <a:uFillTx/>
              <a:latin typeface="Trebuchet MS"/>
              <a:ea typeface="+mn-ea"/>
            </a:endParaRPr>
          </a:p>
        </p:txBody>
      </p:sp>
      <p:sp>
        <p:nvSpPr>
          <p:cNvPr id="7" name="Chevron 6"/>
          <p:cNvSpPr/>
          <p:nvPr/>
        </p:nvSpPr>
        <p:spPr>
          <a:xfrm>
            <a:off x="1970856" y="919455"/>
            <a:ext cx="8208912" cy="405762"/>
          </a:xfrm>
          <a:prstGeom prst="chevron">
            <a:avLst/>
          </a:prstGeom>
          <a:noFill/>
        </p:spPr>
        <p:style>
          <a:lnRef idx="0">
            <a:schemeClr val="accent2"/>
          </a:lnRef>
          <a:fillRef idx="3">
            <a:schemeClr val="accent2"/>
          </a:fillRef>
          <a:effectRef idx="3">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2800" b="1" i="0" u="none" strike="noStrike" kern="1200" cap="none" spc="0" normalizeH="0" baseline="0" noProof="0" dirty="0">
                <a:ln>
                  <a:noFill/>
                </a:ln>
                <a:solidFill>
                  <a:srgbClr val="C00000"/>
                </a:solidFill>
                <a:effectLst/>
                <a:uLnTx/>
                <a:uFillTx/>
                <a:latin typeface="Corbel" panose="020B0503020204020204" pitchFamily="34" charset="0"/>
                <a:ea typeface="+mn-ea"/>
                <a:cs typeface="+mn-cs"/>
              </a:rPr>
              <a:t>Examen des Offres</a:t>
            </a:r>
          </a:p>
        </p:txBody>
      </p:sp>
    </p:spTree>
    <p:extLst>
      <p:ext uri="{BB962C8B-B14F-4D97-AF65-F5344CB8AC3E}">
        <p14:creationId xmlns:p14="http://schemas.microsoft.com/office/powerpoint/2010/main" val="81909291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9205421" y="6607519"/>
            <a:ext cx="2804050" cy="195438"/>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70" b="1" i="0" u="none" strike="noStrike" kern="1200" cap="none" spc="0" normalizeH="0" baseline="0" noProof="0" dirty="0">
                <a:ln>
                  <a:noFill/>
                </a:ln>
                <a:solidFill>
                  <a:srgbClr val="2683C6">
                    <a:lumMod val="50000"/>
                  </a:srgbClr>
                </a:solidFill>
                <a:effectLst/>
                <a:uLnTx/>
                <a:uFillTx/>
                <a:latin typeface="Tw Cen MT Condensed" panose="020B0606020104020203"/>
                <a:ea typeface="+mn-ea"/>
                <a:cs typeface="+mn-cs"/>
              </a:rPr>
              <a:t>-</a:t>
            </a:r>
            <a:fld id="{B6F15528-21DE-4FAA-801E-634DDDAF4B2B}" type="slidenum">
              <a:rPr kumimoji="0" lang="fr-FR" sz="1270" b="1" i="0" u="none" strike="noStrike" kern="1200" cap="none" spc="0" normalizeH="0" baseline="0" noProof="0">
                <a:ln>
                  <a:noFill/>
                </a:ln>
                <a:solidFill>
                  <a:srgbClr val="2683C6">
                    <a:lumMod val="50000"/>
                  </a:srgbClr>
                </a:solidFill>
                <a:effectLst/>
                <a:uLnTx/>
                <a:uFillTx/>
                <a:latin typeface="Tw Cen MT Condensed" panose="020B0606020104020203"/>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39</a:t>
            </a:fld>
            <a:r>
              <a:rPr kumimoji="0" lang="fr-FR" sz="1270" b="1" i="0" u="none" strike="noStrike" kern="1200" cap="none" spc="0" normalizeH="0" baseline="0" noProof="0" dirty="0">
                <a:ln>
                  <a:noFill/>
                </a:ln>
                <a:solidFill>
                  <a:srgbClr val="2683C6">
                    <a:lumMod val="50000"/>
                  </a:srgbClr>
                </a:solidFill>
                <a:effectLst/>
                <a:uLnTx/>
                <a:uFillTx/>
                <a:latin typeface="Tw Cen MT Condensed" panose="020B0606020104020203"/>
                <a:ea typeface="+mn-ea"/>
                <a:cs typeface="+mn-cs"/>
              </a:rPr>
              <a:t>-</a:t>
            </a:r>
          </a:p>
        </p:txBody>
      </p:sp>
      <p:sp>
        <p:nvSpPr>
          <p:cNvPr id="5" name="Rectangle 4"/>
          <p:cNvSpPr/>
          <p:nvPr/>
        </p:nvSpPr>
        <p:spPr>
          <a:xfrm>
            <a:off x="240" y="1"/>
            <a:ext cx="12191521" cy="864412"/>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4250" tIns="52126" rIns="104250" bIns="52126" numCol="1" spcCol="0" rtlCol="0" fromWordArt="0" anchor="ctr" anchorCtr="0" forceAA="0" compatLnSpc="1">
            <a:prstTxWarp prst="textNoShape">
              <a:avLst/>
            </a:prstTxWarp>
            <a:noAutofit/>
          </a:bodyPr>
          <a:lstStyle/>
          <a:p>
            <a:pPr lvl="0" algn="ctr"/>
            <a:r>
              <a:rPr kumimoji="0" lang="fr-FR" sz="2902" b="1" i="0" u="none" strike="noStrike" kern="1200" cap="none" spc="0" normalizeH="0" baseline="0" noProof="0" dirty="0">
                <a:ln>
                  <a:noFill/>
                </a:ln>
                <a:solidFill>
                  <a:prstClr val="white"/>
                </a:solidFill>
                <a:effectLst/>
                <a:uLnTx/>
                <a:uFillTx/>
                <a:latin typeface="Tw Cen MT" panose="020B0602020104020603"/>
                <a:ea typeface="+mn-ea"/>
                <a:cs typeface="+mn-cs"/>
              </a:rPr>
              <a:t>2. Volet Administratif : </a:t>
            </a:r>
            <a:r>
              <a:rPr kumimoji="0" lang="fr-FR" sz="2902" b="1" i="0" u="none" strike="noStrike" kern="1200" cap="none" spc="0" normalizeH="0" baseline="0" noProof="0" dirty="0">
                <a:ln>
                  <a:noFill/>
                </a:ln>
                <a:solidFill>
                  <a:srgbClr val="FFC000"/>
                </a:solidFill>
                <a:effectLst/>
                <a:uLnTx/>
                <a:uFillTx/>
                <a:latin typeface="Tw Cen MT" panose="020B0602020104020603"/>
                <a:ea typeface="+mn-ea"/>
                <a:cs typeface="+mn-cs"/>
              </a:rPr>
              <a:t>E</a:t>
            </a:r>
            <a:r>
              <a:rPr lang="fr-FR" sz="2902" b="1" dirty="0" err="1">
                <a:solidFill>
                  <a:srgbClr val="FFC000"/>
                </a:solidFill>
                <a:latin typeface="Tw Cen MT" panose="020B0602020104020603"/>
              </a:rPr>
              <a:t>xamen</a:t>
            </a:r>
            <a:r>
              <a:rPr lang="fr-FR" sz="2902" b="1" dirty="0">
                <a:solidFill>
                  <a:srgbClr val="FFC000"/>
                </a:solidFill>
                <a:latin typeface="Tw Cen MT" panose="020B0602020104020603"/>
              </a:rPr>
              <a:t> des Offres, Critères d’</a:t>
            </a:r>
            <a:r>
              <a:rPr lang="fr-FR" sz="2902" b="1" dirty="0">
                <a:solidFill>
                  <a:srgbClr val="FFC000"/>
                </a:solidFill>
              </a:rPr>
              <a:t>Évaluation et </a:t>
            </a:r>
            <a:r>
              <a:rPr kumimoji="0" lang="fr-FR" sz="2902" b="1" i="0" u="none" strike="noStrike" kern="1200" cap="none" spc="0" normalizeH="0" baseline="0" noProof="0" dirty="0">
                <a:ln>
                  <a:noFill/>
                </a:ln>
                <a:solidFill>
                  <a:srgbClr val="FFC000"/>
                </a:solidFill>
                <a:effectLst/>
                <a:uLnTx/>
                <a:uFillTx/>
                <a:latin typeface="Tw Cen MT" panose="020B0602020104020603"/>
                <a:ea typeface="+mn-ea"/>
                <a:cs typeface="+mn-cs"/>
              </a:rPr>
              <a:t>Qualification</a:t>
            </a:r>
          </a:p>
        </p:txBody>
      </p:sp>
      <p:sp>
        <p:nvSpPr>
          <p:cNvPr id="6" name="Content Placeholder 2"/>
          <p:cNvSpPr txBox="1">
            <a:spLocks/>
          </p:cNvSpPr>
          <p:nvPr/>
        </p:nvSpPr>
        <p:spPr>
          <a:xfrm>
            <a:off x="636975" y="1479605"/>
            <a:ext cx="11275197" cy="4493538"/>
          </a:xfrm>
          <a:prstGeom prst="rect">
            <a:avLst/>
          </a:prstGeom>
          <a:ln w="19050">
            <a:solidFill>
              <a:schemeClr val="tx1"/>
            </a:solidFill>
          </a:ln>
        </p:spPr>
        <p:style>
          <a:lnRef idx="2">
            <a:schemeClr val="accent1"/>
          </a:lnRef>
          <a:fillRef idx="1">
            <a:schemeClr val="lt1"/>
          </a:fillRef>
          <a:effectRef idx="0">
            <a:schemeClr val="accent1"/>
          </a:effectRef>
          <a:fontRef idx="minor">
            <a:schemeClr val="dk1"/>
          </a:fontRef>
        </p:style>
        <p:txBody>
          <a:bodyPr wrap="square" lIns="0" tIns="0" rIns="0" bIns="0">
            <a:spAutoFit/>
          </a:bodyPr>
          <a:lstStyle>
            <a:lvl1pPr marL="0">
              <a:defRPr sz="9900" b="1" i="0">
                <a:solidFill>
                  <a:srgbClr val="184578"/>
                </a:solidFill>
                <a:latin typeface="Trebuchet MS"/>
                <a:ea typeface="+mn-ea"/>
                <a:cs typeface="Trebuchet MS"/>
              </a:defRPr>
            </a:lvl1pPr>
            <a:lvl2pPr marL="574838">
              <a:defRPr>
                <a:solidFill>
                  <a:schemeClr val="dk1"/>
                </a:solidFill>
                <a:latin typeface="+mn-lt"/>
                <a:ea typeface="+mn-ea"/>
                <a:cs typeface="+mn-cs"/>
              </a:defRPr>
            </a:lvl2pPr>
            <a:lvl3pPr marL="1149675">
              <a:defRPr>
                <a:solidFill>
                  <a:schemeClr val="dk1"/>
                </a:solidFill>
                <a:latin typeface="+mn-lt"/>
                <a:ea typeface="+mn-ea"/>
                <a:cs typeface="+mn-cs"/>
              </a:defRPr>
            </a:lvl3pPr>
            <a:lvl4pPr marL="1724513">
              <a:defRPr>
                <a:solidFill>
                  <a:schemeClr val="dk1"/>
                </a:solidFill>
                <a:latin typeface="+mn-lt"/>
                <a:ea typeface="+mn-ea"/>
                <a:cs typeface="+mn-cs"/>
              </a:defRPr>
            </a:lvl4pPr>
            <a:lvl5pPr marL="2299350">
              <a:defRPr>
                <a:solidFill>
                  <a:schemeClr val="dk1"/>
                </a:solidFill>
                <a:latin typeface="+mn-lt"/>
                <a:ea typeface="+mn-ea"/>
                <a:cs typeface="+mn-cs"/>
              </a:defRPr>
            </a:lvl5pPr>
            <a:lvl6pPr marL="2874188">
              <a:defRPr>
                <a:solidFill>
                  <a:schemeClr val="dk1"/>
                </a:solidFill>
                <a:latin typeface="+mn-lt"/>
                <a:ea typeface="+mn-ea"/>
                <a:cs typeface="+mn-cs"/>
              </a:defRPr>
            </a:lvl6pPr>
            <a:lvl7pPr marL="3449025">
              <a:defRPr>
                <a:solidFill>
                  <a:schemeClr val="dk1"/>
                </a:solidFill>
                <a:latin typeface="+mn-lt"/>
                <a:ea typeface="+mn-ea"/>
                <a:cs typeface="+mn-cs"/>
              </a:defRPr>
            </a:lvl7pPr>
            <a:lvl8pPr marL="4023863">
              <a:defRPr>
                <a:solidFill>
                  <a:schemeClr val="dk1"/>
                </a:solidFill>
                <a:latin typeface="+mn-lt"/>
                <a:ea typeface="+mn-ea"/>
                <a:cs typeface="+mn-cs"/>
              </a:defRPr>
            </a:lvl8pPr>
            <a:lvl9pPr marL="4598700">
              <a:defRPr>
                <a:solidFill>
                  <a:schemeClr val="dk1"/>
                </a:solidFill>
                <a:latin typeface="+mn-lt"/>
                <a:ea typeface="+mn-ea"/>
                <a:cs typeface="+mn-cs"/>
              </a:defRPr>
            </a:lvl9pPr>
          </a:lstStyle>
          <a:p>
            <a:pPr marL="342900" lvl="0" indent="-342900">
              <a:spcBef>
                <a:spcPts val="300"/>
              </a:spcBef>
              <a:spcAft>
                <a:spcPts val="300"/>
              </a:spcAft>
              <a:buFont typeface="Wingdings" panose="05000000000000000000" pitchFamily="2" charset="2"/>
              <a:buChar char="Ø"/>
              <a:tabLst>
                <a:tab pos="457200" algn="l"/>
              </a:tabLst>
            </a:pPr>
            <a:r>
              <a:rPr kumimoji="0" lang="fr-FR" sz="1900" b="1" i="0" u="none" strike="noStrike" kern="0" cap="none" spc="0" normalizeH="0" baseline="0" noProof="0" dirty="0">
                <a:ln>
                  <a:noFill/>
                </a:ln>
                <a:solidFill>
                  <a:srgbClr val="002060"/>
                </a:solidFill>
                <a:effectLst/>
                <a:uLnTx/>
                <a:uFillTx/>
                <a:latin typeface="Trebuchet MS"/>
                <a:ea typeface="+mn-ea"/>
              </a:rPr>
              <a:t>Evaluation financière des Offres</a:t>
            </a:r>
          </a:p>
          <a:p>
            <a:pPr marL="457200" lvl="0" indent="-457200">
              <a:spcBef>
                <a:spcPts val="300"/>
              </a:spcBef>
              <a:spcAft>
                <a:spcPts val="300"/>
              </a:spcAft>
              <a:buFont typeface="+mj-lt"/>
              <a:buAutoNum type="arabicPeriod"/>
              <a:tabLst>
                <a:tab pos="457200" algn="l"/>
              </a:tabLst>
            </a:pPr>
            <a:r>
              <a:rPr kumimoji="0" lang="fr-FR" sz="1900" b="1" i="0" u="none" strike="noStrike" kern="0" cap="none" spc="0" normalizeH="0" baseline="0" noProof="0" dirty="0">
                <a:ln>
                  <a:noFill/>
                </a:ln>
                <a:solidFill>
                  <a:srgbClr val="002060"/>
                </a:solidFill>
                <a:effectLst/>
                <a:uLnTx/>
                <a:uFillTx/>
                <a:latin typeface="Trebuchet MS"/>
                <a:ea typeface="+mn-ea"/>
              </a:rPr>
              <a:t>Examen  du Prix pour déterminer l’Offre la mieux disant.</a:t>
            </a:r>
          </a:p>
          <a:p>
            <a:pPr lvl="0">
              <a:spcBef>
                <a:spcPts val="300"/>
              </a:spcBef>
              <a:spcAft>
                <a:spcPts val="300"/>
              </a:spcAft>
              <a:tabLst>
                <a:tab pos="457200" algn="l"/>
              </a:tabLst>
            </a:pPr>
            <a:r>
              <a:rPr kumimoji="0" lang="fr-FR" sz="1900" b="1" i="0" u="none" strike="noStrike" kern="0" cap="none" spc="0" normalizeH="0" baseline="0" noProof="0" dirty="0">
                <a:ln>
                  <a:noFill/>
                </a:ln>
                <a:solidFill>
                  <a:srgbClr val="002060"/>
                </a:solidFill>
                <a:effectLst/>
                <a:uLnTx/>
                <a:uFillTx/>
                <a:latin typeface="Trebuchet MS"/>
                <a:ea typeface="+mn-ea"/>
              </a:rPr>
              <a:t>    </a:t>
            </a:r>
            <a:r>
              <a:rPr kumimoji="0" lang="fr-FR" sz="1900" b="1" i="0" u="none" strike="noStrike" kern="0" cap="none" spc="0" normalizeH="0" baseline="0" noProof="0" dirty="0">
                <a:ln>
                  <a:noFill/>
                </a:ln>
                <a:solidFill>
                  <a:srgbClr val="0099FF"/>
                </a:solidFill>
                <a:effectLst/>
                <a:uLnTx/>
                <a:uFillTx/>
                <a:latin typeface="Trebuchet MS"/>
                <a:ea typeface="+mn-ea"/>
              </a:rPr>
              <a:t>« Le Prix de l’Offre évaluée » comprendra </a:t>
            </a:r>
          </a:p>
          <a:p>
            <a:pPr marL="447675" lvl="0" indent="-447675">
              <a:spcBef>
                <a:spcPts val="300"/>
              </a:spcBef>
              <a:spcAft>
                <a:spcPts val="300"/>
              </a:spcAft>
              <a:tabLst>
                <a:tab pos="457200" algn="l"/>
              </a:tabLst>
            </a:pPr>
            <a:r>
              <a:rPr kumimoji="0" lang="fr-FR" sz="1900" b="1" i="0" u="none" strike="noStrike" kern="0" cap="none" spc="0" normalizeH="0" baseline="0" noProof="0" dirty="0">
                <a:ln>
                  <a:noFill/>
                </a:ln>
                <a:solidFill>
                  <a:srgbClr val="002060"/>
                </a:solidFill>
                <a:effectLst/>
                <a:uLnTx/>
                <a:uFillTx/>
                <a:latin typeface="Trebuchet MS"/>
                <a:ea typeface="+mn-ea"/>
              </a:rPr>
              <a:t>	</a:t>
            </a:r>
            <a:r>
              <a:rPr kumimoji="0" lang="fr-FR" sz="1900" b="1" i="0" u="none" strike="noStrike" kern="0" cap="none" spc="0" normalizeH="0" baseline="0" noProof="0" dirty="0">
                <a:ln>
                  <a:noFill/>
                </a:ln>
                <a:solidFill>
                  <a:srgbClr val="FF0000"/>
                </a:solidFill>
                <a:effectLst/>
                <a:uLnTx/>
                <a:uFillTx/>
                <a:latin typeface="Trebuchet MS"/>
                <a:ea typeface="+mn-ea"/>
              </a:rPr>
              <a:t>la correction  des erreurs arithmétiques   et des omissions, etc., conformément à la clause 32.1 des IS.</a:t>
            </a:r>
          </a:p>
          <a:p>
            <a:pPr marL="447675" lvl="0" indent="-447675">
              <a:spcBef>
                <a:spcPts val="300"/>
              </a:spcBef>
              <a:spcAft>
                <a:spcPts val="300"/>
              </a:spcAft>
              <a:tabLst>
                <a:tab pos="457200" algn="l"/>
              </a:tabLst>
            </a:pPr>
            <a:r>
              <a:rPr kumimoji="0" lang="fr-FR" sz="1900" b="1" i="0" u="none" strike="noStrike" kern="0" cap="none" spc="0" normalizeH="0" baseline="0" noProof="0" dirty="0">
                <a:ln>
                  <a:noFill/>
                </a:ln>
                <a:solidFill>
                  <a:srgbClr val="FF0000"/>
                </a:solidFill>
                <a:effectLst/>
                <a:uLnTx/>
                <a:uFillTx/>
                <a:latin typeface="Trebuchet MS"/>
                <a:ea typeface="+mn-ea"/>
              </a:rPr>
              <a:t>	la rectification des non conformités mineurs qui affectent le prix suivant la méthode présentée à section III du DAO</a:t>
            </a:r>
          </a:p>
          <a:p>
            <a:pPr lvl="0">
              <a:spcBef>
                <a:spcPts val="300"/>
              </a:spcBef>
              <a:spcAft>
                <a:spcPts val="300"/>
              </a:spcAft>
              <a:tabLst>
                <a:tab pos="457200" algn="l"/>
              </a:tabLst>
            </a:pPr>
            <a:r>
              <a:rPr kumimoji="0" lang="fr-FR" sz="1900" b="1" i="0" u="none" strike="noStrike" kern="0" cap="none" spc="0" normalizeH="0" baseline="0" noProof="0" dirty="0">
                <a:ln>
                  <a:noFill/>
                </a:ln>
                <a:solidFill>
                  <a:srgbClr val="FF0000"/>
                </a:solidFill>
                <a:effectLst/>
                <a:uLnTx/>
                <a:uFillTx/>
                <a:latin typeface="Trebuchet MS"/>
                <a:ea typeface="+mn-ea"/>
              </a:rPr>
              <a:t>	la conversion en une monnaie aux fins de comparaison 31.7 des IS</a:t>
            </a:r>
          </a:p>
          <a:p>
            <a:pPr lvl="0">
              <a:spcBef>
                <a:spcPts val="300"/>
              </a:spcBef>
              <a:spcAft>
                <a:spcPts val="300"/>
              </a:spcAft>
              <a:tabLst>
                <a:tab pos="457200" algn="l"/>
              </a:tabLst>
            </a:pPr>
            <a:endParaRPr kumimoji="0" lang="fr-FR" sz="1900" b="1" i="0" u="none" strike="noStrike" kern="0" cap="none" spc="0" normalizeH="0" baseline="0" noProof="0" dirty="0">
              <a:ln>
                <a:noFill/>
              </a:ln>
              <a:solidFill>
                <a:srgbClr val="002060"/>
              </a:solidFill>
              <a:effectLst/>
              <a:uLnTx/>
              <a:uFillTx/>
              <a:latin typeface="Trebuchet MS"/>
              <a:ea typeface="+mn-ea"/>
            </a:endParaRPr>
          </a:p>
          <a:p>
            <a:pPr>
              <a:spcBef>
                <a:spcPts val="300"/>
              </a:spcBef>
              <a:spcAft>
                <a:spcPts val="300"/>
              </a:spcAft>
              <a:tabLst>
                <a:tab pos="457200" algn="l"/>
              </a:tabLst>
            </a:pPr>
            <a:r>
              <a:rPr lang="fr-FR" sz="1900" kern="0" dirty="0">
                <a:solidFill>
                  <a:srgbClr val="002060"/>
                </a:solidFill>
              </a:rPr>
              <a:t>2. Comparaison des montants corrigés afin d’en déterminer le moins disant </a:t>
            </a:r>
          </a:p>
          <a:p>
            <a:pPr lvl="0">
              <a:spcBef>
                <a:spcPts val="300"/>
              </a:spcBef>
              <a:spcAft>
                <a:spcPts val="300"/>
              </a:spcAft>
              <a:tabLst>
                <a:tab pos="457200" algn="l"/>
              </a:tabLst>
            </a:pPr>
            <a:endParaRPr kumimoji="0" lang="fr-FR" sz="1900" b="1" i="0" u="none" strike="noStrike" kern="0" cap="none" spc="0" normalizeH="0" baseline="0" noProof="0" dirty="0">
              <a:ln>
                <a:noFill/>
              </a:ln>
              <a:solidFill>
                <a:srgbClr val="002060"/>
              </a:solidFill>
              <a:effectLst/>
              <a:uLnTx/>
              <a:uFillTx/>
              <a:latin typeface="Trebuchet MS"/>
              <a:ea typeface="+mn-ea"/>
            </a:endParaRPr>
          </a:p>
          <a:p>
            <a:pPr marL="93663" lvl="0">
              <a:spcBef>
                <a:spcPts val="300"/>
              </a:spcBef>
              <a:spcAft>
                <a:spcPts val="300"/>
              </a:spcAft>
              <a:tabLst>
                <a:tab pos="457200" algn="l"/>
              </a:tabLst>
            </a:pPr>
            <a:r>
              <a:rPr kumimoji="0" lang="fr-FR" sz="1900" b="1" i="0" u="none" strike="noStrike" kern="0" cap="none" spc="0" normalizeH="0" baseline="0" noProof="0" dirty="0">
                <a:ln>
                  <a:noFill/>
                </a:ln>
                <a:solidFill>
                  <a:srgbClr val="002060"/>
                </a:solidFill>
                <a:effectLst/>
                <a:uLnTx/>
                <a:uFillTx/>
                <a:latin typeface="Trebuchet MS"/>
                <a:ea typeface="+mn-ea"/>
              </a:rPr>
              <a:t>3. Analyse du caractère raisonnable du Prix (Equilibre des prix – Montant pas trop élevé pas trop bas). A ce stade, l’offre pourrait être écartée à la seule discrétion du maître d’ouvrage IS 34.2</a:t>
            </a:r>
          </a:p>
        </p:txBody>
      </p:sp>
      <p:sp>
        <p:nvSpPr>
          <p:cNvPr id="7" name="Chevron 6"/>
          <p:cNvSpPr/>
          <p:nvPr/>
        </p:nvSpPr>
        <p:spPr>
          <a:xfrm>
            <a:off x="1970856" y="919455"/>
            <a:ext cx="8208912" cy="405492"/>
          </a:xfrm>
          <a:prstGeom prst="chevron">
            <a:avLst/>
          </a:prstGeom>
          <a:noFill/>
        </p:spPr>
        <p:style>
          <a:lnRef idx="0">
            <a:schemeClr val="accent2"/>
          </a:lnRef>
          <a:fillRef idx="3">
            <a:schemeClr val="accent2"/>
          </a:fillRef>
          <a:effectRef idx="3">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2800" b="1" i="0" u="none" strike="noStrike" kern="1200" cap="none" spc="0" normalizeH="0" baseline="0" noProof="0" dirty="0">
                <a:ln>
                  <a:noFill/>
                </a:ln>
                <a:solidFill>
                  <a:srgbClr val="C00000"/>
                </a:solidFill>
                <a:effectLst/>
                <a:uLnTx/>
                <a:uFillTx/>
                <a:latin typeface="Corbel" panose="020B0503020204020204" pitchFamily="34" charset="0"/>
                <a:ea typeface="+mn-ea"/>
                <a:cs typeface="+mn-cs"/>
              </a:rPr>
              <a:t>Critères d’évaluation</a:t>
            </a:r>
          </a:p>
        </p:txBody>
      </p:sp>
    </p:spTree>
    <p:extLst>
      <p:ext uri="{BB962C8B-B14F-4D97-AF65-F5344CB8AC3E}">
        <p14:creationId xmlns:p14="http://schemas.microsoft.com/office/powerpoint/2010/main" val="12098033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3"/>
          <a:srcRect t="33898" r="24347"/>
          <a:stretch/>
        </p:blipFill>
        <p:spPr>
          <a:xfrm>
            <a:off x="8594751" y="4632553"/>
            <a:ext cx="3597010" cy="2225447"/>
          </a:xfrm>
          <a:prstGeom prst="rect">
            <a:avLst/>
          </a:prstGeom>
        </p:spPr>
      </p:pic>
      <p:sp>
        <p:nvSpPr>
          <p:cNvPr id="7" name="Rectangle 6"/>
          <p:cNvSpPr/>
          <p:nvPr/>
        </p:nvSpPr>
        <p:spPr>
          <a:xfrm>
            <a:off x="240" y="1"/>
            <a:ext cx="12191521" cy="1101945"/>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4250" tIns="52126" rIns="104250" bIns="52126" numCol="1" spcCol="0" rtlCol="0" fromWordArt="0" anchor="ctr" anchorCtr="0" forceAA="0" compatLnSpc="1">
            <a:prstTxWarp prst="textNoShape">
              <a:avLst/>
            </a:prstTxWarp>
            <a:noAutofit/>
          </a:bodyPr>
          <a:lstStyle/>
          <a:p>
            <a:pPr algn="ctr">
              <a:lnSpc>
                <a:spcPct val="90000"/>
              </a:lnSpc>
              <a:spcBef>
                <a:spcPct val="0"/>
              </a:spcBef>
            </a:pPr>
            <a:r>
              <a:rPr lang="fr-FR" sz="3990" b="1" dirty="0">
                <a:solidFill>
                  <a:schemeClr val="bg1"/>
                </a:solidFill>
                <a:latin typeface="Corbel" panose="020B0503020204020204" pitchFamily="34" charset="0"/>
                <a:cs typeface="Sakkal Majalla" panose="02000000000000000000" pitchFamily="2" charset="-78"/>
              </a:rPr>
              <a:t>Aperçu sur le Compact II</a:t>
            </a:r>
          </a:p>
        </p:txBody>
      </p:sp>
      <p:graphicFrame>
        <p:nvGraphicFramePr>
          <p:cNvPr id="6" name="Tableau 32"/>
          <p:cNvGraphicFramePr>
            <a:graphicFrameLocks noGrp="1"/>
          </p:cNvGraphicFramePr>
          <p:nvPr/>
        </p:nvGraphicFramePr>
        <p:xfrm>
          <a:off x="2035629" y="2314820"/>
          <a:ext cx="8828150" cy="2917692"/>
        </p:xfrm>
        <a:graphic>
          <a:graphicData uri="http://schemas.openxmlformats.org/drawingml/2006/table">
            <a:tbl>
              <a:tblPr firstRow="1" bandRow="1">
                <a:tableStyleId>{3B4B98B0-60AC-42C2-AFA5-B58CD77FA1E5}</a:tableStyleId>
              </a:tblPr>
              <a:tblGrid>
                <a:gridCol w="4354039">
                  <a:extLst>
                    <a:ext uri="{9D8B030D-6E8A-4147-A177-3AD203B41FA5}">
                      <a16:colId xmlns:a16="http://schemas.microsoft.com/office/drawing/2014/main" val="2158021175"/>
                    </a:ext>
                  </a:extLst>
                </a:gridCol>
                <a:gridCol w="4474111">
                  <a:extLst>
                    <a:ext uri="{9D8B030D-6E8A-4147-A177-3AD203B41FA5}">
                      <a16:colId xmlns:a16="http://schemas.microsoft.com/office/drawing/2014/main" val="3803927807"/>
                    </a:ext>
                  </a:extLst>
                </a:gridCol>
              </a:tblGrid>
              <a:tr h="110557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800" b="1" kern="1200" dirty="0">
                          <a:solidFill>
                            <a:schemeClr val="tx1"/>
                          </a:solidFill>
                          <a:latin typeface="Corbel" panose="020B0503020204020204" pitchFamily="34" charset="0"/>
                          <a:ea typeface="+mn-ea"/>
                          <a:cs typeface="Sakkal Majalla" panose="02000000000000000000" pitchFamily="2" charset="-78"/>
                        </a:rPr>
                        <a:t>Enveloppe budgétaire</a:t>
                      </a:r>
                    </a:p>
                  </a:txBody>
                  <a:tcPr marL="82918" marR="82918" marT="41459" marB="4145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2060"/>
                      </a:solidFill>
                      <a:prstDash val="solid"/>
                      <a:round/>
                      <a:headEnd type="none" w="med" len="med"/>
                      <a:tailEnd type="none" w="med" len="med"/>
                    </a:lnT>
                    <a:lnB w="12700" cap="flat" cmpd="sng" algn="ctr">
                      <a:solidFill>
                        <a:srgbClr val="002060"/>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800" b="0" kern="1200" dirty="0">
                          <a:solidFill>
                            <a:schemeClr val="tx1"/>
                          </a:solidFill>
                          <a:latin typeface="Corbel" panose="020B0503020204020204" pitchFamily="34" charset="0"/>
                          <a:ea typeface="+mn-ea"/>
                          <a:cs typeface="Sakkal Majalla" panose="02000000000000000000" pitchFamily="2" charset="-78"/>
                        </a:rPr>
                        <a:t>MCC: 450 millions de dollars</a:t>
                      </a:r>
                    </a:p>
                    <a:p>
                      <a:pPr marL="0" marR="0" lvl="0" indent="0" algn="l" defTabSz="914400" rtl="0" eaLnBrk="1" fontAlgn="auto" latinLnBrk="0" hangingPunct="1">
                        <a:lnSpc>
                          <a:spcPct val="100000"/>
                        </a:lnSpc>
                        <a:spcBef>
                          <a:spcPts val="0"/>
                        </a:spcBef>
                        <a:spcAft>
                          <a:spcPts val="0"/>
                        </a:spcAft>
                        <a:buClrTx/>
                        <a:buSzTx/>
                        <a:buFontTx/>
                        <a:buNone/>
                        <a:tabLst/>
                        <a:defRPr/>
                      </a:pPr>
                      <a:r>
                        <a:rPr lang="fr-FR" sz="1800" b="0" kern="1200" dirty="0">
                          <a:solidFill>
                            <a:schemeClr val="tx1"/>
                          </a:solidFill>
                          <a:latin typeface="Corbel" panose="020B0503020204020204" pitchFamily="34" charset="0"/>
                          <a:ea typeface="+mn-ea"/>
                          <a:cs typeface="Sakkal Majalla" panose="02000000000000000000" pitchFamily="2" charset="-78"/>
                        </a:rPr>
                        <a:t>Gouvernement: 82 millions</a:t>
                      </a:r>
                      <a:r>
                        <a:rPr lang="fr-FR" sz="1800" b="0" kern="1200" baseline="0" dirty="0">
                          <a:solidFill>
                            <a:schemeClr val="tx1"/>
                          </a:solidFill>
                          <a:latin typeface="Corbel" panose="020B0503020204020204" pitchFamily="34" charset="0"/>
                          <a:ea typeface="+mn-ea"/>
                          <a:cs typeface="Sakkal Majalla" panose="02000000000000000000" pitchFamily="2" charset="-78"/>
                        </a:rPr>
                        <a:t> de dollars</a:t>
                      </a:r>
                      <a:endParaRPr lang="fr-FR" sz="1800" b="0" kern="1200" dirty="0">
                        <a:solidFill>
                          <a:schemeClr val="tx1"/>
                        </a:solidFill>
                        <a:latin typeface="Corbel" panose="020B0503020204020204" pitchFamily="34" charset="0"/>
                        <a:ea typeface="+mn-ea"/>
                        <a:cs typeface="Sakkal Majalla" panose="02000000000000000000" pitchFamily="2" charset="-78"/>
                      </a:endParaRPr>
                    </a:p>
                  </a:txBody>
                  <a:tcPr marL="82918" marR="82918" marT="41459" marB="4145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2060"/>
                      </a:solidFill>
                      <a:prstDash val="solid"/>
                      <a:round/>
                      <a:headEnd type="none" w="med" len="med"/>
                      <a:tailEnd type="none" w="med" len="med"/>
                    </a:lnT>
                    <a:lnB w="12700"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3551506136"/>
                  </a:ext>
                </a:extLst>
              </a:tr>
              <a:tr h="45604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800" b="1" kern="1200" dirty="0">
                          <a:solidFill>
                            <a:schemeClr val="tx1"/>
                          </a:solidFill>
                          <a:latin typeface="Corbel" panose="020B0503020204020204" pitchFamily="34" charset="0"/>
                          <a:ea typeface="+mn-ea"/>
                          <a:cs typeface="Sakkal Majalla" panose="02000000000000000000" pitchFamily="2" charset="-78"/>
                        </a:rPr>
                        <a:t>Date de signature</a:t>
                      </a:r>
                    </a:p>
                  </a:txBody>
                  <a:tcPr marL="82918" marR="82918" marT="41459" marB="4145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2060"/>
                      </a:solidFill>
                      <a:prstDash val="solid"/>
                      <a:round/>
                      <a:headEnd type="none" w="med" len="med"/>
                      <a:tailEnd type="none" w="med" len="med"/>
                    </a:lnT>
                    <a:lnB w="12700" cap="flat" cmpd="sng" algn="ctr">
                      <a:solidFill>
                        <a:srgbClr val="002060"/>
                      </a:solidFill>
                      <a:prstDash val="solid"/>
                      <a:round/>
                      <a:headEnd type="none" w="med" len="med"/>
                      <a:tailEnd type="none" w="med" len="med"/>
                    </a:lnB>
                    <a:solidFill>
                      <a:srgbClr val="0070C0">
                        <a:alpha val="20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800" b="0" kern="1200" dirty="0">
                          <a:solidFill>
                            <a:schemeClr val="tx1"/>
                          </a:solidFill>
                          <a:latin typeface="Corbel" panose="020B0503020204020204" pitchFamily="34" charset="0"/>
                          <a:ea typeface="+mn-ea"/>
                          <a:cs typeface="Sakkal Majalla" panose="02000000000000000000" pitchFamily="2" charset="-78"/>
                        </a:rPr>
                        <a:t>30 novembre 2015</a:t>
                      </a:r>
                    </a:p>
                  </a:txBody>
                  <a:tcPr marL="82918" marR="82918" marT="41459" marB="4145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2060"/>
                      </a:solidFill>
                      <a:prstDash val="solid"/>
                      <a:round/>
                      <a:headEnd type="none" w="med" len="med"/>
                      <a:tailEnd type="none" w="med" len="med"/>
                    </a:lnT>
                    <a:lnB w="12700" cap="flat" cmpd="sng" algn="ctr">
                      <a:solidFill>
                        <a:srgbClr val="002060"/>
                      </a:solidFill>
                      <a:prstDash val="solid"/>
                      <a:round/>
                      <a:headEnd type="none" w="med" len="med"/>
                      <a:tailEnd type="none" w="med" len="med"/>
                    </a:lnB>
                    <a:solidFill>
                      <a:srgbClr val="0070C0">
                        <a:alpha val="20000"/>
                      </a:srgbClr>
                    </a:solidFill>
                  </a:tcPr>
                </a:tc>
                <a:extLst>
                  <a:ext uri="{0D108BD9-81ED-4DB2-BD59-A6C34878D82A}">
                    <a16:rowId xmlns:a16="http://schemas.microsoft.com/office/drawing/2014/main" val="898354270"/>
                  </a:ext>
                </a:extLst>
              </a:tr>
              <a:tr h="72036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800" b="1" kern="1200" dirty="0">
                          <a:solidFill>
                            <a:schemeClr val="tx1"/>
                          </a:solidFill>
                          <a:latin typeface="Corbel" panose="020B0503020204020204" pitchFamily="34" charset="0"/>
                          <a:ea typeface="+mn-ea"/>
                          <a:cs typeface="Sakkal Majalla" panose="02000000000000000000" pitchFamily="2" charset="-78"/>
                        </a:rPr>
                        <a:t>Date d’entrée en vigueur</a:t>
                      </a:r>
                    </a:p>
                  </a:txBody>
                  <a:tcPr marL="82918" marR="82918" marT="41459" marB="4145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2060"/>
                      </a:solidFill>
                      <a:prstDash val="solid"/>
                      <a:round/>
                      <a:headEnd type="none" w="med" len="med"/>
                      <a:tailEnd type="none" w="med" len="med"/>
                    </a:lnT>
                    <a:lnB w="12700" cap="flat" cmpd="sng" algn="ctr">
                      <a:solidFill>
                        <a:srgbClr val="002060"/>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800" b="0" kern="1200" dirty="0">
                          <a:solidFill>
                            <a:schemeClr val="tx1"/>
                          </a:solidFill>
                          <a:latin typeface="Corbel" panose="020B0503020204020204" pitchFamily="34" charset="0"/>
                          <a:ea typeface="+mn-ea"/>
                          <a:cs typeface="Sakkal Majalla" panose="02000000000000000000" pitchFamily="2" charset="-78"/>
                        </a:rPr>
                        <a:t>30 juin 2017 </a:t>
                      </a:r>
                    </a:p>
                  </a:txBody>
                  <a:tcPr marL="82918" marR="82918" marT="41459" marB="4145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2060"/>
                      </a:solidFill>
                      <a:prstDash val="solid"/>
                      <a:round/>
                      <a:headEnd type="none" w="med" len="med"/>
                      <a:tailEnd type="none" w="med" len="med"/>
                    </a:lnT>
                    <a:lnB w="12700"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546956266"/>
                  </a:ext>
                </a:extLst>
              </a:tr>
              <a:tr h="63570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800" b="1" kern="1200" dirty="0">
                          <a:solidFill>
                            <a:schemeClr val="tx1"/>
                          </a:solidFill>
                          <a:latin typeface="Corbel" panose="020B0503020204020204" pitchFamily="34" charset="0"/>
                          <a:ea typeface="+mn-ea"/>
                          <a:cs typeface="Sakkal Majalla" panose="02000000000000000000" pitchFamily="2" charset="-78"/>
                        </a:rPr>
                        <a:t>Période d’exécution </a:t>
                      </a:r>
                    </a:p>
                  </a:txBody>
                  <a:tcPr marL="82918" marR="82918" marT="41459" marB="4145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2060"/>
                      </a:solidFill>
                      <a:prstDash val="solid"/>
                      <a:round/>
                      <a:headEnd type="none" w="med" len="med"/>
                      <a:tailEnd type="none" w="med" len="med"/>
                    </a:lnT>
                    <a:lnB w="12700" cap="flat" cmpd="sng" algn="ctr">
                      <a:solidFill>
                        <a:srgbClr val="002060"/>
                      </a:solidFill>
                      <a:prstDash val="solid"/>
                      <a:round/>
                      <a:headEnd type="none" w="med" len="med"/>
                      <a:tailEnd type="none" w="med" len="med"/>
                    </a:lnB>
                    <a:solidFill>
                      <a:srgbClr val="0070C0">
                        <a:alpha val="20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800" b="0" kern="1200" dirty="0">
                          <a:solidFill>
                            <a:schemeClr val="tx1"/>
                          </a:solidFill>
                          <a:latin typeface="Corbel" panose="020B0503020204020204" pitchFamily="34" charset="0"/>
                          <a:ea typeface="+mn-ea"/>
                          <a:cs typeface="Sakkal Majalla" panose="02000000000000000000" pitchFamily="2" charset="-78"/>
                        </a:rPr>
                        <a:t>5 ans à partir de la date d’entrée en vigueur</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800" b="0" kern="1200" dirty="0">
                        <a:solidFill>
                          <a:schemeClr val="tx1"/>
                        </a:solidFill>
                        <a:latin typeface="Corbel" panose="020B0503020204020204" pitchFamily="34" charset="0"/>
                        <a:ea typeface="+mn-ea"/>
                        <a:cs typeface="Sakkal Majalla" panose="02000000000000000000" pitchFamily="2" charset="-78"/>
                      </a:endParaRPr>
                    </a:p>
                  </a:txBody>
                  <a:tcPr marL="82918" marR="82918" marT="41459" marB="4145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2060"/>
                      </a:solidFill>
                      <a:prstDash val="solid"/>
                      <a:round/>
                      <a:headEnd type="none" w="med" len="med"/>
                      <a:tailEnd type="none" w="med" len="med"/>
                    </a:lnT>
                    <a:lnB w="12700" cap="flat" cmpd="sng" algn="ctr">
                      <a:solidFill>
                        <a:srgbClr val="002060"/>
                      </a:solidFill>
                      <a:prstDash val="solid"/>
                      <a:round/>
                      <a:headEnd type="none" w="med" len="med"/>
                      <a:tailEnd type="none" w="med" len="med"/>
                    </a:lnB>
                    <a:solidFill>
                      <a:srgbClr val="0070C0">
                        <a:alpha val="20000"/>
                      </a:srgbClr>
                    </a:solidFill>
                  </a:tcPr>
                </a:tc>
                <a:extLst>
                  <a:ext uri="{0D108BD9-81ED-4DB2-BD59-A6C34878D82A}">
                    <a16:rowId xmlns:a16="http://schemas.microsoft.com/office/drawing/2014/main" val="102417094"/>
                  </a:ext>
                </a:extLst>
              </a:tr>
            </a:tbl>
          </a:graphicData>
        </a:graphic>
      </p:graphicFrame>
      <p:sp>
        <p:nvSpPr>
          <p:cNvPr id="9" name="Parallelogram 8"/>
          <p:cNvSpPr/>
          <p:nvPr/>
        </p:nvSpPr>
        <p:spPr>
          <a:xfrm>
            <a:off x="1259124" y="1356053"/>
            <a:ext cx="9990930" cy="466413"/>
          </a:xfrm>
          <a:prstGeom prst="parallelogram">
            <a:avLst>
              <a:gd name="adj" fmla="val 34259"/>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176" b="1" dirty="0">
                <a:solidFill>
                  <a:schemeClr val="bg1"/>
                </a:solidFill>
                <a:latin typeface="Corbel" panose="020B0503020204020204"/>
              </a:rPr>
              <a:t>Données générales</a:t>
            </a:r>
          </a:p>
        </p:txBody>
      </p:sp>
      <p:sp>
        <p:nvSpPr>
          <p:cNvPr id="2" name="Slide Number Placeholder 1"/>
          <p:cNvSpPr>
            <a:spLocks noGrp="1"/>
          </p:cNvSpPr>
          <p:nvPr>
            <p:ph type="sldNum" sz="quarter" idx="4294967295"/>
          </p:nvPr>
        </p:nvSpPr>
        <p:spPr/>
        <p:txBody>
          <a:bodyPr/>
          <a:lstStyle/>
          <a:p>
            <a:fld id="{B6F15528-21DE-4FAA-801E-634DDDAF4B2B}" type="slidenum">
              <a:rPr lang="fr-FR" smtClean="0"/>
              <a:t>4</a:t>
            </a:fld>
            <a:endParaRPr lang="fr-FR"/>
          </a:p>
        </p:txBody>
      </p:sp>
    </p:spTree>
    <p:extLst>
      <p:ext uri="{BB962C8B-B14F-4D97-AF65-F5344CB8AC3E}">
        <p14:creationId xmlns:p14="http://schemas.microsoft.com/office/powerpoint/2010/main" val="25475798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9205421" y="6607519"/>
            <a:ext cx="2804050" cy="195438"/>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70" b="1" i="0" u="none" strike="noStrike" kern="1200" cap="none" spc="0" normalizeH="0" baseline="0" noProof="0" dirty="0">
                <a:ln>
                  <a:noFill/>
                </a:ln>
                <a:solidFill>
                  <a:srgbClr val="2683C6">
                    <a:lumMod val="50000"/>
                  </a:srgbClr>
                </a:solidFill>
                <a:effectLst/>
                <a:uLnTx/>
                <a:uFillTx/>
                <a:latin typeface="Tw Cen MT Condensed" panose="020B0606020104020203"/>
                <a:ea typeface="+mn-ea"/>
                <a:cs typeface="+mn-cs"/>
              </a:rPr>
              <a:t>-</a:t>
            </a:r>
            <a:fld id="{B6F15528-21DE-4FAA-801E-634DDDAF4B2B}" type="slidenum">
              <a:rPr kumimoji="0" lang="fr-FR" sz="1270" b="1" i="0" u="none" strike="noStrike" kern="1200" cap="none" spc="0" normalizeH="0" baseline="0" noProof="0">
                <a:ln>
                  <a:noFill/>
                </a:ln>
                <a:solidFill>
                  <a:srgbClr val="2683C6">
                    <a:lumMod val="50000"/>
                  </a:srgbClr>
                </a:solidFill>
                <a:effectLst/>
                <a:uLnTx/>
                <a:uFillTx/>
                <a:latin typeface="Tw Cen MT Condensed" panose="020B0606020104020203"/>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40</a:t>
            </a:fld>
            <a:r>
              <a:rPr kumimoji="0" lang="fr-FR" sz="1270" b="1" i="0" u="none" strike="noStrike" kern="1200" cap="none" spc="0" normalizeH="0" baseline="0" noProof="0" dirty="0">
                <a:ln>
                  <a:noFill/>
                </a:ln>
                <a:solidFill>
                  <a:srgbClr val="2683C6">
                    <a:lumMod val="50000"/>
                  </a:srgbClr>
                </a:solidFill>
                <a:effectLst/>
                <a:uLnTx/>
                <a:uFillTx/>
                <a:latin typeface="Tw Cen MT Condensed" panose="020B0606020104020203"/>
                <a:ea typeface="+mn-ea"/>
                <a:cs typeface="+mn-cs"/>
              </a:rPr>
              <a:t>-</a:t>
            </a:r>
          </a:p>
        </p:txBody>
      </p:sp>
      <p:sp>
        <p:nvSpPr>
          <p:cNvPr id="5" name="Rectangle 4"/>
          <p:cNvSpPr/>
          <p:nvPr/>
        </p:nvSpPr>
        <p:spPr>
          <a:xfrm>
            <a:off x="240" y="0"/>
            <a:ext cx="12191521" cy="919455"/>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4250" tIns="52126" rIns="104250" bIns="52126" numCol="1" spcCol="0" rtlCol="0" fromWordArt="0" anchor="ctr" anchorCtr="0" forceAA="0" compatLnSpc="1">
            <a:prstTxWarp prst="textNoShape">
              <a:avLst/>
            </a:prstTxWarp>
            <a:noAutofit/>
          </a:bodyPr>
          <a:lstStyle/>
          <a:p>
            <a:pPr lvl="0" algn="ctr"/>
            <a:r>
              <a:rPr kumimoji="0" lang="fr-FR" sz="2902" b="1" i="0" u="none" strike="noStrike" kern="1200" cap="none" spc="0" normalizeH="0" baseline="0" noProof="0" dirty="0">
                <a:ln>
                  <a:noFill/>
                </a:ln>
                <a:solidFill>
                  <a:prstClr val="white"/>
                </a:solidFill>
                <a:effectLst/>
                <a:uLnTx/>
                <a:uFillTx/>
                <a:latin typeface="Tw Cen MT" panose="020B0602020104020603"/>
                <a:ea typeface="+mn-ea"/>
                <a:cs typeface="+mn-cs"/>
              </a:rPr>
              <a:t>2. Volet Administratif : </a:t>
            </a:r>
            <a:r>
              <a:rPr kumimoji="0" lang="fr-FR" sz="2902" b="1" i="0" u="none" strike="noStrike" kern="1200" cap="none" spc="0" normalizeH="0" baseline="0" noProof="0" dirty="0">
                <a:ln>
                  <a:noFill/>
                </a:ln>
                <a:solidFill>
                  <a:srgbClr val="FFC000"/>
                </a:solidFill>
                <a:effectLst/>
                <a:uLnTx/>
                <a:uFillTx/>
                <a:latin typeface="Tw Cen MT" panose="020B0602020104020603"/>
                <a:ea typeface="+mn-ea"/>
                <a:cs typeface="+mn-cs"/>
              </a:rPr>
              <a:t>E</a:t>
            </a:r>
            <a:r>
              <a:rPr lang="fr-FR" sz="2902" b="1" dirty="0" err="1">
                <a:solidFill>
                  <a:srgbClr val="FFC000"/>
                </a:solidFill>
                <a:latin typeface="Tw Cen MT" panose="020B0602020104020603"/>
              </a:rPr>
              <a:t>xamen</a:t>
            </a:r>
            <a:r>
              <a:rPr lang="fr-FR" sz="2902" b="1" dirty="0">
                <a:solidFill>
                  <a:srgbClr val="FFC000"/>
                </a:solidFill>
                <a:latin typeface="Tw Cen MT" panose="020B0602020104020603"/>
              </a:rPr>
              <a:t> des Offres, Critères d’</a:t>
            </a:r>
            <a:r>
              <a:rPr lang="fr-FR" sz="2902" b="1" dirty="0">
                <a:solidFill>
                  <a:srgbClr val="FFC000"/>
                </a:solidFill>
              </a:rPr>
              <a:t>Évaluation et </a:t>
            </a:r>
            <a:r>
              <a:rPr kumimoji="0" lang="fr-FR" sz="2902" b="1" i="0" u="none" strike="noStrike" kern="1200" cap="none" spc="0" normalizeH="0" baseline="0" noProof="0" dirty="0">
                <a:ln>
                  <a:noFill/>
                </a:ln>
                <a:solidFill>
                  <a:srgbClr val="FFC000"/>
                </a:solidFill>
                <a:effectLst/>
                <a:uLnTx/>
                <a:uFillTx/>
                <a:latin typeface="Tw Cen MT" panose="020B0602020104020603"/>
                <a:ea typeface="+mn-ea"/>
                <a:cs typeface="+mn-cs"/>
              </a:rPr>
              <a:t>Qualification</a:t>
            </a:r>
          </a:p>
        </p:txBody>
      </p:sp>
      <p:sp>
        <p:nvSpPr>
          <p:cNvPr id="6" name="Content Placeholder 2"/>
          <p:cNvSpPr txBox="1">
            <a:spLocks/>
          </p:cNvSpPr>
          <p:nvPr/>
        </p:nvSpPr>
        <p:spPr>
          <a:xfrm>
            <a:off x="397165" y="1550410"/>
            <a:ext cx="11612306" cy="5042406"/>
          </a:xfrm>
          <a:prstGeom prst="rect">
            <a:avLst/>
          </a:prstGeom>
          <a:ln w="19050">
            <a:solidFill>
              <a:schemeClr val="tx1"/>
            </a:solidFill>
          </a:ln>
        </p:spPr>
        <p:style>
          <a:lnRef idx="2">
            <a:schemeClr val="accent1"/>
          </a:lnRef>
          <a:fillRef idx="1">
            <a:schemeClr val="lt1"/>
          </a:fillRef>
          <a:effectRef idx="0">
            <a:schemeClr val="accent1"/>
          </a:effectRef>
          <a:fontRef idx="minor">
            <a:schemeClr val="dk1"/>
          </a:fontRef>
        </p:style>
        <p:txBody>
          <a:bodyPr wrap="square" lIns="0" tIns="0" rIns="0" bIns="0">
            <a:spAutoFit/>
          </a:bodyPr>
          <a:lstStyle>
            <a:lvl1pPr marL="0">
              <a:defRPr sz="9900" b="1" i="0">
                <a:solidFill>
                  <a:srgbClr val="184578"/>
                </a:solidFill>
                <a:latin typeface="Trebuchet MS"/>
                <a:ea typeface="+mn-ea"/>
                <a:cs typeface="Trebuchet MS"/>
              </a:defRPr>
            </a:lvl1pPr>
            <a:lvl2pPr marL="574838">
              <a:defRPr>
                <a:solidFill>
                  <a:schemeClr val="dk1"/>
                </a:solidFill>
                <a:latin typeface="+mn-lt"/>
                <a:ea typeface="+mn-ea"/>
                <a:cs typeface="+mn-cs"/>
              </a:defRPr>
            </a:lvl2pPr>
            <a:lvl3pPr marL="1149675">
              <a:defRPr>
                <a:solidFill>
                  <a:schemeClr val="dk1"/>
                </a:solidFill>
                <a:latin typeface="+mn-lt"/>
                <a:ea typeface="+mn-ea"/>
                <a:cs typeface="+mn-cs"/>
              </a:defRPr>
            </a:lvl3pPr>
            <a:lvl4pPr marL="1724513">
              <a:defRPr>
                <a:solidFill>
                  <a:schemeClr val="dk1"/>
                </a:solidFill>
                <a:latin typeface="+mn-lt"/>
                <a:ea typeface="+mn-ea"/>
                <a:cs typeface="+mn-cs"/>
              </a:defRPr>
            </a:lvl4pPr>
            <a:lvl5pPr marL="2299350">
              <a:defRPr>
                <a:solidFill>
                  <a:schemeClr val="dk1"/>
                </a:solidFill>
                <a:latin typeface="+mn-lt"/>
                <a:ea typeface="+mn-ea"/>
                <a:cs typeface="+mn-cs"/>
              </a:defRPr>
            </a:lvl5pPr>
            <a:lvl6pPr marL="2874188">
              <a:defRPr>
                <a:solidFill>
                  <a:schemeClr val="dk1"/>
                </a:solidFill>
                <a:latin typeface="+mn-lt"/>
                <a:ea typeface="+mn-ea"/>
                <a:cs typeface="+mn-cs"/>
              </a:defRPr>
            </a:lvl6pPr>
            <a:lvl7pPr marL="3449025">
              <a:defRPr>
                <a:solidFill>
                  <a:schemeClr val="dk1"/>
                </a:solidFill>
                <a:latin typeface="+mn-lt"/>
                <a:ea typeface="+mn-ea"/>
                <a:cs typeface="+mn-cs"/>
              </a:defRPr>
            </a:lvl7pPr>
            <a:lvl8pPr marL="4023863">
              <a:defRPr>
                <a:solidFill>
                  <a:schemeClr val="dk1"/>
                </a:solidFill>
                <a:latin typeface="+mn-lt"/>
                <a:ea typeface="+mn-ea"/>
                <a:cs typeface="+mn-cs"/>
              </a:defRPr>
            </a:lvl8pPr>
            <a:lvl9pPr marL="4598700">
              <a:defRPr>
                <a:solidFill>
                  <a:schemeClr val="dk1"/>
                </a:solidFill>
                <a:latin typeface="+mn-lt"/>
                <a:ea typeface="+mn-ea"/>
                <a:cs typeface="+mn-cs"/>
              </a:defRPr>
            </a:lvl9pPr>
          </a:lstStyle>
          <a:p>
            <a:pPr marL="228600" lvl="0" indent="-228600">
              <a:lnSpc>
                <a:spcPct val="90000"/>
              </a:lnSpc>
              <a:spcBef>
                <a:spcPts val="1000"/>
              </a:spcBef>
              <a:buFont typeface="Wingdings" panose="05000000000000000000" pitchFamily="2" charset="2"/>
              <a:buChar char="Ø"/>
            </a:pPr>
            <a:r>
              <a:rPr lang="fr-FR" sz="2000" dirty="0">
                <a:latin typeface="Times New Roman" panose="02020603050405020304" pitchFamily="18" charset="0"/>
                <a:ea typeface="Times New Roman" panose="02020603050405020304" pitchFamily="18" charset="0"/>
                <a:cs typeface="+mn-cs"/>
              </a:rPr>
              <a:t> Qualification du Soumissionnaire</a:t>
            </a:r>
          </a:p>
          <a:p>
            <a:pPr marL="457200" lvl="0" indent="-457200">
              <a:lnSpc>
                <a:spcPct val="90000"/>
              </a:lnSpc>
              <a:spcBef>
                <a:spcPts val="1000"/>
              </a:spcBef>
              <a:buFont typeface="+mj-lt"/>
              <a:buAutoNum type="arabicPeriod"/>
            </a:pPr>
            <a:r>
              <a:rPr lang="fr-FR" sz="2000" dirty="0">
                <a:latin typeface="Times New Roman" panose="02020603050405020304" pitchFamily="18" charset="0"/>
                <a:ea typeface="Times New Roman" panose="02020603050405020304" pitchFamily="18" charset="0"/>
                <a:cs typeface="+mn-cs"/>
              </a:rPr>
              <a:t>Examen  de la Qualification du soumissionnaire :</a:t>
            </a:r>
          </a:p>
          <a:p>
            <a:pPr marL="801688" lvl="0" indent="-801688">
              <a:lnSpc>
                <a:spcPct val="90000"/>
              </a:lnSpc>
              <a:spcBef>
                <a:spcPts val="1000"/>
              </a:spcBef>
            </a:pPr>
            <a:r>
              <a:rPr lang="fr-FR" sz="2000" dirty="0">
                <a:latin typeface="Times New Roman" panose="02020603050405020304" pitchFamily="18" charset="0"/>
                <a:ea typeface="Times New Roman" panose="02020603050405020304" pitchFamily="18" charset="0"/>
                <a:cs typeface="+mn-cs"/>
              </a:rPr>
              <a:t>       </a:t>
            </a:r>
            <a:r>
              <a:rPr lang="fr-FR" sz="2000" dirty="0">
                <a:solidFill>
                  <a:srgbClr val="FF0000"/>
                </a:solidFill>
                <a:latin typeface="Times New Roman" panose="02020603050405020304" pitchFamily="18" charset="0"/>
                <a:ea typeface="Times New Roman" panose="02020603050405020304" pitchFamily="18" charset="0"/>
                <a:cs typeface="+mn-cs"/>
              </a:rPr>
              <a:t>1.1</a:t>
            </a:r>
            <a:r>
              <a:rPr lang="fr-FR" sz="2000" dirty="0">
                <a:latin typeface="Times New Roman" panose="02020603050405020304" pitchFamily="18" charset="0"/>
                <a:ea typeface="Times New Roman" panose="02020603050405020304" pitchFamily="18" charset="0"/>
                <a:cs typeface="+mn-cs"/>
              </a:rPr>
              <a:t> </a:t>
            </a:r>
            <a:r>
              <a:rPr lang="fr-FR" sz="2000" dirty="0">
                <a:solidFill>
                  <a:srgbClr val="FF0000"/>
                </a:solidFill>
                <a:latin typeface="Times New Roman" panose="02020603050405020304" pitchFamily="18" charset="0"/>
                <a:ea typeface="Times New Roman" panose="02020603050405020304" pitchFamily="18" charset="0"/>
                <a:cs typeface="+mn-cs"/>
              </a:rPr>
              <a:t>Examen des pièces produites pour vérifier qualifications minimales exigées (Formulaires de la section IV).</a:t>
            </a:r>
          </a:p>
          <a:p>
            <a:pPr lvl="0">
              <a:lnSpc>
                <a:spcPct val="90000"/>
              </a:lnSpc>
              <a:spcBef>
                <a:spcPts val="1000"/>
              </a:spcBef>
            </a:pPr>
            <a:r>
              <a:rPr lang="fr-FR" sz="2000" dirty="0">
                <a:solidFill>
                  <a:srgbClr val="FF0000"/>
                </a:solidFill>
                <a:latin typeface="Times New Roman" panose="02020603050405020304" pitchFamily="18" charset="0"/>
                <a:ea typeface="Times New Roman" panose="02020603050405020304" pitchFamily="18" charset="0"/>
                <a:cs typeface="+mn-cs"/>
              </a:rPr>
              <a:t>       1.2 Contrôle des performances passées du Soumissionnaire et de ses références 	(IS 36) </a:t>
            </a:r>
          </a:p>
          <a:p>
            <a:pPr lvl="0">
              <a:lnSpc>
                <a:spcPct val="90000"/>
              </a:lnSpc>
              <a:spcBef>
                <a:spcPts val="1000"/>
              </a:spcBef>
            </a:pPr>
            <a:r>
              <a:rPr lang="fr-FR" sz="2000" dirty="0">
                <a:solidFill>
                  <a:srgbClr val="FF0000"/>
                </a:solidFill>
                <a:latin typeface="Times New Roman" panose="02020603050405020304" pitchFamily="18" charset="0"/>
                <a:ea typeface="Times New Roman" panose="02020603050405020304" pitchFamily="18" charset="0"/>
                <a:cs typeface="+mn-cs"/>
              </a:rPr>
              <a:t>        </a:t>
            </a:r>
            <a:r>
              <a:rPr lang="fr-FR" sz="2000" u="sng" dirty="0">
                <a:solidFill>
                  <a:srgbClr val="FF0000"/>
                </a:solidFill>
                <a:latin typeface="Times New Roman" panose="02020603050405020304" pitchFamily="18" charset="0"/>
                <a:ea typeface="Times New Roman" panose="02020603050405020304" pitchFamily="18" charset="0"/>
                <a:cs typeface="+mn-cs"/>
              </a:rPr>
              <a:t>Loi du tout ou rien : les qualifications seront jugées satisfaisantes ou non satisfaisantes</a:t>
            </a:r>
          </a:p>
          <a:p>
            <a:pPr lvl="0">
              <a:lnSpc>
                <a:spcPct val="90000"/>
              </a:lnSpc>
              <a:spcBef>
                <a:spcPts val="1000"/>
              </a:spcBef>
            </a:pPr>
            <a:endParaRPr lang="fr-FR" sz="2000" u="sng" dirty="0">
              <a:solidFill>
                <a:srgbClr val="FF0000"/>
              </a:solidFill>
              <a:latin typeface="Times New Roman" panose="02020603050405020304" pitchFamily="18" charset="0"/>
              <a:ea typeface="Times New Roman" panose="02020603050405020304" pitchFamily="18" charset="0"/>
              <a:cs typeface="+mn-cs"/>
            </a:endParaRPr>
          </a:p>
          <a:p>
            <a:pPr marL="457200" lvl="0" indent="-457200" algn="just">
              <a:buAutoNum type="arabicPeriod" startAt="2"/>
              <a:defRPr/>
            </a:pPr>
            <a:r>
              <a:rPr lang="fr-FR" sz="2000" dirty="0">
                <a:latin typeface="Times New Roman" panose="02020603050405020304" pitchFamily="18" charset="0"/>
                <a:ea typeface="Times New Roman" panose="02020603050405020304" pitchFamily="18" charset="0"/>
                <a:cs typeface="+mn-cs"/>
              </a:rPr>
              <a:t>Références et examen des performances passées .</a:t>
            </a:r>
          </a:p>
          <a:p>
            <a:pPr marL="457200" lvl="0" indent="-457200" algn="just">
              <a:buAutoNum type="arabicPeriod" startAt="2"/>
              <a:defRPr/>
            </a:pPr>
            <a:endParaRPr lang="fr-FR" sz="2000" dirty="0">
              <a:latin typeface="Times New Roman" panose="02020603050405020304" pitchFamily="18" charset="0"/>
              <a:ea typeface="Times New Roman" panose="02020603050405020304" pitchFamily="18" charset="0"/>
              <a:cs typeface="+mn-cs"/>
            </a:endParaRPr>
          </a:p>
          <a:p>
            <a:pPr marL="457200" lvl="0" indent="-457200" algn="just">
              <a:buAutoNum type="arabicPeriod" startAt="2"/>
              <a:defRPr/>
            </a:pPr>
            <a:r>
              <a:rPr lang="fr-FR" sz="2000" dirty="0">
                <a:latin typeface="Times New Roman" panose="02020603050405020304" pitchFamily="18" charset="0"/>
                <a:ea typeface="Times New Roman" panose="02020603050405020304" pitchFamily="18" charset="0"/>
                <a:cs typeface="+mn-cs"/>
              </a:rPr>
              <a:t>CPPR (Contractor Past performance Report)</a:t>
            </a:r>
          </a:p>
          <a:p>
            <a:pPr marL="457200" lvl="0" indent="-457200" algn="just">
              <a:buAutoNum type="arabicPeriod" startAt="2"/>
              <a:defRPr/>
            </a:pPr>
            <a:endParaRPr lang="fr-FR" sz="2000" dirty="0">
              <a:latin typeface="Times New Roman" panose="02020603050405020304" pitchFamily="18" charset="0"/>
              <a:ea typeface="Times New Roman" panose="02020603050405020304" pitchFamily="18" charset="0"/>
              <a:cs typeface="+mn-cs"/>
            </a:endParaRPr>
          </a:p>
          <a:p>
            <a:pPr marL="457200" lvl="0" indent="-457200">
              <a:buAutoNum type="arabicPeriod" startAt="2"/>
              <a:defRPr/>
            </a:pPr>
            <a:r>
              <a:rPr lang="fr-FR" sz="2000" dirty="0">
                <a:latin typeface="Times New Roman" panose="02020603050405020304" pitchFamily="18" charset="0"/>
                <a:ea typeface="Times New Roman" panose="02020603050405020304" pitchFamily="18" charset="0"/>
                <a:cs typeface="+mn-cs"/>
              </a:rPr>
              <a:t>Système de contestation disponible sur le site :</a:t>
            </a:r>
          </a:p>
          <a:p>
            <a:pPr lvl="0">
              <a:defRPr/>
            </a:pPr>
            <a:r>
              <a:rPr lang="fr-FR" sz="2000" dirty="0">
                <a:latin typeface="Times New Roman" panose="02020603050405020304" pitchFamily="18" charset="0"/>
                <a:ea typeface="Times New Roman" panose="02020603050405020304" pitchFamily="18" charset="0"/>
                <a:cs typeface="+mn-cs"/>
              </a:rPr>
              <a:t>        </a:t>
            </a:r>
            <a:r>
              <a:rPr lang="fr-FR" sz="2000" u="sng" dirty="0">
                <a:solidFill>
                  <a:srgbClr val="0000FF"/>
                </a:solidFill>
                <a:latin typeface="Times New Roman" panose="02020603050405020304" pitchFamily="18" charset="0"/>
                <a:ea typeface="Times New Roman" panose="02020603050405020304" pitchFamily="18" charset="0"/>
                <a:hlinkClick r:id="rId2"/>
              </a:rPr>
              <a:t>http://www.mcamorocco.ma/fr/systeme-de-contestation-bid-challenge-system-bcs</a:t>
            </a:r>
            <a:r>
              <a:rPr lang="fr-FR" sz="2000" u="sng" dirty="0">
                <a:solidFill>
                  <a:srgbClr val="0000FF"/>
                </a:solidFill>
                <a:latin typeface="Times New Roman" panose="02020603050405020304" pitchFamily="18" charset="0"/>
                <a:ea typeface="Times New Roman" panose="02020603050405020304" pitchFamily="18" charset="0"/>
              </a:rPr>
              <a:t> </a:t>
            </a:r>
            <a:endParaRPr lang="fr-FR" sz="2000" dirty="0">
              <a:latin typeface="Times New Roman" panose="02020603050405020304" pitchFamily="18" charset="0"/>
              <a:ea typeface="Times New Roman" panose="02020603050405020304" pitchFamily="18" charset="0"/>
              <a:cs typeface="+mn-cs"/>
            </a:endParaRPr>
          </a:p>
          <a:p>
            <a:pPr marL="457200" lvl="0" indent="-457200" algn="just">
              <a:buAutoNum type="arabicPeriod" startAt="2"/>
              <a:defRPr/>
            </a:pPr>
            <a:endParaRPr lang="fr-FR" sz="2000" dirty="0">
              <a:latin typeface="Times New Roman" panose="02020603050405020304" pitchFamily="18" charset="0"/>
              <a:ea typeface="Times New Roman" panose="02020603050405020304" pitchFamily="18" charset="0"/>
              <a:cs typeface="+mn-cs"/>
            </a:endParaRPr>
          </a:p>
          <a:p>
            <a:pPr marL="342900" marR="0" lvl="0" indent="-342900" algn="just" defTabSz="914400" rtl="0" eaLnBrk="1" fontAlgn="auto" latinLnBrk="0" hangingPunct="1">
              <a:lnSpc>
                <a:spcPct val="100000"/>
              </a:lnSpc>
              <a:spcBef>
                <a:spcPts val="0"/>
              </a:spcBef>
              <a:spcAft>
                <a:spcPts val="0"/>
              </a:spcAft>
              <a:buClr>
                <a:srgbClr val="3E8853">
                  <a:lumMod val="75000"/>
                </a:srgbClr>
              </a:buClr>
              <a:buSzTx/>
              <a:buFont typeface="Wingdings" panose="05000000000000000000" pitchFamily="2" charset="2"/>
              <a:buChar char="v"/>
              <a:tabLst/>
              <a:defRPr/>
            </a:pPr>
            <a:endParaRPr kumimoji="0" lang="fr-FR" sz="2000" b="1" i="0" u="none" strike="noStrike" kern="0" cap="none" spc="0" normalizeH="0" baseline="0" noProof="0" dirty="0">
              <a:ln>
                <a:noFill/>
              </a:ln>
              <a:solidFill>
                <a:srgbClr val="002060"/>
              </a:solidFill>
              <a:effectLst/>
              <a:uLnTx/>
              <a:uFillTx/>
              <a:latin typeface="Trebuchet MS"/>
              <a:ea typeface="+mn-ea"/>
            </a:endParaRPr>
          </a:p>
        </p:txBody>
      </p:sp>
      <p:sp>
        <p:nvSpPr>
          <p:cNvPr id="7" name="Chevron 6"/>
          <p:cNvSpPr/>
          <p:nvPr/>
        </p:nvSpPr>
        <p:spPr>
          <a:xfrm>
            <a:off x="1970856" y="919455"/>
            <a:ext cx="8208912" cy="405762"/>
          </a:xfrm>
          <a:prstGeom prst="chevron">
            <a:avLst/>
          </a:prstGeom>
          <a:noFill/>
        </p:spPr>
        <p:style>
          <a:lnRef idx="0">
            <a:schemeClr val="accent2"/>
          </a:lnRef>
          <a:fillRef idx="3">
            <a:schemeClr val="accent2"/>
          </a:fillRef>
          <a:effectRef idx="3">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2800" b="1" i="0" u="none" strike="noStrike" kern="1200" cap="none" spc="0" normalizeH="0" baseline="0" noProof="0" dirty="0">
                <a:ln>
                  <a:noFill/>
                </a:ln>
                <a:solidFill>
                  <a:srgbClr val="C00000"/>
                </a:solidFill>
                <a:effectLst/>
                <a:uLnTx/>
                <a:uFillTx/>
                <a:latin typeface="Corbel" panose="020B0503020204020204" pitchFamily="34" charset="0"/>
                <a:ea typeface="+mn-ea"/>
                <a:cs typeface="+mn-cs"/>
              </a:rPr>
              <a:t>Critères de Qualification</a:t>
            </a:r>
          </a:p>
        </p:txBody>
      </p:sp>
    </p:spTree>
    <p:extLst>
      <p:ext uri="{BB962C8B-B14F-4D97-AF65-F5344CB8AC3E}">
        <p14:creationId xmlns:p14="http://schemas.microsoft.com/office/powerpoint/2010/main" val="229112642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9205421" y="6607519"/>
            <a:ext cx="2804050" cy="195438"/>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70" b="1" i="0" u="none" strike="noStrike" kern="1200" cap="none" spc="0" normalizeH="0" baseline="0" noProof="0" dirty="0">
                <a:ln>
                  <a:noFill/>
                </a:ln>
                <a:solidFill>
                  <a:srgbClr val="2683C6">
                    <a:lumMod val="50000"/>
                  </a:srgbClr>
                </a:solidFill>
                <a:effectLst/>
                <a:uLnTx/>
                <a:uFillTx/>
                <a:latin typeface="Tw Cen MT Condensed" panose="020B0606020104020203"/>
                <a:ea typeface="+mn-ea"/>
                <a:cs typeface="+mn-cs"/>
              </a:rPr>
              <a:t>-</a:t>
            </a:r>
            <a:fld id="{B6F15528-21DE-4FAA-801E-634DDDAF4B2B}" type="slidenum">
              <a:rPr kumimoji="0" lang="fr-FR" sz="1270" b="1" i="0" u="none" strike="noStrike" kern="1200" cap="none" spc="0" normalizeH="0" baseline="0" noProof="0">
                <a:ln>
                  <a:noFill/>
                </a:ln>
                <a:solidFill>
                  <a:srgbClr val="2683C6">
                    <a:lumMod val="50000"/>
                  </a:srgbClr>
                </a:solidFill>
                <a:effectLst/>
                <a:uLnTx/>
                <a:uFillTx/>
                <a:latin typeface="Tw Cen MT Condensed" panose="020B0606020104020203"/>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41</a:t>
            </a:fld>
            <a:r>
              <a:rPr kumimoji="0" lang="fr-FR" sz="1270" b="1" i="0" u="none" strike="noStrike" kern="1200" cap="none" spc="0" normalizeH="0" baseline="0" noProof="0" dirty="0">
                <a:ln>
                  <a:noFill/>
                </a:ln>
                <a:solidFill>
                  <a:srgbClr val="2683C6">
                    <a:lumMod val="50000"/>
                  </a:srgbClr>
                </a:solidFill>
                <a:effectLst/>
                <a:uLnTx/>
                <a:uFillTx/>
                <a:latin typeface="Tw Cen MT Condensed" panose="020B0606020104020203"/>
                <a:ea typeface="+mn-ea"/>
                <a:cs typeface="+mn-cs"/>
              </a:rPr>
              <a:t>-</a:t>
            </a:r>
          </a:p>
        </p:txBody>
      </p:sp>
      <p:sp>
        <p:nvSpPr>
          <p:cNvPr id="5" name="Rectangle 4"/>
          <p:cNvSpPr/>
          <p:nvPr/>
        </p:nvSpPr>
        <p:spPr>
          <a:xfrm>
            <a:off x="240" y="0"/>
            <a:ext cx="12191521" cy="747423"/>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4250" tIns="52126" rIns="104250" bIns="52126"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2902" b="1" i="0" u="none" strike="noStrike" kern="1200" cap="none" spc="0" normalizeH="0" baseline="0" noProof="0" dirty="0">
                <a:ln>
                  <a:noFill/>
                </a:ln>
                <a:solidFill>
                  <a:prstClr val="white"/>
                </a:solidFill>
                <a:effectLst/>
                <a:uLnTx/>
                <a:uFillTx/>
                <a:latin typeface="Tw Cen MT" panose="020B0602020104020603"/>
                <a:ea typeface="+mn-ea"/>
                <a:cs typeface="+mn-cs"/>
              </a:rPr>
              <a:t>2. Volet Administratif : </a:t>
            </a:r>
            <a:r>
              <a:rPr kumimoji="0" lang="fr-FR" sz="2902" b="1" i="0" u="none" strike="noStrike" kern="1200" cap="none" spc="0" normalizeH="0" baseline="0" noProof="0" dirty="0">
                <a:ln>
                  <a:noFill/>
                </a:ln>
                <a:solidFill>
                  <a:srgbClr val="FFC000"/>
                </a:solidFill>
                <a:effectLst/>
                <a:uLnTx/>
                <a:uFillTx/>
                <a:latin typeface="Tw Cen MT" panose="020B0602020104020603"/>
                <a:ea typeface="+mn-ea"/>
                <a:cs typeface="+mn-cs"/>
              </a:rPr>
              <a:t>Contrat</a:t>
            </a:r>
          </a:p>
        </p:txBody>
      </p:sp>
      <p:sp>
        <p:nvSpPr>
          <p:cNvPr id="6" name="Content Placeholder 2"/>
          <p:cNvSpPr txBox="1">
            <a:spLocks/>
          </p:cNvSpPr>
          <p:nvPr/>
        </p:nvSpPr>
        <p:spPr>
          <a:xfrm>
            <a:off x="300785" y="1887583"/>
            <a:ext cx="11590430" cy="2857192"/>
          </a:xfrm>
          <a:prstGeom prst="rect">
            <a:avLst/>
          </a:prstGeom>
          <a:ln w="19050">
            <a:solidFill>
              <a:schemeClr val="tx1"/>
            </a:solidFill>
          </a:ln>
        </p:spPr>
        <p:style>
          <a:lnRef idx="2">
            <a:schemeClr val="accent1"/>
          </a:lnRef>
          <a:fillRef idx="1">
            <a:schemeClr val="lt1"/>
          </a:fillRef>
          <a:effectRef idx="0">
            <a:schemeClr val="accent1"/>
          </a:effectRef>
          <a:fontRef idx="minor">
            <a:schemeClr val="dk1"/>
          </a:fontRef>
        </p:style>
        <p:txBody>
          <a:bodyPr wrap="square" lIns="0" tIns="0" rIns="0" bIns="0">
            <a:spAutoFit/>
          </a:bodyPr>
          <a:lstStyle>
            <a:lvl1pPr marL="0">
              <a:defRPr sz="9900" b="1" i="0">
                <a:solidFill>
                  <a:srgbClr val="184578"/>
                </a:solidFill>
                <a:latin typeface="Trebuchet MS"/>
                <a:ea typeface="+mn-ea"/>
                <a:cs typeface="Trebuchet MS"/>
              </a:defRPr>
            </a:lvl1pPr>
            <a:lvl2pPr marL="574838">
              <a:defRPr>
                <a:solidFill>
                  <a:schemeClr val="dk1"/>
                </a:solidFill>
                <a:latin typeface="+mn-lt"/>
                <a:ea typeface="+mn-ea"/>
                <a:cs typeface="+mn-cs"/>
              </a:defRPr>
            </a:lvl2pPr>
            <a:lvl3pPr marL="1149675">
              <a:defRPr>
                <a:solidFill>
                  <a:schemeClr val="dk1"/>
                </a:solidFill>
                <a:latin typeface="+mn-lt"/>
                <a:ea typeface="+mn-ea"/>
                <a:cs typeface="+mn-cs"/>
              </a:defRPr>
            </a:lvl3pPr>
            <a:lvl4pPr marL="1724513">
              <a:defRPr>
                <a:solidFill>
                  <a:schemeClr val="dk1"/>
                </a:solidFill>
                <a:latin typeface="+mn-lt"/>
                <a:ea typeface="+mn-ea"/>
                <a:cs typeface="+mn-cs"/>
              </a:defRPr>
            </a:lvl4pPr>
            <a:lvl5pPr marL="2299350">
              <a:defRPr>
                <a:solidFill>
                  <a:schemeClr val="dk1"/>
                </a:solidFill>
                <a:latin typeface="+mn-lt"/>
                <a:ea typeface="+mn-ea"/>
                <a:cs typeface="+mn-cs"/>
              </a:defRPr>
            </a:lvl5pPr>
            <a:lvl6pPr marL="2874188">
              <a:defRPr>
                <a:solidFill>
                  <a:schemeClr val="dk1"/>
                </a:solidFill>
                <a:latin typeface="+mn-lt"/>
                <a:ea typeface="+mn-ea"/>
                <a:cs typeface="+mn-cs"/>
              </a:defRPr>
            </a:lvl6pPr>
            <a:lvl7pPr marL="3449025">
              <a:defRPr>
                <a:solidFill>
                  <a:schemeClr val="dk1"/>
                </a:solidFill>
                <a:latin typeface="+mn-lt"/>
                <a:ea typeface="+mn-ea"/>
                <a:cs typeface="+mn-cs"/>
              </a:defRPr>
            </a:lvl7pPr>
            <a:lvl8pPr marL="4023863">
              <a:defRPr>
                <a:solidFill>
                  <a:schemeClr val="dk1"/>
                </a:solidFill>
                <a:latin typeface="+mn-lt"/>
                <a:ea typeface="+mn-ea"/>
                <a:cs typeface="+mn-cs"/>
              </a:defRPr>
            </a:lvl8pPr>
            <a:lvl9pPr marL="4598700">
              <a:defRPr>
                <a:solidFill>
                  <a:schemeClr val="dk1"/>
                </a:solidFill>
                <a:latin typeface="+mn-lt"/>
                <a:ea typeface="+mn-ea"/>
                <a:cs typeface="+mn-cs"/>
              </a:defRPr>
            </a:lvl9pPr>
          </a:lstStyle>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kumimoji="0" lang="fr-FR" sz="2000" b="1" i="0" u="none" strike="noStrike" kern="1200" cap="none" spc="0" normalizeH="0" baseline="0" noProof="0" dirty="0">
                <a:ln>
                  <a:noFill/>
                </a:ln>
                <a:solidFill>
                  <a:srgbClr val="184578"/>
                </a:solidFill>
                <a:effectLst/>
                <a:uLnTx/>
                <a:uFillTx/>
                <a:latin typeface="Times New Roman" panose="02020603050405020304" pitchFamily="18" charset="0"/>
                <a:ea typeface="Times New Roman" panose="02020603050405020304" pitchFamily="18" charset="0"/>
                <a:cs typeface="+mn-cs"/>
              </a:rPr>
              <a:t>Délai d’exécution : </a:t>
            </a:r>
            <a:r>
              <a:rPr lang="fr-FR" sz="2000" dirty="0">
                <a:latin typeface="Times New Roman" panose="02020603050405020304" pitchFamily="18" charset="0"/>
              </a:rPr>
              <a:t>420 jours calendaires</a:t>
            </a:r>
          </a:p>
          <a:p>
            <a:pPr>
              <a:lnSpc>
                <a:spcPct val="90000"/>
              </a:lnSpc>
              <a:spcBef>
                <a:spcPts val="1000"/>
              </a:spcBef>
              <a:defRPr/>
            </a:pPr>
            <a:r>
              <a:rPr lang="fr-FR" sz="2000" dirty="0">
                <a:latin typeface="Times New Roman" panose="02020603050405020304" pitchFamily="18" charset="0"/>
                <a:cs typeface="+mn-cs"/>
              </a:rPr>
              <a:t>2.    Date de démarrage fixée par Ordre de Service</a:t>
            </a:r>
          </a:p>
          <a:p>
            <a:pPr marR="0" lvl="0" algn="l" defTabSz="914400" rtl="0" eaLnBrk="1" fontAlgn="auto" latinLnBrk="0" hangingPunct="1">
              <a:lnSpc>
                <a:spcPct val="90000"/>
              </a:lnSpc>
              <a:spcBef>
                <a:spcPts val="1000"/>
              </a:spcBef>
              <a:spcAft>
                <a:spcPts val="0"/>
              </a:spcAft>
              <a:buClrTx/>
              <a:buSzTx/>
              <a:tabLst/>
              <a:defRPr/>
            </a:pPr>
            <a:r>
              <a:rPr kumimoji="0" lang="fr-FR" sz="2000" b="1" i="0" u="none" strike="noStrike" kern="1200" cap="none" spc="0" normalizeH="0" baseline="0" noProof="0" dirty="0">
                <a:ln>
                  <a:noFill/>
                </a:ln>
                <a:solidFill>
                  <a:srgbClr val="184578"/>
                </a:solidFill>
                <a:effectLst/>
                <a:uLnTx/>
                <a:uFillTx/>
                <a:latin typeface="Times New Roman" panose="02020603050405020304" pitchFamily="18" charset="0"/>
                <a:ea typeface="Times New Roman" panose="02020603050405020304" pitchFamily="18" charset="0"/>
                <a:cs typeface="+mn-cs"/>
              </a:rPr>
              <a:t>3.    Contrat établi en langue française.</a:t>
            </a:r>
          </a:p>
          <a:p>
            <a:pPr marR="0" lvl="0" algn="l" defTabSz="914400" rtl="0" eaLnBrk="1" fontAlgn="auto" latinLnBrk="0" hangingPunct="1">
              <a:lnSpc>
                <a:spcPct val="90000"/>
              </a:lnSpc>
              <a:spcBef>
                <a:spcPts val="1000"/>
              </a:spcBef>
              <a:spcAft>
                <a:spcPts val="0"/>
              </a:spcAft>
              <a:buClrTx/>
              <a:buSzTx/>
              <a:tabLst/>
              <a:defRPr/>
            </a:pPr>
            <a:r>
              <a:rPr kumimoji="0" lang="fr-FR" sz="2000" b="1" i="0" u="none" strike="noStrike" kern="1200" cap="none" spc="0" normalizeH="0" baseline="0" noProof="0" dirty="0">
                <a:ln>
                  <a:noFill/>
                </a:ln>
                <a:solidFill>
                  <a:srgbClr val="C00000"/>
                </a:solidFill>
                <a:effectLst/>
                <a:uLnTx/>
                <a:uFillTx/>
                <a:latin typeface="Times New Roman" panose="02020603050405020304" pitchFamily="18" charset="0"/>
                <a:ea typeface="Times New Roman" panose="02020603050405020304" pitchFamily="18" charset="0"/>
                <a:cs typeface="+mn-cs"/>
              </a:rPr>
              <a:t>4.    La Garantie de Bonne exécution est 5% du montant final du contrat (IS 47.1 et CGC 54.1)</a:t>
            </a:r>
          </a:p>
          <a:p>
            <a:pPr marR="0" lvl="0" algn="l" defTabSz="914400" rtl="0" eaLnBrk="1" fontAlgn="auto" latinLnBrk="0" hangingPunct="1">
              <a:lnSpc>
                <a:spcPct val="90000"/>
              </a:lnSpc>
              <a:spcBef>
                <a:spcPts val="1000"/>
              </a:spcBef>
              <a:spcAft>
                <a:spcPts val="0"/>
              </a:spcAft>
              <a:buClrTx/>
              <a:buSzTx/>
              <a:tabLst/>
              <a:defRPr/>
            </a:pPr>
            <a:r>
              <a:rPr kumimoji="0" lang="fr-FR" sz="2000" b="1" i="0" u="none" strike="noStrike" kern="1200" cap="none" spc="0" normalizeH="0" baseline="0" noProof="0" dirty="0">
                <a:ln>
                  <a:noFill/>
                </a:ln>
                <a:solidFill>
                  <a:srgbClr val="184578"/>
                </a:solidFill>
                <a:effectLst/>
                <a:uLnTx/>
                <a:uFillTx/>
                <a:latin typeface="Times New Roman" panose="02020603050405020304" pitchFamily="18" charset="0"/>
                <a:ea typeface="Times New Roman" panose="02020603050405020304" pitchFamily="18" charset="0"/>
                <a:cs typeface="+mn-cs"/>
              </a:rPr>
              <a:t>5.    Autorité chargée de désigner le Conciliateur : CIMAC</a:t>
            </a:r>
          </a:p>
          <a:p>
            <a:pPr marL="447675" marR="0" lvl="0" indent="-447675" algn="l" defTabSz="914400" rtl="0" eaLnBrk="1" fontAlgn="auto" latinLnBrk="0" hangingPunct="1">
              <a:lnSpc>
                <a:spcPct val="90000"/>
              </a:lnSpc>
              <a:spcBef>
                <a:spcPts val="1000"/>
              </a:spcBef>
              <a:spcAft>
                <a:spcPts val="0"/>
              </a:spcAft>
              <a:buClrTx/>
              <a:buSzTx/>
              <a:tabLst/>
              <a:defRPr/>
            </a:pPr>
            <a:r>
              <a:rPr kumimoji="0" lang="fr-FR" sz="2000" b="1" i="0" u="none" strike="noStrike" kern="1200" cap="none" spc="0" normalizeH="0" baseline="0" noProof="0" dirty="0">
                <a:ln>
                  <a:noFill/>
                </a:ln>
                <a:solidFill>
                  <a:srgbClr val="C00000"/>
                </a:solidFill>
                <a:effectLst/>
                <a:uLnTx/>
                <a:uFillTx/>
                <a:latin typeface="Times New Roman" panose="02020603050405020304" pitchFamily="18" charset="0"/>
                <a:ea typeface="Times New Roman" panose="02020603050405020304" pitchFamily="18" charset="0"/>
                <a:cs typeface="+mn-cs"/>
              </a:rPr>
              <a:t>6.    Arbitrage : Règles CIMAC ou Règles d’arbitrage de la Commission des Nations Unies pour le Droit commercial international (CNUDCI) ou de la Chambre de commerce internationale (CCI) , ou de Stockholm ou de la Cour internationale d’arbitrage de Londres</a:t>
            </a:r>
          </a:p>
        </p:txBody>
      </p:sp>
      <p:sp>
        <p:nvSpPr>
          <p:cNvPr id="7" name="Chevron 6"/>
          <p:cNvSpPr/>
          <p:nvPr/>
        </p:nvSpPr>
        <p:spPr>
          <a:xfrm>
            <a:off x="1970856" y="984069"/>
            <a:ext cx="8208912" cy="341148"/>
          </a:xfrm>
          <a:prstGeom prst="chevron">
            <a:avLst/>
          </a:prstGeom>
          <a:noFill/>
        </p:spPr>
        <p:style>
          <a:lnRef idx="0">
            <a:schemeClr val="accent2"/>
          </a:lnRef>
          <a:fillRef idx="3">
            <a:schemeClr val="accent2"/>
          </a:fillRef>
          <a:effectRef idx="3">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2800" b="1" i="0" u="none" strike="noStrike" kern="1200" cap="none" spc="0" normalizeH="0" baseline="0" noProof="0" dirty="0">
                <a:ln>
                  <a:noFill/>
                </a:ln>
                <a:solidFill>
                  <a:srgbClr val="C00000"/>
                </a:solidFill>
                <a:effectLst/>
                <a:uLnTx/>
                <a:uFillTx/>
                <a:latin typeface="Corbel" panose="020B0503020204020204" pitchFamily="34" charset="0"/>
                <a:ea typeface="+mn-ea"/>
                <a:cs typeface="+mn-cs"/>
              </a:rPr>
              <a:t>Dispositions contractuelles</a:t>
            </a:r>
          </a:p>
        </p:txBody>
      </p:sp>
    </p:spTree>
    <p:extLst>
      <p:ext uri="{BB962C8B-B14F-4D97-AF65-F5344CB8AC3E}">
        <p14:creationId xmlns:p14="http://schemas.microsoft.com/office/powerpoint/2010/main" val="393734211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9205421" y="6607519"/>
            <a:ext cx="2804050" cy="195438"/>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70" b="1" i="0" u="none" strike="noStrike" kern="1200" cap="none" spc="0" normalizeH="0" baseline="0" noProof="0" dirty="0">
                <a:ln>
                  <a:noFill/>
                </a:ln>
                <a:solidFill>
                  <a:srgbClr val="2683C6">
                    <a:lumMod val="50000"/>
                  </a:srgbClr>
                </a:solidFill>
                <a:effectLst/>
                <a:uLnTx/>
                <a:uFillTx/>
                <a:latin typeface="Tw Cen MT Condensed" panose="020B0606020104020203"/>
                <a:ea typeface="+mn-ea"/>
                <a:cs typeface="+mn-cs"/>
              </a:rPr>
              <a:t>-</a:t>
            </a:r>
            <a:fld id="{B6F15528-21DE-4FAA-801E-634DDDAF4B2B}" type="slidenum">
              <a:rPr kumimoji="0" lang="fr-FR" sz="1270" b="1" i="0" u="none" strike="noStrike" kern="1200" cap="none" spc="0" normalizeH="0" baseline="0" noProof="0">
                <a:ln>
                  <a:noFill/>
                </a:ln>
                <a:solidFill>
                  <a:srgbClr val="2683C6">
                    <a:lumMod val="50000"/>
                  </a:srgbClr>
                </a:solidFill>
                <a:effectLst/>
                <a:uLnTx/>
                <a:uFillTx/>
                <a:latin typeface="Tw Cen MT Condensed" panose="020B0606020104020203"/>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42</a:t>
            </a:fld>
            <a:r>
              <a:rPr kumimoji="0" lang="fr-FR" sz="1270" b="1" i="0" u="none" strike="noStrike" kern="1200" cap="none" spc="0" normalizeH="0" baseline="0" noProof="0" dirty="0">
                <a:ln>
                  <a:noFill/>
                </a:ln>
                <a:solidFill>
                  <a:srgbClr val="2683C6">
                    <a:lumMod val="50000"/>
                  </a:srgbClr>
                </a:solidFill>
                <a:effectLst/>
                <a:uLnTx/>
                <a:uFillTx/>
                <a:latin typeface="Tw Cen MT Condensed" panose="020B0606020104020203"/>
                <a:ea typeface="+mn-ea"/>
                <a:cs typeface="+mn-cs"/>
              </a:rPr>
              <a:t>-</a:t>
            </a:r>
          </a:p>
        </p:txBody>
      </p:sp>
      <p:sp>
        <p:nvSpPr>
          <p:cNvPr id="5" name="Rectangle 4"/>
          <p:cNvSpPr/>
          <p:nvPr/>
        </p:nvSpPr>
        <p:spPr>
          <a:xfrm>
            <a:off x="240" y="0"/>
            <a:ext cx="12191521" cy="747423"/>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4250" tIns="52126" rIns="104250" bIns="52126"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2902" b="1" i="0" u="none" strike="noStrike" kern="1200" cap="none" spc="0" normalizeH="0" baseline="0" noProof="0" dirty="0">
                <a:ln>
                  <a:noFill/>
                </a:ln>
                <a:solidFill>
                  <a:prstClr val="white"/>
                </a:solidFill>
                <a:effectLst/>
                <a:uLnTx/>
                <a:uFillTx/>
                <a:latin typeface="Tw Cen MT" panose="020B0602020104020603"/>
                <a:ea typeface="+mn-ea"/>
                <a:cs typeface="+mn-cs"/>
              </a:rPr>
              <a:t>2. Volet Administratif : </a:t>
            </a:r>
            <a:r>
              <a:rPr kumimoji="0" lang="fr-FR" sz="2902" b="1" i="0" u="none" strike="noStrike" kern="1200" cap="none" spc="0" normalizeH="0" baseline="0" noProof="0" dirty="0">
                <a:ln>
                  <a:noFill/>
                </a:ln>
                <a:solidFill>
                  <a:srgbClr val="FFC000"/>
                </a:solidFill>
                <a:effectLst/>
                <a:uLnTx/>
                <a:uFillTx/>
                <a:latin typeface="Tw Cen MT" panose="020B0602020104020603"/>
                <a:ea typeface="+mn-ea"/>
                <a:cs typeface="+mn-cs"/>
              </a:rPr>
              <a:t>Contrat</a:t>
            </a:r>
          </a:p>
        </p:txBody>
      </p:sp>
      <p:sp>
        <p:nvSpPr>
          <p:cNvPr id="6" name="Content Placeholder 2"/>
          <p:cNvSpPr txBox="1">
            <a:spLocks/>
          </p:cNvSpPr>
          <p:nvPr/>
        </p:nvSpPr>
        <p:spPr>
          <a:xfrm>
            <a:off x="300785" y="1475601"/>
            <a:ext cx="11590430" cy="4741298"/>
          </a:xfrm>
          <a:prstGeom prst="rect">
            <a:avLst/>
          </a:prstGeom>
          <a:ln w="19050">
            <a:solidFill>
              <a:schemeClr val="tx1"/>
            </a:solidFill>
          </a:ln>
        </p:spPr>
        <p:style>
          <a:lnRef idx="2">
            <a:schemeClr val="accent1"/>
          </a:lnRef>
          <a:fillRef idx="1">
            <a:schemeClr val="lt1"/>
          </a:fillRef>
          <a:effectRef idx="0">
            <a:schemeClr val="accent1"/>
          </a:effectRef>
          <a:fontRef idx="minor">
            <a:schemeClr val="dk1"/>
          </a:fontRef>
        </p:style>
        <p:txBody>
          <a:bodyPr wrap="square" lIns="0" tIns="0" rIns="0" bIns="0">
            <a:spAutoFit/>
          </a:bodyPr>
          <a:lstStyle>
            <a:lvl1pPr marL="0">
              <a:defRPr sz="9900" b="1" i="0">
                <a:solidFill>
                  <a:srgbClr val="184578"/>
                </a:solidFill>
                <a:latin typeface="Trebuchet MS"/>
                <a:ea typeface="+mn-ea"/>
                <a:cs typeface="Trebuchet MS"/>
              </a:defRPr>
            </a:lvl1pPr>
            <a:lvl2pPr marL="574838">
              <a:defRPr>
                <a:solidFill>
                  <a:schemeClr val="dk1"/>
                </a:solidFill>
                <a:latin typeface="+mn-lt"/>
                <a:ea typeface="+mn-ea"/>
                <a:cs typeface="+mn-cs"/>
              </a:defRPr>
            </a:lvl2pPr>
            <a:lvl3pPr marL="1149675">
              <a:defRPr>
                <a:solidFill>
                  <a:schemeClr val="dk1"/>
                </a:solidFill>
                <a:latin typeface="+mn-lt"/>
                <a:ea typeface="+mn-ea"/>
                <a:cs typeface="+mn-cs"/>
              </a:defRPr>
            </a:lvl3pPr>
            <a:lvl4pPr marL="1724513">
              <a:defRPr>
                <a:solidFill>
                  <a:schemeClr val="dk1"/>
                </a:solidFill>
                <a:latin typeface="+mn-lt"/>
                <a:ea typeface="+mn-ea"/>
                <a:cs typeface="+mn-cs"/>
              </a:defRPr>
            </a:lvl4pPr>
            <a:lvl5pPr marL="2299350">
              <a:defRPr>
                <a:solidFill>
                  <a:schemeClr val="dk1"/>
                </a:solidFill>
                <a:latin typeface="+mn-lt"/>
                <a:ea typeface="+mn-ea"/>
                <a:cs typeface="+mn-cs"/>
              </a:defRPr>
            </a:lvl5pPr>
            <a:lvl6pPr marL="2874188">
              <a:defRPr>
                <a:solidFill>
                  <a:schemeClr val="dk1"/>
                </a:solidFill>
                <a:latin typeface="+mn-lt"/>
                <a:ea typeface="+mn-ea"/>
                <a:cs typeface="+mn-cs"/>
              </a:defRPr>
            </a:lvl6pPr>
            <a:lvl7pPr marL="3449025">
              <a:defRPr>
                <a:solidFill>
                  <a:schemeClr val="dk1"/>
                </a:solidFill>
                <a:latin typeface="+mn-lt"/>
                <a:ea typeface="+mn-ea"/>
                <a:cs typeface="+mn-cs"/>
              </a:defRPr>
            </a:lvl7pPr>
            <a:lvl8pPr marL="4023863">
              <a:defRPr>
                <a:solidFill>
                  <a:schemeClr val="dk1"/>
                </a:solidFill>
                <a:latin typeface="+mn-lt"/>
                <a:ea typeface="+mn-ea"/>
                <a:cs typeface="+mn-cs"/>
              </a:defRPr>
            </a:lvl8pPr>
            <a:lvl9pPr marL="4598700">
              <a:defRPr>
                <a:solidFill>
                  <a:schemeClr val="dk1"/>
                </a:solidFill>
                <a:latin typeface="+mn-lt"/>
                <a:ea typeface="+mn-ea"/>
                <a:cs typeface="+mn-cs"/>
              </a:defRPr>
            </a:lvl9pPr>
          </a:lstStyle>
          <a:p>
            <a:pPr marL="457200" marR="0" lvl="0" indent="-457200" algn="l" defTabSz="914400" rtl="0" eaLnBrk="1" fontAlgn="auto" latinLnBrk="0" hangingPunct="1">
              <a:lnSpc>
                <a:spcPct val="90000"/>
              </a:lnSpc>
              <a:spcBef>
                <a:spcPts val="1000"/>
              </a:spcBef>
              <a:spcAft>
                <a:spcPts val="0"/>
              </a:spcAft>
              <a:buClrTx/>
              <a:buSzTx/>
              <a:buAutoNum type="arabicPeriod" startAt="7"/>
              <a:tabLst/>
              <a:defRPr/>
            </a:pPr>
            <a:r>
              <a:rPr kumimoji="0" lang="fr-FR" sz="2000" b="1" i="0" u="none" strike="noStrike" kern="1200" cap="none" spc="0" normalizeH="0" baseline="0" noProof="0" dirty="0">
                <a:ln>
                  <a:noFill/>
                </a:ln>
                <a:solidFill>
                  <a:srgbClr val="C00000"/>
                </a:solidFill>
                <a:effectLst/>
                <a:uLnTx/>
                <a:uFillTx/>
                <a:latin typeface="Times New Roman" panose="02020603050405020304" pitchFamily="18" charset="0"/>
                <a:ea typeface="Times New Roman" panose="02020603050405020304" pitchFamily="18" charset="0"/>
                <a:cs typeface="+mn-cs"/>
              </a:rPr>
              <a:t>Délai de garantie : 365 jours </a:t>
            </a:r>
          </a:p>
          <a:p>
            <a:pPr marR="0" lvl="0" algn="l" defTabSz="914400" rtl="0" eaLnBrk="1" fontAlgn="auto" latinLnBrk="0" hangingPunct="1">
              <a:lnSpc>
                <a:spcPct val="90000"/>
              </a:lnSpc>
              <a:spcBef>
                <a:spcPts val="1000"/>
              </a:spcBef>
              <a:spcAft>
                <a:spcPts val="0"/>
              </a:spcAft>
              <a:buClrTx/>
              <a:buSzTx/>
              <a:tabLst/>
              <a:defRPr/>
            </a:pPr>
            <a:endParaRPr kumimoji="0" lang="fr-FR" sz="2000" b="1" i="0" u="none" strike="noStrike" kern="1200" cap="none" spc="0" normalizeH="0" baseline="0" noProof="0" dirty="0">
              <a:ln>
                <a:noFill/>
              </a:ln>
              <a:solidFill>
                <a:srgbClr val="C00000"/>
              </a:solidFill>
              <a:effectLst/>
              <a:uLnTx/>
              <a:uFillTx/>
              <a:latin typeface="Times New Roman" panose="02020603050405020304" pitchFamily="18" charset="0"/>
              <a:ea typeface="Times New Roman" panose="02020603050405020304" pitchFamily="18" charset="0"/>
              <a:cs typeface="+mn-cs"/>
            </a:endParaRPr>
          </a:p>
          <a:p>
            <a:pPr marL="457200" marR="0" lvl="0" indent="-457200" algn="l" defTabSz="914400" rtl="0" eaLnBrk="1" fontAlgn="auto" latinLnBrk="0" hangingPunct="1">
              <a:lnSpc>
                <a:spcPct val="90000"/>
              </a:lnSpc>
              <a:spcBef>
                <a:spcPts val="1000"/>
              </a:spcBef>
              <a:spcAft>
                <a:spcPts val="0"/>
              </a:spcAft>
              <a:buClrTx/>
              <a:buSzTx/>
              <a:buAutoNum type="arabicPeriod" startAt="8"/>
              <a:tabLst/>
              <a:defRPr/>
            </a:pPr>
            <a:r>
              <a:rPr kumimoji="0" lang="fr-FR" sz="2000" b="1" i="0" u="none" strike="noStrike" kern="1200" cap="none" spc="0" normalizeH="0" baseline="0" noProof="0" dirty="0">
                <a:ln>
                  <a:noFill/>
                </a:ln>
                <a:solidFill>
                  <a:srgbClr val="184578"/>
                </a:solidFill>
                <a:effectLst/>
                <a:uLnTx/>
                <a:uFillTx/>
                <a:latin typeface="Times New Roman" panose="02020603050405020304" pitchFamily="18" charset="0"/>
                <a:ea typeface="Times New Roman" panose="02020603050405020304" pitchFamily="18" charset="0"/>
                <a:cs typeface="+mn-cs"/>
              </a:rPr>
              <a:t>Retenue de Garantie 10%. Remboursement des 50% à la réception provisoire (CGC 53.1).</a:t>
            </a:r>
          </a:p>
          <a:p>
            <a:pPr marR="0" lvl="0" algn="l" defTabSz="914400" rtl="0" eaLnBrk="1" fontAlgn="auto" latinLnBrk="0" hangingPunct="1">
              <a:lnSpc>
                <a:spcPct val="90000"/>
              </a:lnSpc>
              <a:spcBef>
                <a:spcPts val="1000"/>
              </a:spcBef>
              <a:spcAft>
                <a:spcPts val="0"/>
              </a:spcAft>
              <a:buClrTx/>
              <a:buSzTx/>
              <a:tabLst/>
              <a:defRPr/>
            </a:pPr>
            <a:endParaRPr kumimoji="0" lang="fr-FR" sz="2000" b="1" i="0" u="none" strike="noStrike" kern="1200" cap="none" spc="0" normalizeH="0" baseline="0" noProof="0" dirty="0">
              <a:ln>
                <a:noFill/>
              </a:ln>
              <a:solidFill>
                <a:srgbClr val="184578"/>
              </a:solidFill>
              <a:effectLst/>
              <a:uLnTx/>
              <a:uFillTx/>
              <a:latin typeface="Times New Roman" panose="02020603050405020304" pitchFamily="18" charset="0"/>
              <a:ea typeface="Times New Roman" panose="02020603050405020304" pitchFamily="18" charset="0"/>
              <a:cs typeface="+mn-cs"/>
            </a:endParaRPr>
          </a:p>
          <a:p>
            <a:pPr marL="457200" marR="0" lvl="0" indent="-457200" algn="l" defTabSz="914400" rtl="0" eaLnBrk="1" fontAlgn="auto" latinLnBrk="0" hangingPunct="1">
              <a:lnSpc>
                <a:spcPct val="90000"/>
              </a:lnSpc>
              <a:spcBef>
                <a:spcPts val="1000"/>
              </a:spcBef>
              <a:spcAft>
                <a:spcPts val="0"/>
              </a:spcAft>
              <a:buClrTx/>
              <a:buSzTx/>
              <a:buAutoNum type="arabicPeriod" startAt="9"/>
              <a:tabLst/>
              <a:defRPr/>
            </a:pPr>
            <a:r>
              <a:rPr kumimoji="0" lang="fr-FR" sz="2000" b="1" i="0" u="none" strike="noStrike" kern="1200" cap="none" spc="0" normalizeH="0" baseline="0" noProof="0" dirty="0">
                <a:ln>
                  <a:noFill/>
                </a:ln>
                <a:solidFill>
                  <a:srgbClr val="C00000"/>
                </a:solidFill>
                <a:effectLst/>
                <a:uLnTx/>
                <a:uFillTx/>
                <a:latin typeface="Times New Roman" panose="02020603050405020304" pitchFamily="18" charset="0"/>
                <a:ea typeface="Times New Roman" panose="02020603050405020304" pitchFamily="18" charset="0"/>
                <a:cs typeface="+mn-cs"/>
              </a:rPr>
              <a:t>Pénalités de retard 2,5 ‰ du montant contractuel majoré des avenants par jour de retard plafonnées à 10% (CGC 51.1)</a:t>
            </a:r>
          </a:p>
          <a:p>
            <a:pPr marR="0" lvl="0" algn="l" defTabSz="914400" rtl="0" eaLnBrk="1" fontAlgn="auto" latinLnBrk="0" hangingPunct="1">
              <a:lnSpc>
                <a:spcPct val="90000"/>
              </a:lnSpc>
              <a:spcBef>
                <a:spcPts val="1000"/>
              </a:spcBef>
              <a:spcAft>
                <a:spcPts val="0"/>
              </a:spcAft>
              <a:buClrTx/>
              <a:buSzTx/>
              <a:tabLst/>
              <a:defRPr/>
            </a:pPr>
            <a:r>
              <a:rPr kumimoji="0" lang="fr-FR" sz="2000" b="1" i="0" u="none" strike="noStrike" kern="1200" cap="none" spc="0" normalizeH="0" baseline="0" noProof="0" dirty="0">
                <a:ln>
                  <a:noFill/>
                </a:ln>
                <a:solidFill>
                  <a:srgbClr val="C00000"/>
                </a:solidFill>
                <a:effectLst/>
                <a:uLnTx/>
                <a:uFillTx/>
                <a:latin typeface="Times New Roman" panose="02020603050405020304" pitchFamily="18" charset="0"/>
                <a:ea typeface="Times New Roman" panose="02020603050405020304" pitchFamily="18" charset="0"/>
                <a:cs typeface="+mn-cs"/>
              </a:rPr>
              <a:t>.</a:t>
            </a:r>
          </a:p>
          <a:p>
            <a:pPr marL="450850" marR="0" lvl="0" indent="-450850" algn="l" defTabSz="914400" rtl="0" eaLnBrk="1" fontAlgn="auto" latinLnBrk="0" hangingPunct="1">
              <a:lnSpc>
                <a:spcPct val="90000"/>
              </a:lnSpc>
              <a:spcBef>
                <a:spcPts val="1000"/>
              </a:spcBef>
              <a:spcAft>
                <a:spcPts val="0"/>
              </a:spcAft>
              <a:buClrTx/>
              <a:buSzTx/>
              <a:tabLst/>
              <a:defRPr/>
            </a:pPr>
            <a:r>
              <a:rPr lang="fr-FR" sz="2000" dirty="0">
                <a:solidFill>
                  <a:srgbClr val="C00000"/>
                </a:solidFill>
                <a:latin typeface="Times New Roman" panose="02020603050405020304" pitchFamily="18" charset="0"/>
                <a:ea typeface="Times New Roman" panose="02020603050405020304" pitchFamily="18" charset="0"/>
                <a:cs typeface="+mn-cs"/>
              </a:rPr>
              <a:t>10.   Un Bonus sera octroyé au titulaire durant de la phase d’exécution des travaux conformément aux dispositions du CGC 52.1 de la section VII (Conditions particulières du Contrat et Annexe au contrat</a:t>
            </a:r>
          </a:p>
          <a:p>
            <a:pPr marR="0" lvl="0" algn="l" defTabSz="914400" rtl="0" eaLnBrk="1" fontAlgn="auto" latinLnBrk="0" hangingPunct="1">
              <a:lnSpc>
                <a:spcPct val="90000"/>
              </a:lnSpc>
              <a:spcBef>
                <a:spcPts val="1000"/>
              </a:spcBef>
              <a:spcAft>
                <a:spcPts val="0"/>
              </a:spcAft>
              <a:buClrTx/>
              <a:buSzTx/>
              <a:tabLst/>
              <a:defRPr/>
            </a:pPr>
            <a:endParaRPr lang="fr-FR" sz="2000" dirty="0">
              <a:solidFill>
                <a:srgbClr val="C00000"/>
              </a:solidFill>
              <a:latin typeface="Times New Roman" panose="02020603050405020304" pitchFamily="18" charset="0"/>
              <a:ea typeface="Times New Roman" panose="02020603050405020304" pitchFamily="18" charset="0"/>
              <a:cs typeface="+mn-cs"/>
            </a:endParaRPr>
          </a:p>
          <a:p>
            <a:pPr marL="450850" marR="0" lvl="0" indent="-450850" algn="l" defTabSz="914400" rtl="0" eaLnBrk="1" fontAlgn="auto" latinLnBrk="0" hangingPunct="1">
              <a:lnSpc>
                <a:spcPct val="90000"/>
              </a:lnSpc>
              <a:spcBef>
                <a:spcPts val="1000"/>
              </a:spcBef>
              <a:spcAft>
                <a:spcPts val="0"/>
              </a:spcAft>
              <a:buClrTx/>
              <a:buSzTx/>
              <a:tabLst/>
              <a:defRPr/>
            </a:pPr>
            <a:r>
              <a:rPr kumimoji="0" lang="fr-FR" sz="2000" b="1" i="0" u="none" strike="noStrike" kern="1200" cap="none" spc="0" normalizeH="0" baseline="0" noProof="0" dirty="0">
                <a:ln>
                  <a:noFill/>
                </a:ln>
                <a:solidFill>
                  <a:srgbClr val="184578"/>
                </a:solidFill>
                <a:effectLst/>
                <a:uLnTx/>
                <a:uFillTx/>
                <a:latin typeface="Times New Roman" panose="02020603050405020304" pitchFamily="18" charset="0"/>
                <a:ea typeface="Times New Roman" panose="02020603050405020304" pitchFamily="18" charset="0"/>
                <a:cs typeface="+mn-cs"/>
              </a:rPr>
              <a:t>11.   Possibilité de paiement anticipé de 10% contre caution du même montant – Remboursé à partir 20% d’avancement et totalement à 70% (CGC 53.1 et CGC 53.3)</a:t>
            </a:r>
          </a:p>
          <a:p>
            <a:pPr marL="457200" marR="0" lvl="0" indent="-457200" algn="l" defTabSz="914400" rtl="0" eaLnBrk="1" fontAlgn="auto" latinLnBrk="0" hangingPunct="1">
              <a:lnSpc>
                <a:spcPct val="90000"/>
              </a:lnSpc>
              <a:spcBef>
                <a:spcPts val="1000"/>
              </a:spcBef>
              <a:spcAft>
                <a:spcPts val="0"/>
              </a:spcAft>
              <a:buClrTx/>
              <a:buSzTx/>
              <a:buAutoNum type="arabicPeriod" startAt="9"/>
              <a:tabLst/>
              <a:defRPr/>
            </a:pPr>
            <a:endParaRPr kumimoji="0" lang="fr-FR" sz="1900" b="1" i="0" u="none" strike="noStrike" kern="1200" cap="none" spc="0" normalizeH="0" baseline="0" noProof="0" dirty="0">
              <a:ln>
                <a:noFill/>
              </a:ln>
              <a:solidFill>
                <a:srgbClr val="184578"/>
              </a:solidFill>
              <a:effectLst/>
              <a:uLnTx/>
              <a:uFillTx/>
              <a:latin typeface="Times New Roman" panose="02020603050405020304" pitchFamily="18" charset="0"/>
              <a:ea typeface="Times New Roman" panose="02020603050405020304" pitchFamily="18" charset="0"/>
              <a:cs typeface="+mn-cs"/>
            </a:endParaRPr>
          </a:p>
        </p:txBody>
      </p:sp>
      <p:sp>
        <p:nvSpPr>
          <p:cNvPr id="7" name="Chevron 6"/>
          <p:cNvSpPr/>
          <p:nvPr/>
        </p:nvSpPr>
        <p:spPr>
          <a:xfrm>
            <a:off x="1970856" y="984069"/>
            <a:ext cx="8208912" cy="341148"/>
          </a:xfrm>
          <a:prstGeom prst="chevron">
            <a:avLst/>
          </a:prstGeom>
          <a:noFill/>
        </p:spPr>
        <p:style>
          <a:lnRef idx="0">
            <a:schemeClr val="accent2"/>
          </a:lnRef>
          <a:fillRef idx="3">
            <a:schemeClr val="accent2"/>
          </a:fillRef>
          <a:effectRef idx="3">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2800" b="1" i="0" u="none" strike="noStrike" kern="1200" cap="none" spc="0" normalizeH="0" baseline="0" noProof="0" dirty="0">
                <a:ln>
                  <a:noFill/>
                </a:ln>
                <a:solidFill>
                  <a:srgbClr val="C00000"/>
                </a:solidFill>
                <a:effectLst/>
                <a:uLnTx/>
                <a:uFillTx/>
                <a:latin typeface="Corbel" panose="020B0503020204020204" pitchFamily="34" charset="0"/>
                <a:ea typeface="+mn-ea"/>
                <a:cs typeface="+mn-cs"/>
              </a:rPr>
              <a:t>Dispositions contractuelles</a:t>
            </a:r>
          </a:p>
        </p:txBody>
      </p:sp>
    </p:spTree>
    <p:extLst>
      <p:ext uri="{BB962C8B-B14F-4D97-AF65-F5344CB8AC3E}">
        <p14:creationId xmlns:p14="http://schemas.microsoft.com/office/powerpoint/2010/main" val="147062101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2"/>
          <a:srcRect t="33898" r="24347"/>
          <a:stretch/>
        </p:blipFill>
        <p:spPr>
          <a:xfrm>
            <a:off x="8594751" y="4632553"/>
            <a:ext cx="3597010" cy="2225447"/>
          </a:xfrm>
          <a:prstGeom prst="rect">
            <a:avLst/>
          </a:prstGeom>
        </p:spPr>
      </p:pic>
      <p:sp>
        <p:nvSpPr>
          <p:cNvPr id="2" name="Slide Number Placeholder 1"/>
          <p:cNvSpPr>
            <a:spLocks noGrp="1"/>
          </p:cNvSpPr>
          <p:nvPr>
            <p:ph type="sldNum" sz="quarter" idx="12"/>
          </p:nvPr>
        </p:nvSpPr>
        <p:spPr>
          <a:xfrm>
            <a:off x="9205421" y="6607519"/>
            <a:ext cx="2804050" cy="195438"/>
          </a:xfrm>
        </p:spPr>
        <p:txBody>
          <a:bodyPr/>
          <a:lstStyle/>
          <a:p>
            <a:r>
              <a:rPr lang="fr-FR" sz="1270" b="1" dirty="0">
                <a:solidFill>
                  <a:schemeClr val="accent2">
                    <a:lumMod val="50000"/>
                  </a:schemeClr>
                </a:solidFill>
              </a:rPr>
              <a:t>-</a:t>
            </a:r>
            <a:fld id="{B6F15528-21DE-4FAA-801E-634DDDAF4B2B}" type="slidenum">
              <a:rPr lang="fr-FR" sz="1270" b="1">
                <a:solidFill>
                  <a:schemeClr val="accent2">
                    <a:lumMod val="50000"/>
                  </a:schemeClr>
                </a:solidFill>
              </a:rPr>
              <a:t>43</a:t>
            </a:fld>
            <a:r>
              <a:rPr lang="fr-FR" sz="1270" b="1" dirty="0">
                <a:solidFill>
                  <a:schemeClr val="accent2">
                    <a:lumMod val="50000"/>
                  </a:schemeClr>
                </a:solidFill>
              </a:rPr>
              <a:t>-</a:t>
            </a:r>
          </a:p>
        </p:txBody>
      </p:sp>
      <p:sp>
        <p:nvSpPr>
          <p:cNvPr id="5" name="Rectangle 4"/>
          <p:cNvSpPr/>
          <p:nvPr/>
        </p:nvSpPr>
        <p:spPr>
          <a:xfrm>
            <a:off x="240" y="0"/>
            <a:ext cx="12191521" cy="10796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4250" tIns="52126" rIns="104250" bIns="52126" numCol="1" spcCol="0" rtlCol="0" fromWordArt="0" anchor="ctr" anchorCtr="0" forceAA="0" compatLnSpc="1">
            <a:prstTxWarp prst="textNoShape">
              <a:avLst/>
            </a:prstTxWarp>
            <a:noAutofit/>
          </a:bodyPr>
          <a:lstStyle/>
          <a:p>
            <a:pPr algn="ctr"/>
            <a:r>
              <a:rPr lang="fr-FR" sz="4897" b="1" dirty="0">
                <a:solidFill>
                  <a:schemeClr val="bg1"/>
                </a:solidFill>
                <a:cs typeface="Sakkal Majalla" panose="02000000000000000000" pitchFamily="2" charset="-78"/>
              </a:rPr>
              <a:t>Plan</a:t>
            </a:r>
            <a:endParaRPr lang="ar-SA" sz="4897" b="1" dirty="0">
              <a:solidFill>
                <a:schemeClr val="bg1"/>
              </a:solidFill>
              <a:cs typeface="Sakkal Majalla" panose="02000000000000000000" pitchFamily="2" charset="-78"/>
            </a:endParaRPr>
          </a:p>
        </p:txBody>
      </p:sp>
      <p:grpSp>
        <p:nvGrpSpPr>
          <p:cNvPr id="78" name="Groupe 77"/>
          <p:cNvGrpSpPr/>
          <p:nvPr/>
        </p:nvGrpSpPr>
        <p:grpSpPr>
          <a:xfrm>
            <a:off x="1264305" y="1681127"/>
            <a:ext cx="9392179" cy="1264387"/>
            <a:chOff x="526358" y="986563"/>
            <a:chExt cx="10357486" cy="1394337"/>
          </a:xfrm>
        </p:grpSpPr>
        <p:grpSp>
          <p:nvGrpSpPr>
            <p:cNvPr id="79" name="Groupe 78"/>
            <p:cNvGrpSpPr/>
            <p:nvPr/>
          </p:nvGrpSpPr>
          <p:grpSpPr>
            <a:xfrm>
              <a:off x="526358" y="1457509"/>
              <a:ext cx="688412" cy="923391"/>
              <a:chOff x="1907704" y="1527351"/>
              <a:chExt cx="688412" cy="923391"/>
            </a:xfrm>
          </p:grpSpPr>
          <p:sp>
            <p:nvSpPr>
              <p:cNvPr id="81" name="Parallélogramme 80"/>
              <p:cNvSpPr/>
              <p:nvPr/>
            </p:nvSpPr>
            <p:spPr>
              <a:xfrm rot="19219040">
                <a:off x="1907704" y="1697884"/>
                <a:ext cx="688412" cy="698376"/>
              </a:xfrm>
              <a:prstGeom prst="parallelogram">
                <a:avLst>
                  <a:gd name="adj" fmla="val 17064"/>
                </a:avLst>
              </a:prstGeom>
              <a:solidFill>
                <a:schemeClr val="bg1"/>
              </a:solidFill>
              <a:ln>
                <a:solidFill>
                  <a:srgbClr val="0070C0"/>
                </a:solidFill>
              </a:ln>
              <a:effectLst>
                <a:innerShdw blurRad="114300">
                  <a:srgbClr val="002060"/>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632"/>
              </a:p>
            </p:txBody>
          </p:sp>
          <p:sp>
            <p:nvSpPr>
              <p:cNvPr id="82" name="Rectangle 81"/>
              <p:cNvSpPr/>
              <p:nvPr/>
            </p:nvSpPr>
            <p:spPr>
              <a:xfrm>
                <a:off x="1983684" y="1527351"/>
                <a:ext cx="536450" cy="923391"/>
              </a:xfrm>
              <a:prstGeom prst="rect">
                <a:avLst/>
              </a:prstGeom>
              <a:noFill/>
            </p:spPr>
            <p:txBody>
              <a:bodyPr wrap="none" lIns="82918" tIns="41459" rIns="82918" bIns="41459">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fr-FR" sz="4897" b="1" dirty="0">
                    <a:ln w="11430"/>
                    <a:solidFill>
                      <a:srgbClr val="0070C0"/>
                    </a:solidFill>
                    <a:effectLst>
                      <a:outerShdw blurRad="50800" dist="39000" dir="5460000" algn="tl">
                        <a:srgbClr val="000000">
                          <a:alpha val="38000"/>
                        </a:srgbClr>
                      </a:outerShdw>
                    </a:effectLst>
                  </a:rPr>
                  <a:t>1</a:t>
                </a:r>
              </a:p>
            </p:txBody>
          </p:sp>
        </p:grpSp>
        <p:sp>
          <p:nvSpPr>
            <p:cNvPr id="80" name="Rogner un rectangle avec un coin du même côté 19"/>
            <p:cNvSpPr/>
            <p:nvPr/>
          </p:nvSpPr>
          <p:spPr>
            <a:xfrm>
              <a:off x="1294662" y="986563"/>
              <a:ext cx="9589182" cy="1379762"/>
            </a:xfrm>
            <a:prstGeom prst="snip2SameRect">
              <a:avLst>
                <a:gd name="adj1" fmla="val 19842"/>
                <a:gd name="adj2" fmla="val 19048"/>
              </a:avLst>
            </a:prstGeom>
            <a:solidFill>
              <a:schemeClr val="bg1"/>
            </a:solidFill>
            <a:ln>
              <a:solidFill>
                <a:srgbClr val="0070C0"/>
              </a:solidFill>
            </a:ln>
            <a:effectLst>
              <a:innerShdw blurRad="114300">
                <a:srgbClr val="002060"/>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632"/>
            </a:p>
          </p:txBody>
        </p:sp>
      </p:grpSp>
      <p:grpSp>
        <p:nvGrpSpPr>
          <p:cNvPr id="83" name="Groupe 82"/>
          <p:cNvGrpSpPr/>
          <p:nvPr/>
        </p:nvGrpSpPr>
        <p:grpSpPr>
          <a:xfrm>
            <a:off x="1264305" y="3141208"/>
            <a:ext cx="9392179" cy="1265573"/>
            <a:chOff x="526358" y="2596706"/>
            <a:chExt cx="10357486" cy="1395645"/>
          </a:xfrm>
        </p:grpSpPr>
        <p:grpSp>
          <p:nvGrpSpPr>
            <p:cNvPr id="84" name="Groupe 83"/>
            <p:cNvGrpSpPr/>
            <p:nvPr/>
          </p:nvGrpSpPr>
          <p:grpSpPr>
            <a:xfrm>
              <a:off x="526358" y="3068960"/>
              <a:ext cx="688412" cy="923391"/>
              <a:chOff x="1907704" y="1527351"/>
              <a:chExt cx="688412" cy="923391"/>
            </a:xfrm>
          </p:grpSpPr>
          <p:sp>
            <p:nvSpPr>
              <p:cNvPr id="86" name="Parallélogramme 85"/>
              <p:cNvSpPr/>
              <p:nvPr/>
            </p:nvSpPr>
            <p:spPr>
              <a:xfrm rot="19219040">
                <a:off x="1907704" y="1697884"/>
                <a:ext cx="688412" cy="698376"/>
              </a:xfrm>
              <a:prstGeom prst="parallelogram">
                <a:avLst>
                  <a:gd name="adj" fmla="val 17064"/>
                </a:avLst>
              </a:prstGeom>
              <a:solidFill>
                <a:schemeClr val="bg1"/>
              </a:solidFill>
              <a:ln>
                <a:solidFill>
                  <a:srgbClr val="0070C0"/>
                </a:solidFill>
              </a:ln>
              <a:effectLst>
                <a:innerShdw blurRad="114300">
                  <a:srgbClr val="002060"/>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632"/>
              </a:p>
            </p:txBody>
          </p:sp>
          <p:sp>
            <p:nvSpPr>
              <p:cNvPr id="87" name="Rectangle 86"/>
              <p:cNvSpPr/>
              <p:nvPr/>
            </p:nvSpPr>
            <p:spPr>
              <a:xfrm>
                <a:off x="1983684" y="1527351"/>
                <a:ext cx="536450" cy="923391"/>
              </a:xfrm>
              <a:prstGeom prst="rect">
                <a:avLst/>
              </a:prstGeom>
              <a:noFill/>
            </p:spPr>
            <p:txBody>
              <a:bodyPr wrap="none" lIns="82918" tIns="41459" rIns="82918" bIns="41459">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fr-FR" sz="4897" b="1" dirty="0">
                    <a:ln w="11430"/>
                    <a:solidFill>
                      <a:srgbClr val="0070C0"/>
                    </a:solidFill>
                    <a:effectLst>
                      <a:outerShdw blurRad="50800" dist="39000" dir="5460000" algn="tl">
                        <a:srgbClr val="000000">
                          <a:alpha val="38000"/>
                        </a:srgbClr>
                      </a:outerShdw>
                    </a:effectLst>
                  </a:rPr>
                  <a:t>2</a:t>
                </a:r>
              </a:p>
            </p:txBody>
          </p:sp>
        </p:grpSp>
        <p:sp>
          <p:nvSpPr>
            <p:cNvPr id="85" name="Rogner un rectangle avec un coin du même côté 20"/>
            <p:cNvSpPr/>
            <p:nvPr/>
          </p:nvSpPr>
          <p:spPr>
            <a:xfrm>
              <a:off x="1294662" y="2596706"/>
              <a:ext cx="9589182" cy="1379762"/>
            </a:xfrm>
            <a:prstGeom prst="snip2SameRect">
              <a:avLst>
                <a:gd name="adj1" fmla="val 19842"/>
                <a:gd name="adj2" fmla="val 19048"/>
              </a:avLst>
            </a:prstGeom>
            <a:solidFill>
              <a:schemeClr val="bg1"/>
            </a:solidFill>
            <a:ln>
              <a:solidFill>
                <a:srgbClr val="0070C0"/>
              </a:solidFill>
            </a:ln>
            <a:effectLst>
              <a:innerShdw blurRad="114300">
                <a:srgbClr val="002060"/>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632"/>
            </a:p>
          </p:txBody>
        </p:sp>
      </p:grpSp>
      <p:grpSp>
        <p:nvGrpSpPr>
          <p:cNvPr id="88" name="Groupe 87"/>
          <p:cNvGrpSpPr/>
          <p:nvPr/>
        </p:nvGrpSpPr>
        <p:grpSpPr>
          <a:xfrm>
            <a:off x="1259124" y="4632553"/>
            <a:ext cx="9397360" cy="1264387"/>
            <a:chOff x="520644" y="4194964"/>
            <a:chExt cx="10363200" cy="1394337"/>
          </a:xfrm>
        </p:grpSpPr>
        <p:grpSp>
          <p:nvGrpSpPr>
            <p:cNvPr id="89" name="Groupe 88"/>
            <p:cNvGrpSpPr/>
            <p:nvPr/>
          </p:nvGrpSpPr>
          <p:grpSpPr>
            <a:xfrm>
              <a:off x="520644" y="4665910"/>
              <a:ext cx="688412" cy="923391"/>
              <a:chOff x="1907704" y="1527351"/>
              <a:chExt cx="688412" cy="923391"/>
            </a:xfrm>
          </p:grpSpPr>
          <p:sp>
            <p:nvSpPr>
              <p:cNvPr id="91" name="Parallélogramme 90"/>
              <p:cNvSpPr/>
              <p:nvPr/>
            </p:nvSpPr>
            <p:spPr>
              <a:xfrm rot="19219040">
                <a:off x="1907704" y="1697884"/>
                <a:ext cx="688412" cy="698376"/>
              </a:xfrm>
              <a:prstGeom prst="parallelogram">
                <a:avLst>
                  <a:gd name="adj" fmla="val 17064"/>
                </a:avLst>
              </a:prstGeom>
              <a:solidFill>
                <a:schemeClr val="bg1"/>
              </a:solidFill>
              <a:ln>
                <a:solidFill>
                  <a:srgbClr val="FF0000"/>
                </a:solidFill>
              </a:ln>
              <a:effectLst>
                <a:innerShdw blurRad="114300">
                  <a:srgbClr val="002060"/>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632"/>
              </a:p>
            </p:txBody>
          </p:sp>
          <p:sp>
            <p:nvSpPr>
              <p:cNvPr id="92" name="Rectangle 91"/>
              <p:cNvSpPr/>
              <p:nvPr/>
            </p:nvSpPr>
            <p:spPr>
              <a:xfrm>
                <a:off x="1983684" y="1527351"/>
                <a:ext cx="536450" cy="923391"/>
              </a:xfrm>
              <a:prstGeom prst="rect">
                <a:avLst/>
              </a:prstGeom>
              <a:noFill/>
            </p:spPr>
            <p:txBody>
              <a:bodyPr wrap="none" lIns="82918" tIns="41459" rIns="82918" bIns="41459">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fr-FR" sz="4897" b="1" dirty="0">
                    <a:ln w="11430"/>
                    <a:solidFill>
                      <a:srgbClr val="0070C0"/>
                    </a:solidFill>
                    <a:effectLst>
                      <a:outerShdw blurRad="50800" dist="39000" dir="5460000" algn="tl">
                        <a:srgbClr val="000000">
                          <a:alpha val="38000"/>
                        </a:srgbClr>
                      </a:outerShdw>
                    </a:effectLst>
                  </a:rPr>
                  <a:t>3</a:t>
                </a:r>
              </a:p>
            </p:txBody>
          </p:sp>
        </p:grpSp>
        <p:sp>
          <p:nvSpPr>
            <p:cNvPr id="90" name="Rogner un rectangle avec un coin du même côté 21"/>
            <p:cNvSpPr/>
            <p:nvPr/>
          </p:nvSpPr>
          <p:spPr>
            <a:xfrm>
              <a:off x="1294662" y="4194964"/>
              <a:ext cx="9589182" cy="1379762"/>
            </a:xfrm>
            <a:prstGeom prst="snip2SameRect">
              <a:avLst>
                <a:gd name="adj1" fmla="val 19842"/>
                <a:gd name="adj2" fmla="val 19048"/>
              </a:avLst>
            </a:prstGeom>
            <a:solidFill>
              <a:schemeClr val="bg1"/>
            </a:solidFill>
            <a:ln>
              <a:solidFill>
                <a:srgbClr val="FF0000"/>
              </a:solidFill>
            </a:ln>
            <a:effectLst>
              <a:innerShdw blurRad="114300">
                <a:srgbClr val="002060"/>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632"/>
            </a:p>
          </p:txBody>
        </p:sp>
      </p:grpSp>
      <p:sp>
        <p:nvSpPr>
          <p:cNvPr id="93" name="Rectangle 92"/>
          <p:cNvSpPr/>
          <p:nvPr/>
        </p:nvSpPr>
        <p:spPr>
          <a:xfrm>
            <a:off x="2177775" y="1791056"/>
            <a:ext cx="1819729" cy="315599"/>
          </a:xfrm>
          <a:prstGeom prst="rect">
            <a:avLst/>
          </a:prstGeom>
        </p:spPr>
        <p:txBody>
          <a:bodyPr wrap="none">
            <a:spAutoFit/>
          </a:bodyPr>
          <a:lstStyle/>
          <a:p>
            <a:r>
              <a:rPr lang="en-US" sz="1451" b="1" u="sng" kern="0" dirty="0">
                <a:solidFill>
                  <a:srgbClr val="002060"/>
                </a:solidFill>
                <a:latin typeface="Berlin Sans FB Demi" pitchFamily="34" charset="0"/>
                <a:cs typeface="Arial" panose="020B0604020202020204" pitchFamily="34" charset="0"/>
              </a:rPr>
              <a:t>VOLET TECHNIQUE</a:t>
            </a:r>
            <a:endParaRPr lang="en-US" sz="1451" b="1" u="sng" dirty="0">
              <a:solidFill>
                <a:srgbClr val="002060"/>
              </a:solidFill>
              <a:latin typeface="Berlin Sans FB Demi" pitchFamily="34" charset="0"/>
            </a:endParaRPr>
          </a:p>
        </p:txBody>
      </p:sp>
      <p:sp>
        <p:nvSpPr>
          <p:cNvPr id="94" name="Rectangle 93"/>
          <p:cNvSpPr/>
          <p:nvPr/>
        </p:nvSpPr>
        <p:spPr>
          <a:xfrm>
            <a:off x="2172232" y="3251039"/>
            <a:ext cx="2143536" cy="315599"/>
          </a:xfrm>
          <a:prstGeom prst="rect">
            <a:avLst/>
          </a:prstGeom>
        </p:spPr>
        <p:txBody>
          <a:bodyPr wrap="none">
            <a:spAutoFit/>
          </a:bodyPr>
          <a:lstStyle/>
          <a:p>
            <a:r>
              <a:rPr lang="en-US" sz="1451" b="1" u="sng" kern="0" dirty="0">
                <a:solidFill>
                  <a:srgbClr val="002060"/>
                </a:solidFill>
                <a:latin typeface="Berlin Sans FB Demi" pitchFamily="34" charset="0"/>
                <a:cs typeface="Arial" panose="020B0604020202020204" pitchFamily="34" charset="0"/>
              </a:rPr>
              <a:t>VOLET ADMINISTRATIF</a:t>
            </a:r>
          </a:p>
        </p:txBody>
      </p:sp>
      <p:sp>
        <p:nvSpPr>
          <p:cNvPr id="95" name="Rectangle 94"/>
          <p:cNvSpPr/>
          <p:nvPr/>
        </p:nvSpPr>
        <p:spPr>
          <a:xfrm>
            <a:off x="2172232" y="4735607"/>
            <a:ext cx="1380506" cy="315599"/>
          </a:xfrm>
          <a:prstGeom prst="rect">
            <a:avLst/>
          </a:prstGeom>
        </p:spPr>
        <p:txBody>
          <a:bodyPr wrap="none">
            <a:spAutoFit/>
          </a:bodyPr>
          <a:lstStyle/>
          <a:p>
            <a:r>
              <a:rPr lang="en-US" sz="1451" b="1" u="sng" kern="0" dirty="0">
                <a:solidFill>
                  <a:srgbClr val="002060"/>
                </a:solidFill>
                <a:latin typeface="Berlin Sans FB Demi" pitchFamily="34" charset="0"/>
                <a:cs typeface="Arial" panose="020B0604020202020204" pitchFamily="34" charset="0"/>
              </a:rPr>
              <a:t>VOLET FISCAL</a:t>
            </a:r>
          </a:p>
        </p:txBody>
      </p:sp>
      <p:sp>
        <p:nvSpPr>
          <p:cNvPr id="96" name="Rectangle 95"/>
          <p:cNvSpPr/>
          <p:nvPr/>
        </p:nvSpPr>
        <p:spPr>
          <a:xfrm>
            <a:off x="2154630" y="2095480"/>
            <a:ext cx="8308227" cy="707886"/>
          </a:xfrm>
          <a:prstGeom prst="rect">
            <a:avLst/>
          </a:prstGeom>
        </p:spPr>
        <p:txBody>
          <a:bodyPr wrap="square">
            <a:spAutoFit/>
          </a:bodyPr>
          <a:lstStyle/>
          <a:p>
            <a:pPr algn="just"/>
            <a:r>
              <a:rPr lang="fr-FR" sz="2000" b="1" kern="0" dirty="0">
                <a:cs typeface="Arial" panose="020B0604020202020204" pitchFamily="34" charset="0"/>
              </a:rPr>
              <a:t>Présentation des termes de référence : contexte, objectif et étendue de la mission</a:t>
            </a:r>
            <a:r>
              <a:rPr lang="fr-MA" sz="1632" b="1" kern="0" dirty="0">
                <a:cs typeface="Arial" panose="020B0604020202020204" pitchFamily="34" charset="0"/>
              </a:rPr>
              <a:t>.</a:t>
            </a:r>
            <a:endParaRPr lang="en-US" sz="1632" b="1" dirty="0"/>
          </a:p>
        </p:txBody>
      </p:sp>
      <p:sp>
        <p:nvSpPr>
          <p:cNvPr id="97" name="Rectangle 96"/>
          <p:cNvSpPr/>
          <p:nvPr/>
        </p:nvSpPr>
        <p:spPr>
          <a:xfrm>
            <a:off x="2177775" y="3613664"/>
            <a:ext cx="8285083" cy="707886"/>
          </a:xfrm>
          <a:prstGeom prst="rect">
            <a:avLst/>
          </a:prstGeom>
        </p:spPr>
        <p:txBody>
          <a:bodyPr wrap="square">
            <a:spAutoFit/>
          </a:bodyPr>
          <a:lstStyle/>
          <a:p>
            <a:pPr algn="just"/>
            <a:r>
              <a:rPr lang="fr-FR" sz="2000" b="1" kern="0" dirty="0">
                <a:cs typeface="Arial" panose="020B0604020202020204" pitchFamily="34" charset="0"/>
              </a:rPr>
              <a:t>Description du processus de passation des marchés selon les lignes directrices de MCC.</a:t>
            </a:r>
          </a:p>
        </p:txBody>
      </p:sp>
      <p:sp>
        <p:nvSpPr>
          <p:cNvPr id="98" name="Rectangle 97"/>
          <p:cNvSpPr/>
          <p:nvPr/>
        </p:nvSpPr>
        <p:spPr>
          <a:xfrm>
            <a:off x="2154631" y="5097938"/>
            <a:ext cx="6777849" cy="400110"/>
          </a:xfrm>
          <a:prstGeom prst="rect">
            <a:avLst/>
          </a:prstGeom>
        </p:spPr>
        <p:txBody>
          <a:bodyPr wrap="square">
            <a:spAutoFit/>
          </a:bodyPr>
          <a:lstStyle/>
          <a:p>
            <a:pPr algn="just"/>
            <a:r>
              <a:rPr lang="fr-FR" sz="2000" b="1" kern="0" dirty="0">
                <a:cs typeface="Arial" panose="020B0604020202020204" pitchFamily="34" charset="0"/>
              </a:rPr>
              <a:t>Présentation des dispositions fiscales pour les consultants.</a:t>
            </a:r>
          </a:p>
        </p:txBody>
      </p:sp>
    </p:spTree>
    <p:extLst>
      <p:ext uri="{BB962C8B-B14F-4D97-AF65-F5344CB8AC3E}">
        <p14:creationId xmlns:p14="http://schemas.microsoft.com/office/powerpoint/2010/main" val="627048053"/>
      </p:ext>
    </p:extLst>
  </p:cSld>
  <p:clrMapOvr>
    <a:overrideClrMapping bg1="lt1" tx1="dk1" bg2="lt2" tx2="dk2" accent1="accent1" accent2="accent2" accent3="accent3" accent4="accent4" accent5="accent5" accent6="accent6" hlink="hlink" folHlink="folHlink"/>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3"/>
          <a:srcRect t="33898" r="24347"/>
          <a:stretch/>
        </p:blipFill>
        <p:spPr>
          <a:xfrm>
            <a:off x="8594751" y="4632553"/>
            <a:ext cx="3597010" cy="2225447"/>
          </a:xfrm>
          <a:prstGeom prst="rect">
            <a:avLst/>
          </a:prstGeom>
        </p:spPr>
      </p:pic>
      <p:sp>
        <p:nvSpPr>
          <p:cNvPr id="2" name="Slide Number Placeholder 1"/>
          <p:cNvSpPr>
            <a:spLocks noGrp="1"/>
          </p:cNvSpPr>
          <p:nvPr>
            <p:ph type="sldNum" sz="quarter" idx="12"/>
          </p:nvPr>
        </p:nvSpPr>
        <p:spPr>
          <a:xfrm>
            <a:off x="9205421" y="6607519"/>
            <a:ext cx="2804050" cy="195438"/>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70" b="1" i="0" u="none" strike="noStrike" kern="1200" cap="none" spc="0" normalizeH="0" baseline="0" noProof="0" dirty="0">
                <a:ln>
                  <a:noFill/>
                </a:ln>
                <a:solidFill>
                  <a:srgbClr val="2683C6">
                    <a:lumMod val="50000"/>
                  </a:srgbClr>
                </a:solidFill>
                <a:effectLst/>
                <a:uLnTx/>
                <a:uFillTx/>
                <a:latin typeface="Tw Cen MT Condensed" panose="020B0606020104020203"/>
                <a:ea typeface="+mn-ea"/>
                <a:cs typeface="+mn-cs"/>
              </a:rPr>
              <a:t>-</a:t>
            </a:r>
            <a:fld id="{B6F15528-21DE-4FAA-801E-634DDDAF4B2B}" type="slidenum">
              <a:rPr kumimoji="0" lang="fr-FR" sz="1270" b="1" i="0" u="none" strike="noStrike" kern="1200" cap="none" spc="0" normalizeH="0" baseline="0" noProof="0">
                <a:ln>
                  <a:noFill/>
                </a:ln>
                <a:solidFill>
                  <a:srgbClr val="2683C6">
                    <a:lumMod val="50000"/>
                  </a:srgbClr>
                </a:solidFill>
                <a:effectLst/>
                <a:uLnTx/>
                <a:uFillTx/>
                <a:latin typeface="Tw Cen MT Condensed" panose="020B0606020104020203"/>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44</a:t>
            </a:fld>
            <a:r>
              <a:rPr kumimoji="0" lang="fr-FR" sz="1270" b="1" i="0" u="none" strike="noStrike" kern="1200" cap="none" spc="0" normalizeH="0" baseline="0" noProof="0" dirty="0">
                <a:ln>
                  <a:noFill/>
                </a:ln>
                <a:solidFill>
                  <a:srgbClr val="2683C6">
                    <a:lumMod val="50000"/>
                  </a:srgbClr>
                </a:solidFill>
                <a:effectLst/>
                <a:uLnTx/>
                <a:uFillTx/>
                <a:latin typeface="Tw Cen MT Condensed" panose="020B0606020104020203"/>
                <a:ea typeface="+mn-ea"/>
                <a:cs typeface="+mn-cs"/>
              </a:rPr>
              <a:t>-</a:t>
            </a:r>
          </a:p>
        </p:txBody>
      </p:sp>
      <p:sp>
        <p:nvSpPr>
          <p:cNvPr id="5" name="Rectangle 4"/>
          <p:cNvSpPr/>
          <p:nvPr/>
        </p:nvSpPr>
        <p:spPr>
          <a:xfrm>
            <a:off x="240" y="0"/>
            <a:ext cx="12191521" cy="80326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4250" tIns="52126" rIns="104250" bIns="52126"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2902" b="1" i="0" u="none" strike="noStrike" kern="1200" cap="none" spc="0" normalizeH="0" baseline="0" noProof="0" dirty="0">
                <a:ln>
                  <a:noFill/>
                </a:ln>
                <a:solidFill>
                  <a:prstClr val="white"/>
                </a:solidFill>
                <a:effectLst/>
                <a:uLnTx/>
                <a:uFillTx/>
                <a:latin typeface="Tw Cen MT" panose="020B0602020104020603"/>
                <a:ea typeface="+mn-ea"/>
                <a:cs typeface="+mn-cs"/>
              </a:rPr>
              <a:t>3. Volet Fiscal : </a:t>
            </a:r>
            <a:r>
              <a:rPr kumimoji="0" lang="fr-FR" sz="2902" b="1" i="0" u="none" strike="noStrike" kern="1200" cap="none" spc="0" normalizeH="0" baseline="0" noProof="0" dirty="0">
                <a:ln>
                  <a:noFill/>
                </a:ln>
                <a:solidFill>
                  <a:srgbClr val="FFC000"/>
                </a:solidFill>
                <a:effectLst/>
                <a:uLnTx/>
                <a:uFillTx/>
                <a:latin typeface="Tw Cen MT" panose="020B0602020104020603"/>
                <a:ea typeface="+mn-ea"/>
                <a:cs typeface="+mn-cs"/>
              </a:rPr>
              <a:t>Dispositions fiscales / TVA et DD</a:t>
            </a:r>
          </a:p>
        </p:txBody>
      </p:sp>
      <p:sp>
        <p:nvSpPr>
          <p:cNvPr id="3" name="Rectangle 2"/>
          <p:cNvSpPr/>
          <p:nvPr/>
        </p:nvSpPr>
        <p:spPr>
          <a:xfrm>
            <a:off x="266766" y="803267"/>
            <a:ext cx="11487572" cy="6488828"/>
          </a:xfrm>
          <a:prstGeom prst="rect">
            <a:avLst/>
          </a:prstGeom>
        </p:spPr>
        <p:txBody>
          <a:bodyPr wrap="square">
            <a:spAutoFit/>
          </a:bodyPr>
          <a:lstStyle/>
          <a:p>
            <a:pPr marL="221852" marR="0" lvl="1" indent="0" algn="ctr" defTabSz="914400" rtl="0" eaLnBrk="1" fontAlgn="auto" latinLnBrk="0" hangingPunct="1">
              <a:lnSpc>
                <a:spcPct val="150000"/>
              </a:lnSpc>
              <a:spcBef>
                <a:spcPts val="0"/>
              </a:spcBef>
              <a:spcAft>
                <a:spcPts val="0"/>
              </a:spcAft>
              <a:buClr>
                <a:srgbClr val="3E8853">
                  <a:lumMod val="75000"/>
                </a:srgbClr>
              </a:buClr>
              <a:buSzTx/>
              <a:buFontTx/>
              <a:buNone/>
              <a:tabLst/>
              <a:defRPr/>
            </a:pPr>
            <a:r>
              <a:rPr kumimoji="0" lang="fr-FR" sz="2800" b="1" i="0" u="none" strike="noStrike" kern="1200" cap="none" spc="0" normalizeH="0" baseline="0" noProof="0" dirty="0">
                <a:ln>
                  <a:noFill/>
                </a:ln>
                <a:solidFill>
                  <a:srgbClr val="C00000"/>
                </a:solidFill>
                <a:effectLst/>
                <a:uLnTx/>
                <a:uFillTx/>
                <a:latin typeface="Corbel" panose="020B0503020204020204" pitchFamily="34" charset="0"/>
                <a:ea typeface="+mn-ea"/>
                <a:cs typeface="+mn-cs"/>
              </a:rPr>
              <a:t>Taxe sur la valeur ajoutée / droits et taxes à l’importation </a:t>
            </a:r>
          </a:p>
          <a:p>
            <a:pPr marL="507602" marR="0" lvl="1" indent="-285750" algn="just" defTabSz="914400" rtl="0" eaLnBrk="1" fontAlgn="auto" latinLnBrk="0" hangingPunct="1">
              <a:lnSpc>
                <a:spcPct val="150000"/>
              </a:lnSpc>
              <a:spcBef>
                <a:spcPts val="0"/>
              </a:spcBef>
              <a:spcAft>
                <a:spcPts val="0"/>
              </a:spcAft>
              <a:buClr>
                <a:srgbClr val="3E8853">
                  <a:lumMod val="75000"/>
                </a:srgbClr>
              </a:buClr>
              <a:buSzTx/>
              <a:buFont typeface="Wingdings" panose="05000000000000000000" pitchFamily="2" charset="2"/>
              <a:buChar char="v"/>
              <a:tabLst/>
              <a:defRPr/>
            </a:pPr>
            <a:r>
              <a:rPr kumimoji="0" lang="fr-FR" sz="2800" b="0" i="0" u="none" strike="noStrike" kern="1200" cap="none" spc="0" normalizeH="0" baseline="0" noProof="0" dirty="0">
                <a:ln>
                  <a:noFill/>
                </a:ln>
                <a:solidFill>
                  <a:prstClr val="black"/>
                </a:solidFill>
                <a:effectLst/>
                <a:uLnTx/>
                <a:uFillTx/>
                <a:latin typeface="Corbel" panose="020B0503020204020204" pitchFamily="34" charset="0"/>
                <a:ea typeface="+mn-ea"/>
                <a:cs typeface="+mn-cs"/>
              </a:rPr>
              <a:t>Les prestations financées dans le cadre de l’Accord du Compact sont exonérées de la taxe sur la valeur ajoutée et les droits à l’importation.</a:t>
            </a:r>
          </a:p>
          <a:p>
            <a:pPr marL="507602" marR="0" lvl="1" indent="-285750" algn="just" defTabSz="914400" rtl="0" eaLnBrk="1" fontAlgn="auto" latinLnBrk="0" hangingPunct="1">
              <a:lnSpc>
                <a:spcPct val="150000"/>
              </a:lnSpc>
              <a:spcBef>
                <a:spcPts val="0"/>
              </a:spcBef>
              <a:spcAft>
                <a:spcPts val="0"/>
              </a:spcAft>
              <a:buClr>
                <a:srgbClr val="3E8853">
                  <a:lumMod val="75000"/>
                </a:srgbClr>
              </a:buClr>
              <a:buSzTx/>
              <a:buFont typeface="Wingdings" panose="05000000000000000000" pitchFamily="2" charset="2"/>
              <a:buChar char="v"/>
              <a:tabLst/>
              <a:defRPr/>
            </a:pPr>
            <a:r>
              <a:rPr kumimoji="0" lang="fr-MA" sz="2800" b="0" i="0" u="none" strike="noStrike" kern="1200" cap="none" spc="0" normalizeH="0" baseline="0" noProof="0" dirty="0">
                <a:ln>
                  <a:noFill/>
                </a:ln>
                <a:solidFill>
                  <a:prstClr val="black"/>
                </a:solidFill>
                <a:effectLst/>
                <a:uLnTx/>
                <a:uFillTx/>
                <a:latin typeface="Corbel" panose="020B0503020204020204" pitchFamily="34" charset="0"/>
                <a:ea typeface="+mn-ea"/>
                <a:cs typeface="+mn-cs"/>
              </a:rPr>
              <a:t>Pour pouvoir facturer en Hors-Taxes, la demande d’achat en exonération de la TVA </a:t>
            </a:r>
            <a:r>
              <a:rPr kumimoji="0" lang="fr-FR" sz="2800" b="0" i="0" u="none" strike="noStrike" kern="1200" cap="none" spc="0" normalizeH="0" baseline="0" noProof="0" dirty="0">
                <a:ln>
                  <a:noFill/>
                </a:ln>
                <a:solidFill>
                  <a:prstClr val="black"/>
                </a:solidFill>
                <a:effectLst/>
                <a:uLnTx/>
                <a:uFillTx/>
                <a:latin typeface="Corbel" panose="020B0503020204020204" pitchFamily="34" charset="0"/>
                <a:ea typeface="+mn-ea"/>
                <a:cs typeface="+mn-cs"/>
              </a:rPr>
              <a:t>/franchise douanière </a:t>
            </a:r>
            <a:r>
              <a:rPr kumimoji="0" lang="fr-MA" sz="2800" b="0" i="0" u="none" strike="noStrike" kern="1200" cap="none" spc="0" normalizeH="0" baseline="0" noProof="0" dirty="0">
                <a:ln>
                  <a:noFill/>
                </a:ln>
                <a:solidFill>
                  <a:prstClr val="black"/>
                </a:solidFill>
                <a:effectLst/>
                <a:uLnTx/>
                <a:uFillTx/>
                <a:latin typeface="Corbel" panose="020B0503020204020204" pitchFamily="34" charset="0"/>
                <a:ea typeface="+mn-ea"/>
                <a:cs typeface="+mn-cs"/>
              </a:rPr>
              <a:t>est déposée par l’Agence MCA-Morocco </a:t>
            </a:r>
            <a:r>
              <a:rPr kumimoji="0" lang="fr-FR" sz="2800" b="0" i="0" u="none" strike="noStrike" kern="1200" cap="none" spc="0" normalizeH="0" baseline="0" noProof="0" dirty="0">
                <a:ln>
                  <a:noFill/>
                </a:ln>
                <a:solidFill>
                  <a:prstClr val="black"/>
                </a:solidFill>
                <a:effectLst/>
                <a:uLnTx/>
                <a:uFillTx/>
                <a:latin typeface="Corbel" panose="020B0503020204020204" pitchFamily="34" charset="0"/>
                <a:ea typeface="+mn-ea"/>
                <a:cs typeface="+mn-cs"/>
              </a:rPr>
              <a:t>auprès de l’administration compétente</a:t>
            </a:r>
            <a:r>
              <a:rPr kumimoji="0" lang="fr-MA" sz="2800" b="0" i="0" u="none" strike="noStrike" kern="1200" cap="none" spc="0" normalizeH="0" baseline="0" noProof="0" dirty="0">
                <a:ln>
                  <a:noFill/>
                </a:ln>
                <a:solidFill>
                  <a:prstClr val="black"/>
                </a:solidFill>
                <a:effectLst/>
                <a:uLnTx/>
                <a:uFillTx/>
                <a:latin typeface="Corbel" panose="020B0503020204020204" pitchFamily="34" charset="0"/>
                <a:ea typeface="+mn-ea"/>
                <a:cs typeface="+mn-cs"/>
              </a:rPr>
              <a:t>.</a:t>
            </a:r>
          </a:p>
          <a:p>
            <a:pPr marL="507602" lvl="1" indent="-285750" algn="just">
              <a:lnSpc>
                <a:spcPct val="150000"/>
              </a:lnSpc>
              <a:buClr>
                <a:srgbClr val="3E8853">
                  <a:lumMod val="75000"/>
                </a:srgbClr>
              </a:buClr>
              <a:buFont typeface="Wingdings" panose="05000000000000000000" pitchFamily="2" charset="2"/>
              <a:buChar char="v"/>
              <a:defRPr/>
            </a:pPr>
            <a:r>
              <a:rPr lang="fr-MA" sz="2800" dirty="0">
                <a:solidFill>
                  <a:prstClr val="black"/>
                </a:solidFill>
                <a:latin typeface="Corbel" panose="020B0503020204020204" pitchFamily="34" charset="0"/>
              </a:rPr>
              <a:t> </a:t>
            </a:r>
            <a:r>
              <a:rPr lang="fr-MA" sz="2800" dirty="0">
                <a:solidFill>
                  <a:srgbClr val="FF0000"/>
                </a:solidFill>
                <a:latin typeface="Corbel" panose="020B0503020204020204" pitchFamily="34" charset="0"/>
              </a:rPr>
              <a:t>A titre de rappel, les</a:t>
            </a:r>
            <a:r>
              <a:rPr lang="fr-FR" sz="2800" dirty="0">
                <a:solidFill>
                  <a:srgbClr val="FF0000"/>
                </a:solidFill>
                <a:latin typeface="Corbel" panose="020B0503020204020204" pitchFamily="34" charset="0"/>
              </a:rPr>
              <a:t> prestations financées par les fonds du gouvernement marocain ne sont exonérées ni de la TVA ni des droits de douanes. </a:t>
            </a:r>
            <a:endParaRPr kumimoji="0" lang="fr-FR" sz="2800" b="0" i="0" u="none" strike="noStrike" kern="1200" cap="none" spc="0" normalizeH="0" baseline="0" noProof="0" dirty="0">
              <a:ln>
                <a:noFill/>
              </a:ln>
              <a:solidFill>
                <a:srgbClr val="FF0000"/>
              </a:solidFill>
              <a:effectLst/>
              <a:uLnTx/>
              <a:uFillTx/>
              <a:latin typeface="Corbel" panose="020B0503020204020204" pitchFamily="34" charset="0"/>
            </a:endParaRPr>
          </a:p>
          <a:p>
            <a:pPr marL="507602" marR="0" lvl="1" indent="-285750" algn="just" defTabSz="914400" rtl="0" eaLnBrk="1" fontAlgn="auto" latinLnBrk="0" hangingPunct="1">
              <a:lnSpc>
                <a:spcPct val="150000"/>
              </a:lnSpc>
              <a:spcBef>
                <a:spcPts val="0"/>
              </a:spcBef>
              <a:spcAft>
                <a:spcPts val="0"/>
              </a:spcAft>
              <a:buClr>
                <a:srgbClr val="3E8853">
                  <a:lumMod val="75000"/>
                </a:srgbClr>
              </a:buClr>
              <a:buSzTx/>
              <a:buFont typeface="Wingdings" panose="05000000000000000000" pitchFamily="2" charset="2"/>
              <a:buChar char="v"/>
              <a:tabLst/>
              <a:defRPr/>
            </a:pPr>
            <a:endParaRPr kumimoji="0" lang="fr-FR" sz="2800" b="0" i="0" u="none" strike="noStrike" kern="1200" cap="none" spc="0" normalizeH="0" baseline="0" noProof="0" dirty="0">
              <a:ln>
                <a:noFill/>
              </a:ln>
              <a:solidFill>
                <a:prstClr val="black"/>
              </a:solidFill>
              <a:effectLst/>
              <a:uLnTx/>
              <a:uFillTx/>
              <a:latin typeface="Corbel" panose="020B0503020204020204" pitchFamily="34" charset="0"/>
              <a:ea typeface="+mn-ea"/>
              <a:cs typeface="+mn-cs"/>
            </a:endParaRPr>
          </a:p>
        </p:txBody>
      </p:sp>
    </p:spTree>
    <p:extLst>
      <p:ext uri="{BB962C8B-B14F-4D97-AF65-F5344CB8AC3E}">
        <p14:creationId xmlns:p14="http://schemas.microsoft.com/office/powerpoint/2010/main" val="141206792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3"/>
          <a:srcRect t="33898" r="24347"/>
          <a:stretch/>
        </p:blipFill>
        <p:spPr>
          <a:xfrm>
            <a:off x="8594751" y="4632553"/>
            <a:ext cx="3597010" cy="2225447"/>
          </a:xfrm>
          <a:prstGeom prst="rect">
            <a:avLst/>
          </a:prstGeom>
        </p:spPr>
      </p:pic>
      <p:sp>
        <p:nvSpPr>
          <p:cNvPr id="2" name="Slide Number Placeholder 1"/>
          <p:cNvSpPr>
            <a:spLocks noGrp="1"/>
          </p:cNvSpPr>
          <p:nvPr>
            <p:ph type="sldNum" sz="quarter" idx="12"/>
          </p:nvPr>
        </p:nvSpPr>
        <p:spPr>
          <a:xfrm>
            <a:off x="9205421" y="6607519"/>
            <a:ext cx="2804050" cy="195438"/>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70" b="1" i="0" u="none" strike="noStrike" kern="1200" cap="none" spc="0" normalizeH="0" baseline="0" noProof="0" dirty="0">
                <a:ln>
                  <a:noFill/>
                </a:ln>
                <a:solidFill>
                  <a:srgbClr val="2683C6">
                    <a:lumMod val="50000"/>
                  </a:srgbClr>
                </a:solidFill>
                <a:effectLst/>
                <a:uLnTx/>
                <a:uFillTx/>
                <a:latin typeface="Tw Cen MT Condensed" panose="020B0606020104020203"/>
                <a:ea typeface="+mn-ea"/>
                <a:cs typeface="+mn-cs"/>
              </a:rPr>
              <a:t>-</a:t>
            </a:r>
            <a:fld id="{B6F15528-21DE-4FAA-801E-634DDDAF4B2B}" type="slidenum">
              <a:rPr kumimoji="0" lang="fr-FR" sz="1270" b="1" i="0" u="none" strike="noStrike" kern="1200" cap="none" spc="0" normalizeH="0" baseline="0" noProof="0">
                <a:ln>
                  <a:noFill/>
                </a:ln>
                <a:solidFill>
                  <a:srgbClr val="2683C6">
                    <a:lumMod val="50000"/>
                  </a:srgbClr>
                </a:solidFill>
                <a:effectLst/>
                <a:uLnTx/>
                <a:uFillTx/>
                <a:latin typeface="Tw Cen MT Condensed" panose="020B0606020104020203"/>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45</a:t>
            </a:fld>
            <a:r>
              <a:rPr kumimoji="0" lang="fr-FR" sz="1270" b="1" i="0" u="none" strike="noStrike" kern="1200" cap="none" spc="0" normalizeH="0" baseline="0" noProof="0" dirty="0">
                <a:ln>
                  <a:noFill/>
                </a:ln>
                <a:solidFill>
                  <a:srgbClr val="2683C6">
                    <a:lumMod val="50000"/>
                  </a:srgbClr>
                </a:solidFill>
                <a:effectLst/>
                <a:uLnTx/>
                <a:uFillTx/>
                <a:latin typeface="Tw Cen MT Condensed" panose="020B0606020104020203"/>
                <a:ea typeface="+mn-ea"/>
                <a:cs typeface="+mn-cs"/>
              </a:rPr>
              <a:t>-</a:t>
            </a:r>
          </a:p>
        </p:txBody>
      </p:sp>
      <p:sp>
        <p:nvSpPr>
          <p:cNvPr id="5" name="Rectangle 4"/>
          <p:cNvSpPr/>
          <p:nvPr/>
        </p:nvSpPr>
        <p:spPr>
          <a:xfrm>
            <a:off x="240" y="0"/>
            <a:ext cx="12191521" cy="80326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4250" tIns="52126" rIns="104250" bIns="52126"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2902" b="1" i="0" u="none" strike="noStrike" kern="1200" cap="none" spc="0" normalizeH="0" baseline="0" noProof="0" dirty="0">
                <a:ln>
                  <a:noFill/>
                </a:ln>
                <a:solidFill>
                  <a:prstClr val="white"/>
                </a:solidFill>
                <a:effectLst/>
                <a:uLnTx/>
                <a:uFillTx/>
                <a:latin typeface="Tw Cen MT" panose="020B0602020104020603"/>
                <a:ea typeface="+mn-ea"/>
                <a:cs typeface="+mn-cs"/>
              </a:rPr>
              <a:t>3. Volet Fiscal : </a:t>
            </a:r>
            <a:r>
              <a:rPr kumimoji="0" lang="fr-FR" sz="2902" b="1" i="0" u="none" strike="noStrike" kern="1200" cap="none" spc="0" normalizeH="0" baseline="0" noProof="0" dirty="0">
                <a:ln>
                  <a:noFill/>
                </a:ln>
                <a:solidFill>
                  <a:srgbClr val="FFC000"/>
                </a:solidFill>
                <a:effectLst/>
                <a:uLnTx/>
                <a:uFillTx/>
                <a:latin typeface="Tw Cen MT" panose="020B0602020104020603"/>
                <a:ea typeface="+mn-ea"/>
                <a:cs typeface="+mn-cs"/>
              </a:rPr>
              <a:t>Dispositions fiscales / TVA et DD</a:t>
            </a:r>
          </a:p>
        </p:txBody>
      </p:sp>
      <p:sp>
        <p:nvSpPr>
          <p:cNvPr id="3" name="Rectangle 2"/>
          <p:cNvSpPr/>
          <p:nvPr/>
        </p:nvSpPr>
        <p:spPr>
          <a:xfrm>
            <a:off x="246670" y="1295636"/>
            <a:ext cx="11487572" cy="4549835"/>
          </a:xfrm>
          <a:prstGeom prst="rect">
            <a:avLst/>
          </a:prstGeom>
        </p:spPr>
        <p:txBody>
          <a:bodyPr wrap="square">
            <a:spAutoFit/>
          </a:bodyPr>
          <a:lstStyle/>
          <a:p>
            <a:pPr marL="221852" marR="0" lvl="1" indent="0" algn="just" defTabSz="914400" rtl="0" eaLnBrk="1" fontAlgn="auto" latinLnBrk="0" hangingPunct="1">
              <a:lnSpc>
                <a:spcPct val="150000"/>
              </a:lnSpc>
              <a:spcBef>
                <a:spcPts val="0"/>
              </a:spcBef>
              <a:spcAft>
                <a:spcPts val="0"/>
              </a:spcAft>
              <a:buClrTx/>
              <a:buSzTx/>
              <a:buFontTx/>
              <a:buNone/>
              <a:tabLst/>
              <a:defRPr/>
            </a:pPr>
            <a:r>
              <a:rPr kumimoji="0" lang="fr-FR" sz="2800" b="0" i="0" u="none" strike="noStrike" kern="1200" cap="none" spc="0" normalizeH="0" baseline="0" noProof="0" dirty="0">
                <a:ln>
                  <a:noFill/>
                </a:ln>
                <a:solidFill>
                  <a:prstClr val="black"/>
                </a:solidFill>
                <a:effectLst/>
                <a:uLnTx/>
                <a:uFillTx/>
                <a:latin typeface="Corbel" panose="020B0503020204020204" pitchFamily="34" charset="0"/>
                <a:ea typeface="+mn-ea"/>
                <a:cs typeface="+mn-cs"/>
              </a:rPr>
              <a:t>En application de l’article 103 du Code Général des  Impôts : les prestataires non-résidents ayant désigné un représentant fiscal au Maroc, ou prestataires établis au Maroc, ayant supporté la TVA au nom de leur sous-traitants, peuvent formuler une demande de remboursement du crédit de TVA, auprès du service local des Impôts à la fin de chaque trimestre de l’année civile au titre des opérations réalisées au cours du ou des trimestres écoulés.</a:t>
            </a:r>
          </a:p>
        </p:txBody>
      </p:sp>
    </p:spTree>
    <p:extLst>
      <p:ext uri="{BB962C8B-B14F-4D97-AF65-F5344CB8AC3E}">
        <p14:creationId xmlns:p14="http://schemas.microsoft.com/office/powerpoint/2010/main" val="356380303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2"/>
          <a:srcRect t="33898" r="24347"/>
          <a:stretch/>
        </p:blipFill>
        <p:spPr>
          <a:xfrm>
            <a:off x="8594751" y="4632553"/>
            <a:ext cx="3597010" cy="2225447"/>
          </a:xfrm>
          <a:prstGeom prst="rect">
            <a:avLst/>
          </a:prstGeom>
        </p:spPr>
      </p:pic>
      <p:sp>
        <p:nvSpPr>
          <p:cNvPr id="2" name="Slide Number Placeholder 1"/>
          <p:cNvSpPr>
            <a:spLocks noGrp="1"/>
          </p:cNvSpPr>
          <p:nvPr>
            <p:ph type="sldNum" sz="quarter" idx="12"/>
          </p:nvPr>
        </p:nvSpPr>
        <p:spPr>
          <a:xfrm>
            <a:off x="9205421" y="6607519"/>
            <a:ext cx="2804050" cy="195438"/>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70" b="1" i="0" u="none" strike="noStrike" kern="1200" cap="none" spc="0" normalizeH="0" baseline="0" noProof="0" dirty="0">
                <a:ln>
                  <a:noFill/>
                </a:ln>
                <a:solidFill>
                  <a:srgbClr val="2683C6">
                    <a:lumMod val="50000"/>
                  </a:srgbClr>
                </a:solidFill>
                <a:effectLst/>
                <a:uLnTx/>
                <a:uFillTx/>
                <a:latin typeface="Tw Cen MT Condensed" panose="020B0606020104020203"/>
                <a:ea typeface="+mn-ea"/>
                <a:cs typeface="+mn-cs"/>
              </a:rPr>
              <a:t>-</a:t>
            </a:r>
            <a:fld id="{B6F15528-21DE-4FAA-801E-634DDDAF4B2B}" type="slidenum">
              <a:rPr kumimoji="0" lang="fr-FR" sz="1270" b="1" i="0" u="none" strike="noStrike" kern="1200" cap="none" spc="0" normalizeH="0" baseline="0" noProof="0">
                <a:ln>
                  <a:noFill/>
                </a:ln>
                <a:solidFill>
                  <a:srgbClr val="2683C6">
                    <a:lumMod val="50000"/>
                  </a:srgbClr>
                </a:solidFill>
                <a:effectLst/>
                <a:uLnTx/>
                <a:uFillTx/>
                <a:latin typeface="Tw Cen MT Condensed" panose="020B0606020104020203"/>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46</a:t>
            </a:fld>
            <a:r>
              <a:rPr kumimoji="0" lang="fr-FR" sz="1270" b="1" i="0" u="none" strike="noStrike" kern="1200" cap="none" spc="0" normalizeH="0" baseline="0" noProof="0" dirty="0">
                <a:ln>
                  <a:noFill/>
                </a:ln>
                <a:solidFill>
                  <a:srgbClr val="2683C6">
                    <a:lumMod val="50000"/>
                  </a:srgbClr>
                </a:solidFill>
                <a:effectLst/>
                <a:uLnTx/>
                <a:uFillTx/>
                <a:latin typeface="Tw Cen MT Condensed" panose="020B0606020104020203"/>
                <a:ea typeface="+mn-ea"/>
                <a:cs typeface="+mn-cs"/>
              </a:rPr>
              <a:t>-</a:t>
            </a:r>
          </a:p>
        </p:txBody>
      </p:sp>
      <p:sp>
        <p:nvSpPr>
          <p:cNvPr id="5" name="Rectangle 4"/>
          <p:cNvSpPr/>
          <p:nvPr/>
        </p:nvSpPr>
        <p:spPr>
          <a:xfrm>
            <a:off x="240" y="0"/>
            <a:ext cx="12191521" cy="80326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4250" tIns="52126" rIns="104250" bIns="52126"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2902" b="1" i="0" u="none" strike="noStrike" kern="1200" cap="none" spc="0" normalizeH="0" baseline="0" noProof="0" dirty="0">
                <a:ln>
                  <a:noFill/>
                </a:ln>
                <a:solidFill>
                  <a:prstClr val="white"/>
                </a:solidFill>
                <a:effectLst/>
                <a:uLnTx/>
                <a:uFillTx/>
                <a:latin typeface="Tw Cen MT" panose="020B0602020104020603"/>
                <a:ea typeface="+mn-ea"/>
                <a:cs typeface="+mn-cs"/>
              </a:rPr>
              <a:t>3. Volet Fiscal : </a:t>
            </a:r>
            <a:r>
              <a:rPr kumimoji="0" lang="fr-FR" sz="2902" b="1" i="0" u="none" strike="noStrike" kern="1200" cap="none" spc="0" normalizeH="0" baseline="0" noProof="0" dirty="0">
                <a:ln>
                  <a:noFill/>
                </a:ln>
                <a:solidFill>
                  <a:srgbClr val="FFC000"/>
                </a:solidFill>
                <a:effectLst/>
                <a:uLnTx/>
                <a:uFillTx/>
                <a:latin typeface="Tw Cen MT" panose="020B0602020104020603"/>
                <a:ea typeface="+mn-ea"/>
                <a:cs typeface="+mn-cs"/>
              </a:rPr>
              <a:t>Remboursement de TAXES</a:t>
            </a:r>
          </a:p>
        </p:txBody>
      </p:sp>
      <p:grpSp>
        <p:nvGrpSpPr>
          <p:cNvPr id="4" name="Groupe 3"/>
          <p:cNvGrpSpPr/>
          <p:nvPr/>
        </p:nvGrpSpPr>
        <p:grpSpPr>
          <a:xfrm>
            <a:off x="706947" y="1057005"/>
            <a:ext cx="10356076" cy="5629085"/>
            <a:chOff x="1003167" y="161178"/>
            <a:chExt cx="11420451" cy="6207630"/>
          </a:xfrm>
        </p:grpSpPr>
        <p:sp>
          <p:nvSpPr>
            <p:cNvPr id="3" name="Rectangle 2"/>
            <p:cNvSpPr/>
            <p:nvPr/>
          </p:nvSpPr>
          <p:spPr>
            <a:xfrm>
              <a:off x="1147220" y="163419"/>
              <a:ext cx="10858500" cy="6205389"/>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2800" b="1" i="0" u="none" strike="noStrike" kern="1200" cap="none" spc="0" normalizeH="0" baseline="0" noProof="0" dirty="0">
                  <a:ln>
                    <a:noFill/>
                  </a:ln>
                  <a:solidFill>
                    <a:srgbClr val="C00000"/>
                  </a:solidFill>
                  <a:effectLst/>
                  <a:uLnTx/>
                  <a:uFillTx/>
                  <a:latin typeface="Corbel" panose="020B0503020204020204" pitchFamily="34" charset="0"/>
                  <a:ea typeface="+mn-ea"/>
                  <a:cs typeface="+mn-cs"/>
                </a:rPr>
                <a:t>Impôt sur les bénéfices / revenus </a:t>
              </a:r>
            </a:p>
            <a:p>
              <a:pPr marL="507602" marR="0" lvl="1" indent="-285750" algn="just" defTabSz="914400" rtl="0" eaLnBrk="1" fontAlgn="auto" latinLnBrk="0" hangingPunct="1">
                <a:lnSpc>
                  <a:spcPct val="150000"/>
                </a:lnSpc>
                <a:spcBef>
                  <a:spcPts val="0"/>
                </a:spcBef>
                <a:spcAft>
                  <a:spcPts val="0"/>
                </a:spcAft>
                <a:buClr>
                  <a:srgbClr val="3E8853">
                    <a:lumMod val="75000"/>
                  </a:srgbClr>
                </a:buClr>
                <a:buSzTx/>
                <a:buFont typeface="Wingdings" panose="05000000000000000000" pitchFamily="2" charset="2"/>
                <a:buChar char="v"/>
                <a:tabLst/>
                <a:defRPr/>
              </a:pPr>
              <a:r>
                <a:rPr kumimoji="0" lang="fr-FR" sz="2800" b="0" i="0" u="none" strike="noStrike" kern="1200" cap="none" spc="0" normalizeH="0" baseline="0" noProof="0" dirty="0">
                  <a:ln>
                    <a:noFill/>
                  </a:ln>
                  <a:solidFill>
                    <a:prstClr val="black"/>
                  </a:solidFill>
                  <a:effectLst/>
                  <a:uLnTx/>
                  <a:uFillTx/>
                  <a:latin typeface="Corbel" panose="020B0503020204020204" pitchFamily="34" charset="0"/>
                  <a:ea typeface="+mn-ea"/>
                  <a:cs typeface="+mn-cs"/>
                </a:rPr>
                <a:t>L’Agence MCA-Morocco procèdera à la retenue à la source de l’impôt sur les sociétés (IS) de 10% sur tous les montants bruts réglés (HT), en contrepartie de prestations de services en faveur des non-résidents.</a:t>
              </a:r>
            </a:p>
            <a:p>
              <a:pPr marL="507602" marR="0" lvl="1" indent="-285750" algn="just" defTabSz="914400" rtl="0" eaLnBrk="1" fontAlgn="auto" latinLnBrk="0" hangingPunct="1">
                <a:lnSpc>
                  <a:spcPct val="150000"/>
                </a:lnSpc>
                <a:spcBef>
                  <a:spcPts val="0"/>
                </a:spcBef>
                <a:spcAft>
                  <a:spcPts val="0"/>
                </a:spcAft>
                <a:buClr>
                  <a:srgbClr val="3E8853">
                    <a:lumMod val="75000"/>
                  </a:srgbClr>
                </a:buClr>
                <a:buSzTx/>
                <a:buFont typeface="Wingdings" panose="05000000000000000000" pitchFamily="2" charset="2"/>
                <a:buChar char="v"/>
                <a:tabLst/>
                <a:defRPr/>
              </a:pPr>
              <a:r>
                <a:rPr kumimoji="0" lang="fr-FR" sz="2800" b="0" i="0" u="none" strike="noStrike" kern="1200" cap="none" spc="0" normalizeH="0" baseline="0" noProof="0" dirty="0">
                  <a:ln>
                    <a:noFill/>
                  </a:ln>
                  <a:solidFill>
                    <a:prstClr val="black"/>
                  </a:solidFill>
                  <a:effectLst/>
                  <a:uLnTx/>
                  <a:uFillTx/>
                  <a:latin typeface="Corbel" panose="020B0503020204020204" pitchFamily="34" charset="0"/>
                  <a:ea typeface="+mn-ea"/>
                  <a:cs typeface="+mn-cs"/>
                </a:rPr>
                <a:t>Pour tous les impôts sur les bénéfices prélevés, les non-résidents concernés recevront du gouvernement du Maroc, sur demande, la preuve de paiement pour leur éviter la double imposition.</a:t>
              </a:r>
            </a:p>
          </p:txBody>
        </p:sp>
        <p:sp>
          <p:nvSpPr>
            <p:cNvPr id="6" name="Rectangle 5"/>
            <p:cNvSpPr/>
            <p:nvPr/>
          </p:nvSpPr>
          <p:spPr>
            <a:xfrm>
              <a:off x="1003167" y="161178"/>
              <a:ext cx="11420451" cy="6120984"/>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632" b="0" i="0" u="none" strike="noStrike" kern="1200" cap="none" spc="0" normalizeH="0" baseline="0" noProof="0">
                <a:ln>
                  <a:noFill/>
                </a:ln>
                <a:solidFill>
                  <a:prstClr val="white"/>
                </a:solidFill>
                <a:effectLst/>
                <a:uLnTx/>
                <a:uFillTx/>
                <a:latin typeface="Tw Cen MT" panose="020B0602020104020603"/>
                <a:ea typeface="+mn-ea"/>
                <a:cs typeface="+mn-cs"/>
              </a:endParaRPr>
            </a:p>
          </p:txBody>
        </p:sp>
      </p:grpSp>
      <p:sp>
        <p:nvSpPr>
          <p:cNvPr id="10" name="Rectangle 9"/>
          <p:cNvSpPr/>
          <p:nvPr/>
        </p:nvSpPr>
        <p:spPr>
          <a:xfrm>
            <a:off x="152640" y="152400"/>
            <a:ext cx="12191521" cy="80326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4250" tIns="52126" rIns="104250" bIns="52126" numCol="1" spcCol="0" rtlCol="0" fromWordArt="0" anchor="ctr" anchorCtr="0" forceAA="0" compatLnSpc="1">
            <a:prstTxWarp prst="textNoShape">
              <a:avLst/>
            </a:prstTxWarp>
            <a:noAutofit/>
          </a:bodyPr>
          <a:lstStyle/>
          <a:p>
            <a:pPr algn="ctr"/>
            <a:r>
              <a:rPr lang="fr-FR" sz="2902" b="1" dirty="0"/>
              <a:t>3. Volet Fiscal : </a:t>
            </a:r>
            <a:r>
              <a:rPr kumimoji="0" lang="fr-FR" sz="2902" b="1" i="0" u="none" strike="noStrike" kern="1200" cap="none" spc="0" normalizeH="0" baseline="0" noProof="0" dirty="0">
                <a:ln>
                  <a:noFill/>
                </a:ln>
                <a:solidFill>
                  <a:srgbClr val="FFC000"/>
                </a:solidFill>
                <a:effectLst/>
                <a:uLnTx/>
                <a:uFillTx/>
                <a:latin typeface="Tw Cen MT" panose="020B0602020104020603"/>
                <a:ea typeface="+mn-ea"/>
                <a:cs typeface="+mn-cs"/>
              </a:rPr>
              <a:t>Dispositions fiscales/ IS </a:t>
            </a:r>
            <a:endParaRPr lang="fr-FR" sz="2902" b="1" dirty="0">
              <a:solidFill>
                <a:srgbClr val="FFC000"/>
              </a:solidFill>
            </a:endParaRPr>
          </a:p>
        </p:txBody>
      </p:sp>
    </p:spTree>
    <p:extLst>
      <p:ext uri="{BB962C8B-B14F-4D97-AF65-F5344CB8AC3E}">
        <p14:creationId xmlns:p14="http://schemas.microsoft.com/office/powerpoint/2010/main" val="170683366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2"/>
          <a:srcRect t="33898" r="24347"/>
          <a:stretch/>
        </p:blipFill>
        <p:spPr>
          <a:xfrm>
            <a:off x="8594751" y="4632553"/>
            <a:ext cx="3597010" cy="2225447"/>
          </a:xfrm>
          <a:prstGeom prst="rect">
            <a:avLst/>
          </a:prstGeom>
        </p:spPr>
      </p:pic>
      <p:sp>
        <p:nvSpPr>
          <p:cNvPr id="2" name="Slide Number Placeholder 1"/>
          <p:cNvSpPr>
            <a:spLocks noGrp="1"/>
          </p:cNvSpPr>
          <p:nvPr>
            <p:ph type="sldNum" sz="quarter" idx="12"/>
          </p:nvPr>
        </p:nvSpPr>
        <p:spPr>
          <a:xfrm>
            <a:off x="9205421" y="6607519"/>
            <a:ext cx="2804050" cy="195438"/>
          </a:xfrm>
        </p:spPr>
        <p:txBody>
          <a:bodyPr/>
          <a:lstStyle/>
          <a:p>
            <a:r>
              <a:rPr lang="fr-FR" sz="1270" b="1" dirty="0">
                <a:solidFill>
                  <a:schemeClr val="accent2">
                    <a:lumMod val="50000"/>
                  </a:schemeClr>
                </a:solidFill>
              </a:rPr>
              <a:t>-</a:t>
            </a:r>
            <a:fld id="{B6F15528-21DE-4FAA-801E-634DDDAF4B2B}" type="slidenum">
              <a:rPr lang="fr-FR" sz="1270" b="1">
                <a:solidFill>
                  <a:schemeClr val="accent2">
                    <a:lumMod val="50000"/>
                  </a:schemeClr>
                </a:solidFill>
              </a:rPr>
              <a:t>47</a:t>
            </a:fld>
            <a:r>
              <a:rPr lang="fr-FR" sz="1270" b="1" dirty="0">
                <a:solidFill>
                  <a:schemeClr val="accent2">
                    <a:lumMod val="50000"/>
                  </a:schemeClr>
                </a:solidFill>
              </a:rPr>
              <a:t>-</a:t>
            </a:r>
          </a:p>
        </p:txBody>
      </p:sp>
      <p:sp>
        <p:nvSpPr>
          <p:cNvPr id="5" name="Rectangle 4"/>
          <p:cNvSpPr/>
          <p:nvPr/>
        </p:nvSpPr>
        <p:spPr>
          <a:xfrm>
            <a:off x="240" y="0"/>
            <a:ext cx="12191521" cy="80326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4250" tIns="52126" rIns="104250" bIns="52126" numCol="1" spcCol="0" rtlCol="0" fromWordArt="0" anchor="ctr" anchorCtr="0" forceAA="0" compatLnSpc="1">
            <a:prstTxWarp prst="textNoShape">
              <a:avLst/>
            </a:prstTxWarp>
            <a:noAutofit/>
          </a:bodyPr>
          <a:lstStyle/>
          <a:p>
            <a:pPr algn="ctr"/>
            <a:r>
              <a:rPr lang="fr-FR" sz="2902" b="1" dirty="0"/>
              <a:t>3. Volet Fiscal : </a:t>
            </a:r>
            <a:r>
              <a:rPr kumimoji="0" lang="fr-FR" sz="2902" b="1" i="0" u="none" strike="noStrike" kern="1200" cap="none" spc="0" normalizeH="0" baseline="0" noProof="0" dirty="0">
                <a:ln>
                  <a:noFill/>
                </a:ln>
                <a:solidFill>
                  <a:srgbClr val="FFC000"/>
                </a:solidFill>
                <a:effectLst/>
                <a:uLnTx/>
                <a:uFillTx/>
                <a:latin typeface="Tw Cen MT" panose="020B0602020104020603"/>
                <a:ea typeface="+mn-ea"/>
                <a:cs typeface="+mn-cs"/>
              </a:rPr>
              <a:t>Proposition financière</a:t>
            </a:r>
            <a:endParaRPr lang="fr-FR" sz="2902" b="1" dirty="0">
              <a:solidFill>
                <a:srgbClr val="FFC000"/>
              </a:solidFill>
            </a:endParaRPr>
          </a:p>
        </p:txBody>
      </p:sp>
      <p:grpSp>
        <p:nvGrpSpPr>
          <p:cNvPr id="4" name="Groupe 3"/>
          <p:cNvGrpSpPr/>
          <p:nvPr/>
        </p:nvGrpSpPr>
        <p:grpSpPr>
          <a:xfrm>
            <a:off x="749543" y="803267"/>
            <a:ext cx="10356077" cy="5842496"/>
            <a:chOff x="1050140" y="-118638"/>
            <a:chExt cx="11420452" cy="6442975"/>
          </a:xfrm>
        </p:grpSpPr>
        <p:sp>
          <p:nvSpPr>
            <p:cNvPr id="3" name="Rectangle 2"/>
            <p:cNvSpPr/>
            <p:nvPr/>
          </p:nvSpPr>
          <p:spPr>
            <a:xfrm>
              <a:off x="1331116" y="-118638"/>
              <a:ext cx="10858500" cy="6442975"/>
            </a:xfrm>
            <a:prstGeom prst="rect">
              <a:avLst/>
            </a:prstGeom>
          </p:spPr>
          <p:txBody>
            <a:bodyPr wrap="square">
              <a:spAutoFit/>
            </a:bodyPr>
            <a:lstStyle/>
            <a:p>
              <a:pPr marL="564759" marR="0" lvl="1" indent="-342906" algn="just" defTabSz="914400" rtl="0" eaLnBrk="1" fontAlgn="auto" latinLnBrk="0" hangingPunct="1">
                <a:lnSpc>
                  <a:spcPct val="150000"/>
                </a:lnSpc>
                <a:spcBef>
                  <a:spcPts val="0"/>
                </a:spcBef>
                <a:spcAft>
                  <a:spcPts val="0"/>
                </a:spcAft>
                <a:buClr>
                  <a:srgbClr val="3E8853">
                    <a:lumMod val="75000"/>
                  </a:srgbClr>
                </a:buClr>
                <a:buSzTx/>
                <a:buFont typeface="Wingdings" panose="05000000000000000000" pitchFamily="2" charset="2"/>
                <a:buChar char="v"/>
                <a:tabLst/>
                <a:defRPr/>
              </a:pPr>
              <a:r>
                <a:rPr kumimoji="0" lang="fr-FR" sz="2800" b="0" i="0" u="none" strike="noStrike" kern="1200" cap="none" spc="0" normalizeH="0" baseline="0" noProof="0" dirty="0">
                  <a:ln>
                    <a:noFill/>
                  </a:ln>
                  <a:solidFill>
                    <a:prstClr val="black"/>
                  </a:solidFill>
                  <a:effectLst/>
                  <a:uLnTx/>
                  <a:uFillTx/>
                  <a:latin typeface="Corbel" panose="020B0503020204020204" pitchFamily="34" charset="0"/>
                  <a:ea typeface="+mn-ea"/>
                  <a:cs typeface="+mn-cs"/>
                </a:rPr>
                <a:t>Elle doit inclure tous les coûts, les prix, les frais, y compris toutes les taxes payées au Maroc ainsi que tous les droits et taxes payés dans le pays d’origine, y compris les droits de douane et autres prélèvements  que le consultant est susceptible de subir. </a:t>
              </a:r>
            </a:p>
            <a:p>
              <a:pPr marL="563567" marR="0" lvl="1" indent="-342900" algn="just" defTabSz="914400" rtl="0" eaLnBrk="1" fontAlgn="auto" latinLnBrk="0" hangingPunct="1">
                <a:lnSpc>
                  <a:spcPct val="150000"/>
                </a:lnSpc>
                <a:spcBef>
                  <a:spcPts val="0"/>
                </a:spcBef>
                <a:spcAft>
                  <a:spcPts val="0"/>
                </a:spcAft>
                <a:buClr>
                  <a:srgbClr val="3E8853">
                    <a:lumMod val="75000"/>
                  </a:srgbClr>
                </a:buClr>
                <a:buSzTx/>
                <a:buFont typeface="Wingdings" panose="05000000000000000000" pitchFamily="2" charset="2"/>
                <a:buChar char="v"/>
                <a:tabLst/>
                <a:defRPr/>
              </a:pPr>
              <a:r>
                <a:rPr kumimoji="0" lang="fr-FR" sz="2800" b="0" i="0" u="none" strike="noStrike" kern="1200" cap="none" spc="0" normalizeH="0" baseline="0" noProof="0" dirty="0">
                  <a:ln>
                    <a:noFill/>
                  </a:ln>
                  <a:solidFill>
                    <a:prstClr val="black"/>
                  </a:solidFill>
                  <a:effectLst/>
                  <a:uLnTx/>
                  <a:uFillTx/>
                  <a:latin typeface="Corbel" panose="020B0503020204020204" pitchFamily="34" charset="0"/>
                  <a:ea typeface="+mn-ea"/>
                  <a:cs typeface="+mn-cs"/>
                </a:rPr>
                <a:t>Cette proposition ne devra pas inclure les montants de la TVA ainsi que les droits de douanes au Maroc, quand ils existent, et pour lesquels les fournisseurs recevront des attestations d’exonération et des franchises douanières.</a:t>
              </a:r>
            </a:p>
          </p:txBody>
        </p:sp>
        <p:sp>
          <p:nvSpPr>
            <p:cNvPr id="6" name="Rectangle 5"/>
            <p:cNvSpPr/>
            <p:nvPr/>
          </p:nvSpPr>
          <p:spPr>
            <a:xfrm>
              <a:off x="1050140" y="54711"/>
              <a:ext cx="11420452" cy="6166750"/>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632"/>
            </a:p>
          </p:txBody>
        </p:sp>
      </p:grpSp>
    </p:spTree>
    <p:extLst>
      <p:ext uri="{BB962C8B-B14F-4D97-AF65-F5344CB8AC3E}">
        <p14:creationId xmlns:p14="http://schemas.microsoft.com/office/powerpoint/2010/main" val="4213556277"/>
      </p:ext>
    </p:extLst>
  </p:cSld>
  <p:clrMapOvr>
    <a:overrideClrMapping bg1="lt1" tx1="dk1" bg2="lt2" tx2="dk2" accent1="accent1" accent2="accent2" accent3="accent3" accent4="accent4" accent5="accent5" accent6="accent6" hlink="hlink" folHlink="folHlink"/>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p:cNvPicPr>
            <a:picLocks noChangeAspect="1"/>
          </p:cNvPicPr>
          <p:nvPr/>
        </p:nvPicPr>
        <p:blipFill rotWithShape="1">
          <a:blip r:embed="rId3">
            <a:extLst>
              <a:ext uri="{28A0092B-C50C-407E-A947-70E740481C1C}">
                <a14:useLocalDpi xmlns:a14="http://schemas.microsoft.com/office/drawing/2010/main" val="0"/>
              </a:ext>
            </a:extLst>
          </a:blip>
          <a:srcRect t="7506" b="7329"/>
          <a:stretch/>
        </p:blipFill>
        <p:spPr>
          <a:xfrm>
            <a:off x="4852232" y="58409"/>
            <a:ext cx="2604074" cy="1850430"/>
          </a:xfrm>
          <a:prstGeom prst="rect">
            <a:avLst/>
          </a:prstGeom>
        </p:spPr>
      </p:pic>
      <p:sp>
        <p:nvSpPr>
          <p:cNvPr id="2" name="Rectangle 1"/>
          <p:cNvSpPr/>
          <p:nvPr/>
        </p:nvSpPr>
        <p:spPr>
          <a:xfrm>
            <a:off x="0" y="746798"/>
            <a:ext cx="12192000" cy="4986365"/>
          </a:xfrm>
          <a:prstGeom prst="rect">
            <a:avLst/>
          </a:prstGeom>
          <a:ln w="12700">
            <a:noFill/>
          </a:ln>
          <a:effectLst>
            <a:outerShdw blurRad="1270000" dist="2540000" dir="21540000" sx="200000" sy="200000" algn="ctr" rotWithShape="0">
              <a:srgbClr val="000000">
                <a:alpha val="0"/>
              </a:srgbClr>
            </a:outerShdw>
          </a:effectLst>
        </p:spPr>
        <p:txBody>
          <a:bodyPr wrap="square" anchor="ctr">
            <a:spAutoFit/>
          </a:bodyPr>
          <a:lstStyle/>
          <a:p>
            <a:pPr algn="ctr"/>
            <a:endParaRPr lang="fr-FR" sz="2539" b="1" dirty="0">
              <a:solidFill>
                <a:schemeClr val="accent1">
                  <a:lumMod val="50000"/>
                </a:schemeClr>
              </a:solidFill>
              <a:latin typeface="Corbel" panose="020B0503020204020204" pitchFamily="34" charset="0"/>
            </a:endParaRPr>
          </a:p>
          <a:p>
            <a:pPr algn="ctr"/>
            <a:endParaRPr lang="fr-FR" sz="2539" b="1" dirty="0">
              <a:solidFill>
                <a:schemeClr val="accent1">
                  <a:lumMod val="50000"/>
                </a:schemeClr>
              </a:solidFill>
              <a:latin typeface="Corbel" panose="020B0503020204020204" pitchFamily="34" charset="0"/>
            </a:endParaRPr>
          </a:p>
          <a:p>
            <a:pPr algn="ctr"/>
            <a:endParaRPr lang="fr-FR" sz="2539" b="1" dirty="0">
              <a:solidFill>
                <a:schemeClr val="accent1">
                  <a:lumMod val="50000"/>
                </a:schemeClr>
              </a:solidFill>
              <a:latin typeface="Corbel" panose="020B0503020204020204" pitchFamily="34" charset="0"/>
            </a:endParaRPr>
          </a:p>
          <a:p>
            <a:pPr algn="ctr"/>
            <a:endParaRPr lang="fr-FR" sz="2539" b="1" dirty="0">
              <a:solidFill>
                <a:schemeClr val="accent1">
                  <a:lumMod val="50000"/>
                </a:schemeClr>
              </a:solidFill>
              <a:latin typeface="Corbel" panose="020B0503020204020204" pitchFamily="34" charset="0"/>
            </a:endParaRPr>
          </a:p>
          <a:p>
            <a:pPr algn="ctr"/>
            <a:endParaRPr lang="fr-FR" sz="2539" b="1" dirty="0">
              <a:solidFill>
                <a:schemeClr val="accent1">
                  <a:lumMod val="50000"/>
                </a:schemeClr>
              </a:solidFill>
              <a:latin typeface="Corbel" panose="020B0503020204020204" pitchFamily="34" charset="0"/>
            </a:endParaRPr>
          </a:p>
          <a:p>
            <a:pPr algn="ctr"/>
            <a:endParaRPr lang="fr-FR" sz="2539" b="1" dirty="0">
              <a:solidFill>
                <a:schemeClr val="accent1">
                  <a:lumMod val="50000"/>
                </a:schemeClr>
              </a:solidFill>
              <a:latin typeface="Corbel" panose="020B0503020204020204" pitchFamily="34" charset="0"/>
            </a:endParaRPr>
          </a:p>
          <a:p>
            <a:pPr algn="ctr"/>
            <a:endParaRPr lang="fr-FR" sz="2539" b="1" dirty="0">
              <a:solidFill>
                <a:schemeClr val="accent1">
                  <a:lumMod val="50000"/>
                </a:schemeClr>
              </a:solidFill>
              <a:latin typeface="Corbel" panose="020B0503020204020204" pitchFamily="34" charset="0"/>
            </a:endParaRPr>
          </a:p>
          <a:p>
            <a:pPr algn="ctr"/>
            <a:endParaRPr lang="fr-FR" sz="1814" b="1" dirty="0">
              <a:latin typeface="Corbel" panose="020B0503020204020204" pitchFamily="34" charset="0"/>
            </a:endParaRPr>
          </a:p>
          <a:p>
            <a:pPr algn="ctr"/>
            <a:r>
              <a:rPr lang="fr-FR" sz="2400" b="1" dirty="0">
                <a:latin typeface="Corbel" panose="020B0503020204020204" pitchFamily="34" charset="0"/>
              </a:rPr>
              <a:t>			</a:t>
            </a:r>
          </a:p>
          <a:p>
            <a:pPr lvl="2" algn="ctr"/>
            <a:r>
              <a:rPr lang="fr-FR" sz="2400" b="1" dirty="0">
                <a:latin typeface="Corbel" panose="020B0503020204020204" pitchFamily="34" charset="0"/>
              </a:rPr>
              <a:t>		</a:t>
            </a:r>
          </a:p>
          <a:p>
            <a:pPr lvl="2" algn="ctr"/>
            <a:r>
              <a:rPr lang="fr-FR" sz="2400" b="1" dirty="0">
                <a:latin typeface="Corbel" panose="020B0503020204020204" pitchFamily="34" charset="0"/>
              </a:rPr>
              <a:t>		</a:t>
            </a:r>
          </a:p>
          <a:p>
            <a:pPr lvl="2" algn="ctr"/>
            <a:r>
              <a:rPr lang="fr-FR" sz="3200" b="1" dirty="0">
                <a:latin typeface="Corbel" panose="020B0503020204020204" pitchFamily="34" charset="0"/>
              </a:rPr>
              <a:t>		</a:t>
            </a:r>
            <a:r>
              <a:rPr lang="fr-FR" sz="3200" b="1" dirty="0">
                <a:solidFill>
                  <a:srgbClr val="3494BA">
                    <a:lumMod val="50000"/>
                  </a:srgbClr>
                </a:solidFill>
                <a:latin typeface="Corbel" panose="020B0503020204020204" pitchFamily="34" charset="0"/>
              </a:rPr>
              <a:t>		</a:t>
            </a:r>
            <a:r>
              <a:rPr lang="fr-FR" sz="1632" b="1" dirty="0">
                <a:latin typeface="Corbel" panose="020B0503020204020204" pitchFamily="34" charset="0"/>
              </a:rPr>
              <a:t>						</a:t>
            </a:r>
            <a:endParaRPr lang="fr-FR" sz="1814" b="1" dirty="0">
              <a:solidFill>
                <a:schemeClr val="accent1">
                  <a:lumMod val="50000"/>
                </a:schemeClr>
              </a:solidFill>
              <a:latin typeface="Corbel" panose="020B0503020204020204" pitchFamily="34" charset="0"/>
            </a:endParaRPr>
          </a:p>
          <a:p>
            <a:endParaRPr lang="fr-FR" sz="1814" b="1" dirty="0">
              <a:solidFill>
                <a:schemeClr val="accent1">
                  <a:lumMod val="50000"/>
                </a:schemeClr>
              </a:solidFill>
              <a:latin typeface="Corbel" panose="020B0503020204020204" pitchFamily="34" charset="0"/>
            </a:endParaRPr>
          </a:p>
        </p:txBody>
      </p:sp>
      <p:sp>
        <p:nvSpPr>
          <p:cNvPr id="4" name="Rectangle à coins arrondis 12">
            <a:extLst>
              <a:ext uri="{FF2B5EF4-FFF2-40B4-BE49-F238E27FC236}">
                <a16:creationId xmlns:a16="http://schemas.microsoft.com/office/drawing/2014/main" id="{5C88F96D-36CC-4BF7-AAC4-3DB40E6EA14C}"/>
              </a:ext>
            </a:extLst>
          </p:cNvPr>
          <p:cNvSpPr/>
          <p:nvPr/>
        </p:nvSpPr>
        <p:spPr>
          <a:xfrm>
            <a:off x="2436234" y="3164541"/>
            <a:ext cx="7319532" cy="1044269"/>
          </a:xfrm>
          <a:prstGeom prst="roundRect">
            <a:avLst/>
          </a:prstGeom>
          <a:solidFill>
            <a:schemeClr val="accent2">
              <a:lumMod val="75000"/>
            </a:schemeClr>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fr-FR" sz="3264" b="1" dirty="0">
                <a:solidFill>
                  <a:prstClr val="white"/>
                </a:solidFill>
              </a:rPr>
              <a:t>Merci de votre attention</a:t>
            </a:r>
            <a:endParaRPr lang="fr-FR" sz="1632" dirty="0"/>
          </a:p>
        </p:txBody>
      </p:sp>
    </p:spTree>
    <p:extLst>
      <p:ext uri="{BB962C8B-B14F-4D97-AF65-F5344CB8AC3E}">
        <p14:creationId xmlns:p14="http://schemas.microsoft.com/office/powerpoint/2010/main" val="9436553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3"/>
          <a:srcRect t="33898" r="24347"/>
          <a:stretch/>
        </p:blipFill>
        <p:spPr>
          <a:xfrm>
            <a:off x="9617220" y="5415120"/>
            <a:ext cx="2396307" cy="1482580"/>
          </a:xfrm>
          <a:prstGeom prst="rect">
            <a:avLst/>
          </a:prstGeom>
        </p:spPr>
      </p:pic>
      <p:sp>
        <p:nvSpPr>
          <p:cNvPr id="85" name="Parallelogram 84"/>
          <p:cNvSpPr/>
          <p:nvPr/>
        </p:nvSpPr>
        <p:spPr>
          <a:xfrm>
            <a:off x="1204969" y="1176334"/>
            <a:ext cx="9990930" cy="466413"/>
          </a:xfrm>
          <a:prstGeom prst="parallelogram">
            <a:avLst>
              <a:gd name="adj" fmla="val 34259"/>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176" b="1" dirty="0">
                <a:solidFill>
                  <a:schemeClr val="bg1"/>
                </a:solidFill>
                <a:latin typeface="Corbel" panose="020B0503020204020204"/>
              </a:rPr>
              <a:t>Deux projets structurants</a:t>
            </a:r>
          </a:p>
        </p:txBody>
      </p:sp>
      <p:sp>
        <p:nvSpPr>
          <p:cNvPr id="91" name="Rectangle 90">
            <a:extLst>
              <a:ext uri="{FF2B5EF4-FFF2-40B4-BE49-F238E27FC236}">
                <a16:creationId xmlns:a16="http://schemas.microsoft.com/office/drawing/2014/main" id="{469E6CBC-B67C-48AC-8A13-CB61B77A09FB}"/>
              </a:ext>
            </a:extLst>
          </p:cNvPr>
          <p:cNvSpPr/>
          <p:nvPr/>
        </p:nvSpPr>
        <p:spPr>
          <a:xfrm>
            <a:off x="1792579" y="3023543"/>
            <a:ext cx="3109421" cy="371512"/>
          </a:xfrm>
          <a:prstGeom prst="rect">
            <a:avLst/>
          </a:prstGeom>
        </p:spPr>
        <p:txBody>
          <a:bodyPr wrap="square" anchor="b">
            <a:spAutoFit/>
          </a:bodyPr>
          <a:lstStyle/>
          <a:p>
            <a:pPr algn="r"/>
            <a:r>
              <a:rPr lang="da-DK" sz="1814" b="1" cap="all" dirty="0">
                <a:solidFill>
                  <a:schemeClr val="tx2"/>
                </a:solidFill>
                <a:latin typeface="Corbel" panose="020B0503020204020204" pitchFamily="34" charset="0"/>
              </a:rPr>
              <a:t>Education secondaire</a:t>
            </a:r>
            <a:endParaRPr lang="en-US" sz="1814" b="1" cap="all" dirty="0">
              <a:solidFill>
                <a:schemeClr val="tx2"/>
              </a:solidFill>
              <a:latin typeface="Corbel" panose="020B0503020204020204" pitchFamily="34" charset="0"/>
            </a:endParaRPr>
          </a:p>
        </p:txBody>
      </p:sp>
      <p:cxnSp>
        <p:nvCxnSpPr>
          <p:cNvPr id="145" name="Straight Connector 144"/>
          <p:cNvCxnSpPr/>
          <p:nvPr/>
        </p:nvCxnSpPr>
        <p:spPr>
          <a:xfrm>
            <a:off x="6026902" y="1852027"/>
            <a:ext cx="0" cy="4207461"/>
          </a:xfrm>
          <a:prstGeom prst="line">
            <a:avLst/>
          </a:prstGeom>
        </p:spPr>
        <p:style>
          <a:lnRef idx="2">
            <a:schemeClr val="accent2"/>
          </a:lnRef>
          <a:fillRef idx="0">
            <a:schemeClr val="accent2"/>
          </a:fillRef>
          <a:effectRef idx="1">
            <a:schemeClr val="accent2"/>
          </a:effectRef>
          <a:fontRef idx="minor">
            <a:schemeClr val="tx1"/>
          </a:fontRef>
        </p:style>
      </p:cxnSp>
      <p:sp>
        <p:nvSpPr>
          <p:cNvPr id="160" name="Rectangle 159">
            <a:extLst>
              <a:ext uri="{FF2B5EF4-FFF2-40B4-BE49-F238E27FC236}">
                <a16:creationId xmlns:a16="http://schemas.microsoft.com/office/drawing/2014/main" id="{469E6CBC-B67C-48AC-8A13-CB61B77A09FB}"/>
              </a:ext>
            </a:extLst>
          </p:cNvPr>
          <p:cNvSpPr/>
          <p:nvPr/>
        </p:nvSpPr>
        <p:spPr>
          <a:xfrm>
            <a:off x="1792579" y="3852769"/>
            <a:ext cx="3735498" cy="371512"/>
          </a:xfrm>
          <a:prstGeom prst="rect">
            <a:avLst/>
          </a:prstGeom>
        </p:spPr>
        <p:txBody>
          <a:bodyPr wrap="square" anchor="b">
            <a:spAutoFit/>
          </a:bodyPr>
          <a:lstStyle/>
          <a:p>
            <a:pPr algn="r"/>
            <a:r>
              <a:rPr lang="da-DK" sz="1814" b="1" cap="all" dirty="0">
                <a:solidFill>
                  <a:srgbClr val="FF0000"/>
                </a:solidFill>
                <a:latin typeface="Corbel" panose="020B0503020204020204" pitchFamily="34" charset="0"/>
              </a:rPr>
              <a:t>Formation professionnelle</a:t>
            </a:r>
            <a:endParaRPr lang="en-US" sz="1814" b="1" cap="all" dirty="0">
              <a:solidFill>
                <a:srgbClr val="FF0000"/>
              </a:solidFill>
              <a:latin typeface="Corbel" panose="020B0503020204020204" pitchFamily="34" charset="0"/>
            </a:endParaRPr>
          </a:p>
        </p:txBody>
      </p:sp>
      <p:sp>
        <p:nvSpPr>
          <p:cNvPr id="161" name="Rectangle 160">
            <a:extLst>
              <a:ext uri="{FF2B5EF4-FFF2-40B4-BE49-F238E27FC236}">
                <a16:creationId xmlns:a16="http://schemas.microsoft.com/office/drawing/2014/main" id="{469E6CBC-B67C-48AC-8A13-CB61B77A09FB}"/>
              </a:ext>
            </a:extLst>
          </p:cNvPr>
          <p:cNvSpPr/>
          <p:nvPr/>
        </p:nvSpPr>
        <p:spPr>
          <a:xfrm>
            <a:off x="1559605" y="4787649"/>
            <a:ext cx="3735498" cy="371512"/>
          </a:xfrm>
          <a:prstGeom prst="rect">
            <a:avLst/>
          </a:prstGeom>
        </p:spPr>
        <p:txBody>
          <a:bodyPr wrap="square" anchor="b">
            <a:spAutoFit/>
          </a:bodyPr>
          <a:lstStyle/>
          <a:p>
            <a:pPr marL="488006"/>
            <a:r>
              <a:rPr lang="da-DK" sz="1814" b="1" cap="all" dirty="0">
                <a:solidFill>
                  <a:schemeClr val="tx2"/>
                </a:solidFill>
                <a:latin typeface="Corbel" panose="020B0503020204020204" pitchFamily="34" charset="0"/>
              </a:rPr>
              <a:t>Emploi</a:t>
            </a:r>
            <a:endParaRPr lang="en-US" sz="1814" b="1" cap="all" dirty="0">
              <a:solidFill>
                <a:schemeClr val="tx2"/>
              </a:solidFill>
              <a:latin typeface="Corbel" panose="020B0503020204020204" pitchFamily="34" charset="0"/>
            </a:endParaRPr>
          </a:p>
        </p:txBody>
      </p:sp>
      <p:sp>
        <p:nvSpPr>
          <p:cNvPr id="163" name="Rectangle 162">
            <a:extLst>
              <a:ext uri="{FF2B5EF4-FFF2-40B4-BE49-F238E27FC236}">
                <a16:creationId xmlns:a16="http://schemas.microsoft.com/office/drawing/2014/main" id="{469E6CBC-B67C-48AC-8A13-CB61B77A09FB}"/>
              </a:ext>
            </a:extLst>
          </p:cNvPr>
          <p:cNvSpPr/>
          <p:nvPr/>
        </p:nvSpPr>
        <p:spPr>
          <a:xfrm>
            <a:off x="7349679" y="3006928"/>
            <a:ext cx="3109421" cy="371512"/>
          </a:xfrm>
          <a:prstGeom prst="rect">
            <a:avLst/>
          </a:prstGeom>
        </p:spPr>
        <p:txBody>
          <a:bodyPr wrap="square" anchor="b">
            <a:spAutoFit/>
          </a:bodyPr>
          <a:lstStyle/>
          <a:p>
            <a:pPr marL="269875"/>
            <a:r>
              <a:rPr lang="da-DK" sz="1814" b="1" cap="all" dirty="0">
                <a:solidFill>
                  <a:schemeClr val="tx2"/>
                </a:solidFill>
                <a:latin typeface="Corbel" panose="020B0503020204020204" pitchFamily="34" charset="0"/>
              </a:rPr>
              <a:t>Foncier industriel</a:t>
            </a:r>
            <a:endParaRPr lang="en-US" sz="1814" b="1" cap="all" dirty="0">
              <a:solidFill>
                <a:schemeClr val="tx2"/>
              </a:solidFill>
              <a:latin typeface="Corbel" panose="020B0503020204020204" pitchFamily="34" charset="0"/>
            </a:endParaRPr>
          </a:p>
        </p:txBody>
      </p:sp>
      <p:sp>
        <p:nvSpPr>
          <p:cNvPr id="181" name="Rectangle 180">
            <a:extLst>
              <a:ext uri="{FF2B5EF4-FFF2-40B4-BE49-F238E27FC236}">
                <a16:creationId xmlns:a16="http://schemas.microsoft.com/office/drawing/2014/main" id="{469E6CBC-B67C-48AC-8A13-CB61B77A09FB}"/>
              </a:ext>
            </a:extLst>
          </p:cNvPr>
          <p:cNvSpPr/>
          <p:nvPr/>
        </p:nvSpPr>
        <p:spPr>
          <a:xfrm>
            <a:off x="7618302" y="3814067"/>
            <a:ext cx="3735498" cy="371512"/>
          </a:xfrm>
          <a:prstGeom prst="rect">
            <a:avLst/>
          </a:prstGeom>
        </p:spPr>
        <p:txBody>
          <a:bodyPr wrap="square" anchor="b">
            <a:spAutoFit/>
          </a:bodyPr>
          <a:lstStyle/>
          <a:p>
            <a:r>
              <a:rPr lang="da-DK" sz="1814" b="1" cap="all" dirty="0">
                <a:solidFill>
                  <a:schemeClr val="tx2"/>
                </a:solidFill>
                <a:latin typeface="Corbel" panose="020B0503020204020204" pitchFamily="34" charset="0"/>
              </a:rPr>
              <a:t>Foncier rural</a:t>
            </a:r>
            <a:endParaRPr lang="en-US" sz="1814" b="1" cap="all" dirty="0">
              <a:solidFill>
                <a:schemeClr val="tx2"/>
              </a:solidFill>
              <a:latin typeface="Corbel" panose="020B0503020204020204" pitchFamily="34" charset="0"/>
            </a:endParaRPr>
          </a:p>
        </p:txBody>
      </p:sp>
      <p:sp>
        <p:nvSpPr>
          <p:cNvPr id="182" name="Rectangle 181">
            <a:extLst>
              <a:ext uri="{FF2B5EF4-FFF2-40B4-BE49-F238E27FC236}">
                <a16:creationId xmlns:a16="http://schemas.microsoft.com/office/drawing/2014/main" id="{469E6CBC-B67C-48AC-8A13-CB61B77A09FB}"/>
              </a:ext>
            </a:extLst>
          </p:cNvPr>
          <p:cNvSpPr/>
          <p:nvPr/>
        </p:nvSpPr>
        <p:spPr>
          <a:xfrm>
            <a:off x="7279499" y="4748640"/>
            <a:ext cx="3735498" cy="371512"/>
          </a:xfrm>
          <a:prstGeom prst="rect">
            <a:avLst/>
          </a:prstGeom>
        </p:spPr>
        <p:txBody>
          <a:bodyPr wrap="square" anchor="b">
            <a:spAutoFit/>
          </a:bodyPr>
          <a:lstStyle/>
          <a:p>
            <a:pPr marL="360363"/>
            <a:r>
              <a:rPr lang="en-US" sz="1814" b="1" cap="all" dirty="0" err="1">
                <a:solidFill>
                  <a:schemeClr val="tx2"/>
                </a:solidFill>
                <a:latin typeface="Corbel" panose="020B0503020204020204" pitchFamily="34" charset="0"/>
              </a:rPr>
              <a:t>Gouvernance</a:t>
            </a:r>
            <a:r>
              <a:rPr lang="en-US" sz="1814" b="1" cap="all" dirty="0">
                <a:solidFill>
                  <a:schemeClr val="tx2"/>
                </a:solidFill>
                <a:latin typeface="Corbel" panose="020B0503020204020204" pitchFamily="34" charset="0"/>
              </a:rPr>
              <a:t> du </a:t>
            </a:r>
            <a:r>
              <a:rPr lang="en-US" sz="1814" b="1" cap="all" dirty="0" err="1">
                <a:solidFill>
                  <a:schemeClr val="tx2"/>
                </a:solidFill>
                <a:latin typeface="Corbel" panose="020B0503020204020204" pitchFamily="34" charset="0"/>
              </a:rPr>
              <a:t>foncier</a:t>
            </a:r>
            <a:endParaRPr lang="en-US" sz="1814" b="1" cap="all" dirty="0">
              <a:solidFill>
                <a:schemeClr val="tx2"/>
              </a:solidFill>
              <a:latin typeface="Corbel" panose="020B0503020204020204" pitchFamily="34" charset="0"/>
            </a:endParaRPr>
          </a:p>
        </p:txBody>
      </p:sp>
      <p:sp>
        <p:nvSpPr>
          <p:cNvPr id="183" name="Rectangle 182"/>
          <p:cNvSpPr/>
          <p:nvPr/>
        </p:nvSpPr>
        <p:spPr>
          <a:xfrm>
            <a:off x="1764461" y="1890747"/>
            <a:ext cx="2798844" cy="774579"/>
          </a:xfrm>
          <a:prstGeom prst="rect">
            <a:avLst/>
          </a:prstGeom>
          <a:solidFill>
            <a:schemeClr val="tx2">
              <a:lumMod val="60000"/>
              <a:lumOff val="40000"/>
              <a:alpha val="50000"/>
            </a:schemeClr>
          </a:solidFill>
          <a:ln w="38100" cap="flat" cmpd="sng" algn="ctr">
            <a:noFill/>
            <a:prstDash val="solid"/>
            <a:round/>
            <a:headEnd type="none" w="med" len="med"/>
            <a:tailEnd type="none" w="med" len="med"/>
          </a:ln>
          <a:effectLst/>
        </p:spPr>
        <p:txBody>
          <a:bodyPr vert="horz" wrap="square" lIns="82918" tIns="41459" rIns="82918" bIns="41459" numCol="1" rtlCol="0" anchor="t" anchorCtr="0" compatLnSpc="1">
            <a:prstTxWarp prst="textNoShape">
              <a:avLst/>
            </a:prstTxWarp>
          </a:bodyPr>
          <a:lstStyle/>
          <a:p>
            <a:pPr algn="ctr" fontAlgn="base">
              <a:spcBef>
                <a:spcPct val="0"/>
              </a:spcBef>
              <a:spcAft>
                <a:spcPct val="0"/>
              </a:spcAft>
            </a:pPr>
            <a:r>
              <a:rPr lang="fr-FR" sz="1814" b="1" cap="small" dirty="0">
                <a:solidFill>
                  <a:schemeClr val="bg2">
                    <a:lumMod val="10000"/>
                  </a:schemeClr>
                </a:solidFill>
                <a:latin typeface="Corbel" panose="020B0503020204020204" pitchFamily="34" charset="0"/>
                <a:cs typeface="Arial" pitchFamily="34" charset="0"/>
              </a:rPr>
              <a:t>Education et formation pour l’employabilité </a:t>
            </a:r>
          </a:p>
        </p:txBody>
      </p:sp>
      <p:sp>
        <p:nvSpPr>
          <p:cNvPr id="184" name="Rectangle 183"/>
          <p:cNvSpPr/>
          <p:nvPr/>
        </p:nvSpPr>
        <p:spPr>
          <a:xfrm>
            <a:off x="7397948" y="1921819"/>
            <a:ext cx="2798844" cy="761249"/>
          </a:xfrm>
          <a:prstGeom prst="rect">
            <a:avLst/>
          </a:prstGeom>
          <a:solidFill>
            <a:schemeClr val="tx2">
              <a:lumMod val="60000"/>
              <a:lumOff val="40000"/>
              <a:alpha val="50000"/>
            </a:schemeClr>
          </a:solidFill>
          <a:ln w="38100" cap="flat" cmpd="sng" algn="ctr">
            <a:noFill/>
            <a:prstDash val="solid"/>
            <a:round/>
            <a:headEnd type="none" w="med" len="med"/>
            <a:tailEnd type="none" w="med" len="med"/>
          </a:ln>
          <a:effectLst/>
        </p:spPr>
        <p:txBody>
          <a:bodyPr vert="horz" wrap="square" lIns="82918" tIns="41459" rIns="82918" bIns="41459" numCol="1" rtlCol="0" anchor="t" anchorCtr="0" compatLnSpc="1">
            <a:prstTxWarp prst="textNoShape">
              <a:avLst/>
            </a:prstTxWarp>
          </a:bodyPr>
          <a:lstStyle/>
          <a:p>
            <a:pPr algn="ctr" fontAlgn="base">
              <a:spcBef>
                <a:spcPct val="0"/>
              </a:spcBef>
              <a:spcAft>
                <a:spcPct val="0"/>
              </a:spcAft>
            </a:pPr>
            <a:r>
              <a:rPr lang="fr-FR" sz="1814" b="1" cap="small" dirty="0">
                <a:solidFill>
                  <a:schemeClr val="bg2">
                    <a:lumMod val="10000"/>
                  </a:schemeClr>
                </a:solidFill>
                <a:latin typeface="Corbel" panose="020B0503020204020204" pitchFamily="34" charset="0"/>
                <a:cs typeface="Arial" pitchFamily="34" charset="0"/>
              </a:rPr>
              <a:t>Productivité du foncier</a:t>
            </a:r>
          </a:p>
        </p:txBody>
      </p:sp>
      <p:grpSp>
        <p:nvGrpSpPr>
          <p:cNvPr id="53" name="Group 52"/>
          <p:cNvGrpSpPr/>
          <p:nvPr/>
        </p:nvGrpSpPr>
        <p:grpSpPr>
          <a:xfrm>
            <a:off x="998882" y="2907945"/>
            <a:ext cx="630981" cy="578171"/>
            <a:chOff x="670186" y="2783100"/>
            <a:chExt cx="695832" cy="728265"/>
          </a:xfrm>
        </p:grpSpPr>
        <p:grpSp>
          <p:nvGrpSpPr>
            <p:cNvPr id="54" name="Group 53"/>
            <p:cNvGrpSpPr/>
            <p:nvPr/>
          </p:nvGrpSpPr>
          <p:grpSpPr>
            <a:xfrm>
              <a:off x="670186" y="2783100"/>
              <a:ext cx="695832" cy="728265"/>
              <a:chOff x="1014999" y="2521525"/>
              <a:chExt cx="1643576" cy="1463946"/>
            </a:xfrm>
            <a:solidFill>
              <a:schemeClr val="tx2">
                <a:lumMod val="75000"/>
              </a:schemeClr>
            </a:solidFill>
          </p:grpSpPr>
          <p:sp>
            <p:nvSpPr>
              <p:cNvPr id="56" name="Rectangle 55"/>
              <p:cNvSpPr/>
              <p:nvPr/>
            </p:nvSpPr>
            <p:spPr>
              <a:xfrm>
                <a:off x="1014999" y="2521525"/>
                <a:ext cx="1570473" cy="146394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48" dirty="0">
                  <a:solidFill>
                    <a:schemeClr val="bg1"/>
                  </a:solidFill>
                </a:endParaRPr>
              </a:p>
            </p:txBody>
          </p:sp>
          <p:sp>
            <p:nvSpPr>
              <p:cNvPr id="57" name="Rectangle 56"/>
              <p:cNvSpPr/>
              <p:nvPr/>
            </p:nvSpPr>
            <p:spPr>
              <a:xfrm rot="2700000">
                <a:off x="2411397" y="3129911"/>
                <a:ext cx="247178" cy="2471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24"/>
              </a:p>
            </p:txBody>
          </p:sp>
        </p:grpSp>
        <p:sp>
          <p:nvSpPr>
            <p:cNvPr id="55" name="Shape 2587"/>
            <p:cNvSpPr/>
            <p:nvPr/>
          </p:nvSpPr>
          <p:spPr>
            <a:xfrm>
              <a:off x="851338" y="2938563"/>
              <a:ext cx="308331" cy="348839"/>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chemeClr val="bg1"/>
            </a:solidFill>
            <a:ln w="12700">
              <a:miter lim="400000"/>
            </a:ln>
          </p:spPr>
          <p:txBody>
            <a:bodyPr lIns="12953" tIns="12953" rIns="12953" bIns="12953" anchor="ctr"/>
            <a:lstStyle/>
            <a:p>
              <a:pPr defTabSz="15542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020"/>
            </a:p>
          </p:txBody>
        </p:sp>
      </p:grpSp>
      <p:grpSp>
        <p:nvGrpSpPr>
          <p:cNvPr id="58" name="Group 57"/>
          <p:cNvGrpSpPr/>
          <p:nvPr/>
        </p:nvGrpSpPr>
        <p:grpSpPr>
          <a:xfrm>
            <a:off x="978264" y="3773260"/>
            <a:ext cx="630981" cy="578171"/>
            <a:chOff x="670186" y="2783100"/>
            <a:chExt cx="695832" cy="728265"/>
          </a:xfrm>
        </p:grpSpPr>
        <p:grpSp>
          <p:nvGrpSpPr>
            <p:cNvPr id="59" name="Group 58"/>
            <p:cNvGrpSpPr/>
            <p:nvPr/>
          </p:nvGrpSpPr>
          <p:grpSpPr>
            <a:xfrm>
              <a:off x="670186" y="2783100"/>
              <a:ext cx="695832" cy="728265"/>
              <a:chOff x="1014999" y="2521525"/>
              <a:chExt cx="1643576" cy="1463946"/>
            </a:xfrm>
            <a:solidFill>
              <a:schemeClr val="tx2">
                <a:lumMod val="75000"/>
              </a:schemeClr>
            </a:solidFill>
          </p:grpSpPr>
          <p:sp>
            <p:nvSpPr>
              <p:cNvPr id="61" name="Rectangle 60"/>
              <p:cNvSpPr/>
              <p:nvPr/>
            </p:nvSpPr>
            <p:spPr>
              <a:xfrm>
                <a:off x="1014999" y="2521525"/>
                <a:ext cx="1570473" cy="146394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48" dirty="0">
                  <a:solidFill>
                    <a:schemeClr val="bg1"/>
                  </a:solidFill>
                </a:endParaRPr>
              </a:p>
            </p:txBody>
          </p:sp>
          <p:sp>
            <p:nvSpPr>
              <p:cNvPr id="62" name="Rectangle 61"/>
              <p:cNvSpPr/>
              <p:nvPr/>
            </p:nvSpPr>
            <p:spPr>
              <a:xfrm rot="2700000">
                <a:off x="2411397" y="3129911"/>
                <a:ext cx="247178" cy="2471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24"/>
              </a:p>
            </p:txBody>
          </p:sp>
        </p:grpSp>
        <p:sp>
          <p:nvSpPr>
            <p:cNvPr id="60" name="Shape 2587"/>
            <p:cNvSpPr/>
            <p:nvPr/>
          </p:nvSpPr>
          <p:spPr>
            <a:xfrm>
              <a:off x="851338" y="2938563"/>
              <a:ext cx="308331" cy="348839"/>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chemeClr val="bg1"/>
            </a:solidFill>
            <a:ln w="12700">
              <a:miter lim="400000"/>
            </a:ln>
          </p:spPr>
          <p:txBody>
            <a:bodyPr lIns="12953" tIns="12953" rIns="12953" bIns="12953" anchor="ctr"/>
            <a:lstStyle/>
            <a:p>
              <a:pPr defTabSz="15542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020"/>
            </a:p>
          </p:txBody>
        </p:sp>
      </p:grpSp>
      <p:grpSp>
        <p:nvGrpSpPr>
          <p:cNvPr id="63" name="Group 62"/>
          <p:cNvGrpSpPr/>
          <p:nvPr/>
        </p:nvGrpSpPr>
        <p:grpSpPr>
          <a:xfrm>
            <a:off x="998679" y="4732813"/>
            <a:ext cx="630981" cy="578171"/>
            <a:chOff x="670186" y="2783100"/>
            <a:chExt cx="695832" cy="728265"/>
          </a:xfrm>
        </p:grpSpPr>
        <p:grpSp>
          <p:nvGrpSpPr>
            <p:cNvPr id="64" name="Group 63"/>
            <p:cNvGrpSpPr/>
            <p:nvPr/>
          </p:nvGrpSpPr>
          <p:grpSpPr>
            <a:xfrm>
              <a:off x="670186" y="2783100"/>
              <a:ext cx="695832" cy="728265"/>
              <a:chOff x="1014999" y="2521525"/>
              <a:chExt cx="1643576" cy="1463946"/>
            </a:xfrm>
            <a:solidFill>
              <a:schemeClr val="tx2">
                <a:lumMod val="75000"/>
              </a:schemeClr>
            </a:solidFill>
          </p:grpSpPr>
          <p:sp>
            <p:nvSpPr>
              <p:cNvPr id="67" name="Rectangle 66"/>
              <p:cNvSpPr/>
              <p:nvPr/>
            </p:nvSpPr>
            <p:spPr>
              <a:xfrm>
                <a:off x="1014999" y="2521525"/>
                <a:ext cx="1570473" cy="146394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48" dirty="0">
                  <a:solidFill>
                    <a:schemeClr val="bg1"/>
                  </a:solidFill>
                </a:endParaRPr>
              </a:p>
            </p:txBody>
          </p:sp>
          <p:sp>
            <p:nvSpPr>
              <p:cNvPr id="69" name="Rectangle 68"/>
              <p:cNvSpPr/>
              <p:nvPr/>
            </p:nvSpPr>
            <p:spPr>
              <a:xfrm rot="2700000">
                <a:off x="2411397" y="3129911"/>
                <a:ext cx="247178" cy="2471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24"/>
              </a:p>
            </p:txBody>
          </p:sp>
        </p:grpSp>
        <p:sp>
          <p:nvSpPr>
            <p:cNvPr id="65" name="Shape 2587"/>
            <p:cNvSpPr/>
            <p:nvPr/>
          </p:nvSpPr>
          <p:spPr>
            <a:xfrm>
              <a:off x="851338" y="2938563"/>
              <a:ext cx="308331" cy="348839"/>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chemeClr val="bg1"/>
            </a:solidFill>
            <a:ln w="12700">
              <a:miter lim="400000"/>
            </a:ln>
          </p:spPr>
          <p:txBody>
            <a:bodyPr lIns="12953" tIns="12953" rIns="12953" bIns="12953" anchor="ctr"/>
            <a:lstStyle/>
            <a:p>
              <a:pPr defTabSz="15542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020"/>
            </a:p>
          </p:txBody>
        </p:sp>
      </p:grpSp>
      <p:grpSp>
        <p:nvGrpSpPr>
          <p:cNvPr id="70" name="Group 69"/>
          <p:cNvGrpSpPr/>
          <p:nvPr/>
        </p:nvGrpSpPr>
        <p:grpSpPr>
          <a:xfrm>
            <a:off x="6628011" y="2907945"/>
            <a:ext cx="630981" cy="578171"/>
            <a:chOff x="670186" y="2783100"/>
            <a:chExt cx="695832" cy="728265"/>
          </a:xfrm>
        </p:grpSpPr>
        <p:grpSp>
          <p:nvGrpSpPr>
            <p:cNvPr id="71" name="Group 70"/>
            <p:cNvGrpSpPr/>
            <p:nvPr/>
          </p:nvGrpSpPr>
          <p:grpSpPr>
            <a:xfrm>
              <a:off x="670186" y="2783100"/>
              <a:ext cx="695832" cy="728265"/>
              <a:chOff x="1014999" y="2521525"/>
              <a:chExt cx="1643576" cy="1463946"/>
            </a:xfrm>
            <a:solidFill>
              <a:schemeClr val="tx2">
                <a:lumMod val="75000"/>
              </a:schemeClr>
            </a:solidFill>
          </p:grpSpPr>
          <p:sp>
            <p:nvSpPr>
              <p:cNvPr id="73" name="Rectangle 72"/>
              <p:cNvSpPr/>
              <p:nvPr/>
            </p:nvSpPr>
            <p:spPr>
              <a:xfrm>
                <a:off x="1014999" y="2521525"/>
                <a:ext cx="1570473" cy="146394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48" dirty="0">
                  <a:solidFill>
                    <a:schemeClr val="bg1"/>
                  </a:solidFill>
                </a:endParaRPr>
              </a:p>
            </p:txBody>
          </p:sp>
          <p:sp>
            <p:nvSpPr>
              <p:cNvPr id="74" name="Rectangle 73"/>
              <p:cNvSpPr/>
              <p:nvPr/>
            </p:nvSpPr>
            <p:spPr>
              <a:xfrm rot="2700000">
                <a:off x="2411397" y="3129911"/>
                <a:ext cx="247178" cy="2471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24"/>
              </a:p>
            </p:txBody>
          </p:sp>
        </p:grpSp>
        <p:sp>
          <p:nvSpPr>
            <p:cNvPr id="72" name="Shape 2587"/>
            <p:cNvSpPr/>
            <p:nvPr/>
          </p:nvSpPr>
          <p:spPr>
            <a:xfrm>
              <a:off x="851338" y="2938563"/>
              <a:ext cx="308331" cy="348839"/>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chemeClr val="bg1"/>
            </a:solidFill>
            <a:ln w="12700">
              <a:miter lim="400000"/>
            </a:ln>
          </p:spPr>
          <p:txBody>
            <a:bodyPr lIns="12953" tIns="12953" rIns="12953" bIns="12953" anchor="ctr"/>
            <a:lstStyle/>
            <a:p>
              <a:pPr defTabSz="15542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020"/>
            </a:p>
          </p:txBody>
        </p:sp>
      </p:grpSp>
      <p:grpSp>
        <p:nvGrpSpPr>
          <p:cNvPr id="75" name="Group 74"/>
          <p:cNvGrpSpPr/>
          <p:nvPr/>
        </p:nvGrpSpPr>
        <p:grpSpPr>
          <a:xfrm>
            <a:off x="6635718" y="3778801"/>
            <a:ext cx="630981" cy="578171"/>
            <a:chOff x="670186" y="2783100"/>
            <a:chExt cx="695832" cy="728265"/>
          </a:xfrm>
        </p:grpSpPr>
        <p:grpSp>
          <p:nvGrpSpPr>
            <p:cNvPr id="76" name="Group 75"/>
            <p:cNvGrpSpPr/>
            <p:nvPr/>
          </p:nvGrpSpPr>
          <p:grpSpPr>
            <a:xfrm>
              <a:off x="670186" y="2783100"/>
              <a:ext cx="695832" cy="728265"/>
              <a:chOff x="1014999" y="2521525"/>
              <a:chExt cx="1643576" cy="1463946"/>
            </a:xfrm>
            <a:solidFill>
              <a:schemeClr val="tx2">
                <a:lumMod val="75000"/>
              </a:schemeClr>
            </a:solidFill>
          </p:grpSpPr>
          <p:sp>
            <p:nvSpPr>
              <p:cNvPr id="78" name="Rectangle 77"/>
              <p:cNvSpPr/>
              <p:nvPr/>
            </p:nvSpPr>
            <p:spPr>
              <a:xfrm>
                <a:off x="1014999" y="2521525"/>
                <a:ext cx="1570473" cy="146394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48" dirty="0">
                  <a:solidFill>
                    <a:schemeClr val="bg1"/>
                  </a:solidFill>
                </a:endParaRPr>
              </a:p>
            </p:txBody>
          </p:sp>
          <p:sp>
            <p:nvSpPr>
              <p:cNvPr id="79" name="Rectangle 78"/>
              <p:cNvSpPr/>
              <p:nvPr/>
            </p:nvSpPr>
            <p:spPr>
              <a:xfrm rot="2700000">
                <a:off x="2411397" y="3129911"/>
                <a:ext cx="247178" cy="2471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24"/>
              </a:p>
            </p:txBody>
          </p:sp>
        </p:grpSp>
        <p:sp>
          <p:nvSpPr>
            <p:cNvPr id="77" name="Shape 2587"/>
            <p:cNvSpPr/>
            <p:nvPr/>
          </p:nvSpPr>
          <p:spPr>
            <a:xfrm>
              <a:off x="851338" y="2938563"/>
              <a:ext cx="308331" cy="348839"/>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chemeClr val="bg1"/>
            </a:solidFill>
            <a:ln w="12700">
              <a:miter lim="400000"/>
            </a:ln>
          </p:spPr>
          <p:txBody>
            <a:bodyPr lIns="12953" tIns="12953" rIns="12953" bIns="12953" anchor="ctr"/>
            <a:lstStyle/>
            <a:p>
              <a:pPr defTabSz="15542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020"/>
            </a:p>
          </p:txBody>
        </p:sp>
      </p:grpSp>
      <p:grpSp>
        <p:nvGrpSpPr>
          <p:cNvPr id="80" name="Group 79"/>
          <p:cNvGrpSpPr/>
          <p:nvPr/>
        </p:nvGrpSpPr>
        <p:grpSpPr>
          <a:xfrm>
            <a:off x="6648518" y="4664749"/>
            <a:ext cx="630981" cy="578171"/>
            <a:chOff x="670186" y="2783100"/>
            <a:chExt cx="695832" cy="728265"/>
          </a:xfrm>
        </p:grpSpPr>
        <p:grpSp>
          <p:nvGrpSpPr>
            <p:cNvPr id="81" name="Group 80"/>
            <p:cNvGrpSpPr/>
            <p:nvPr/>
          </p:nvGrpSpPr>
          <p:grpSpPr>
            <a:xfrm>
              <a:off x="670186" y="2783100"/>
              <a:ext cx="695832" cy="728265"/>
              <a:chOff x="1014999" y="2521525"/>
              <a:chExt cx="1643576" cy="1463946"/>
            </a:xfrm>
            <a:solidFill>
              <a:schemeClr val="tx2">
                <a:lumMod val="75000"/>
              </a:schemeClr>
            </a:solidFill>
          </p:grpSpPr>
          <p:sp>
            <p:nvSpPr>
              <p:cNvPr id="83" name="Rectangle 82"/>
              <p:cNvSpPr/>
              <p:nvPr/>
            </p:nvSpPr>
            <p:spPr>
              <a:xfrm>
                <a:off x="1014999" y="2521525"/>
                <a:ext cx="1570473" cy="146394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48" dirty="0">
                  <a:solidFill>
                    <a:schemeClr val="bg1"/>
                  </a:solidFill>
                </a:endParaRPr>
              </a:p>
            </p:txBody>
          </p:sp>
          <p:sp>
            <p:nvSpPr>
              <p:cNvPr id="86" name="Rectangle 85"/>
              <p:cNvSpPr/>
              <p:nvPr/>
            </p:nvSpPr>
            <p:spPr>
              <a:xfrm rot="2700000">
                <a:off x="2411397" y="3129911"/>
                <a:ext cx="247178" cy="2471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24"/>
              </a:p>
            </p:txBody>
          </p:sp>
        </p:grpSp>
        <p:sp>
          <p:nvSpPr>
            <p:cNvPr id="82" name="Shape 2587"/>
            <p:cNvSpPr/>
            <p:nvPr/>
          </p:nvSpPr>
          <p:spPr>
            <a:xfrm>
              <a:off x="851338" y="2938563"/>
              <a:ext cx="308331" cy="348839"/>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chemeClr val="bg1"/>
            </a:solidFill>
            <a:ln w="12700">
              <a:miter lim="400000"/>
            </a:ln>
          </p:spPr>
          <p:txBody>
            <a:bodyPr lIns="12953" tIns="12953" rIns="12953" bIns="12953" anchor="ctr"/>
            <a:lstStyle/>
            <a:p>
              <a:pPr defTabSz="15542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020"/>
            </a:p>
          </p:txBody>
        </p:sp>
      </p:grpSp>
      <p:sp>
        <p:nvSpPr>
          <p:cNvPr id="2" name="Slide Number Placeholder 1"/>
          <p:cNvSpPr>
            <a:spLocks noGrp="1"/>
          </p:cNvSpPr>
          <p:nvPr>
            <p:ph type="sldNum" sz="quarter" idx="4294967295"/>
          </p:nvPr>
        </p:nvSpPr>
        <p:spPr/>
        <p:txBody>
          <a:bodyPr/>
          <a:lstStyle/>
          <a:p>
            <a:fld id="{B6F15528-21DE-4FAA-801E-634DDDAF4B2B}" type="slidenum">
              <a:rPr lang="fr-FR" smtClean="0"/>
              <a:t>5</a:t>
            </a:fld>
            <a:endParaRPr lang="fr-FR"/>
          </a:p>
        </p:txBody>
      </p:sp>
      <p:sp>
        <p:nvSpPr>
          <p:cNvPr id="49" name="Rectangle 48"/>
          <p:cNvSpPr/>
          <p:nvPr/>
        </p:nvSpPr>
        <p:spPr>
          <a:xfrm>
            <a:off x="240" y="1"/>
            <a:ext cx="12191521" cy="1101945"/>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4250" tIns="52126" rIns="104250" bIns="52126" numCol="1" spcCol="0" rtlCol="0" fromWordArt="0" anchor="ctr" anchorCtr="0" forceAA="0" compatLnSpc="1">
            <a:prstTxWarp prst="textNoShape">
              <a:avLst/>
            </a:prstTxWarp>
            <a:noAutofit/>
          </a:bodyPr>
          <a:lstStyle/>
          <a:p>
            <a:pPr algn="ctr">
              <a:lnSpc>
                <a:spcPct val="90000"/>
              </a:lnSpc>
              <a:spcBef>
                <a:spcPct val="0"/>
              </a:spcBef>
            </a:pPr>
            <a:r>
              <a:rPr lang="fr-FR" sz="3990" b="1" dirty="0">
                <a:solidFill>
                  <a:schemeClr val="bg1"/>
                </a:solidFill>
                <a:latin typeface="Corbel" panose="020B0503020204020204" pitchFamily="34" charset="0"/>
                <a:cs typeface="Sakkal Majalla" panose="02000000000000000000" pitchFamily="2" charset="-78"/>
              </a:rPr>
              <a:t>Aperçu sur le Compact II</a:t>
            </a:r>
          </a:p>
        </p:txBody>
      </p:sp>
    </p:spTree>
    <p:extLst>
      <p:ext uri="{BB962C8B-B14F-4D97-AF65-F5344CB8AC3E}">
        <p14:creationId xmlns:p14="http://schemas.microsoft.com/office/powerpoint/2010/main" val="108997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srcRect t="33898" r="24347"/>
          <a:stretch/>
        </p:blipFill>
        <p:spPr>
          <a:xfrm>
            <a:off x="8583718" y="4478300"/>
            <a:ext cx="3597010" cy="2379701"/>
          </a:xfrm>
          <a:prstGeom prst="rect">
            <a:avLst/>
          </a:prstGeom>
        </p:spPr>
      </p:pic>
      <p:cxnSp>
        <p:nvCxnSpPr>
          <p:cNvPr id="6" name="Straight Connector 8"/>
          <p:cNvCxnSpPr/>
          <p:nvPr/>
        </p:nvCxnSpPr>
        <p:spPr>
          <a:xfrm>
            <a:off x="5973834" y="3689818"/>
            <a:ext cx="1" cy="2459909"/>
          </a:xfrm>
          <a:prstGeom prst="line">
            <a:avLst/>
          </a:prstGeom>
          <a:ln w="19050">
            <a:solidFill>
              <a:srgbClr val="BFBFBF"/>
            </a:solidFill>
            <a:prstDash val="sysDash"/>
            <a:bevel/>
          </a:ln>
        </p:spPr>
      </p:cxnSp>
      <p:cxnSp>
        <p:nvCxnSpPr>
          <p:cNvPr id="9" name="Straight Connector 25"/>
          <p:cNvCxnSpPr/>
          <p:nvPr/>
        </p:nvCxnSpPr>
        <p:spPr>
          <a:xfrm>
            <a:off x="6147529" y="4606658"/>
            <a:ext cx="4582973" cy="0"/>
          </a:xfrm>
          <a:prstGeom prst="line">
            <a:avLst/>
          </a:prstGeom>
          <a:ln w="3175">
            <a:solidFill>
              <a:schemeClr val="accent6"/>
            </a:solidFill>
            <a:headEnd type="oval"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 name="Straight Connector 32"/>
          <p:cNvCxnSpPr/>
          <p:nvPr/>
        </p:nvCxnSpPr>
        <p:spPr>
          <a:xfrm rot="10800000">
            <a:off x="1254527" y="4606543"/>
            <a:ext cx="4582973" cy="0"/>
          </a:xfrm>
          <a:prstGeom prst="line">
            <a:avLst/>
          </a:prstGeom>
          <a:ln w="3175">
            <a:solidFill>
              <a:schemeClr val="accent5"/>
            </a:solidFill>
            <a:headEnd type="oval" w="med" len="med"/>
            <a:tailEnd type="none" w="med" len="med"/>
          </a:ln>
        </p:spPr>
        <p:style>
          <a:lnRef idx="1">
            <a:schemeClr val="accent1"/>
          </a:lnRef>
          <a:fillRef idx="0">
            <a:schemeClr val="accent1"/>
          </a:fillRef>
          <a:effectRef idx="0">
            <a:schemeClr val="accent1"/>
          </a:effectRef>
          <a:fontRef idx="minor">
            <a:schemeClr val="tx1"/>
          </a:fontRef>
        </p:style>
      </p:cxnSp>
      <p:sp>
        <p:nvSpPr>
          <p:cNvPr id="11" name="TextBox 35"/>
          <p:cNvSpPr txBox="1"/>
          <p:nvPr/>
        </p:nvSpPr>
        <p:spPr>
          <a:xfrm>
            <a:off x="6956124" y="4665942"/>
            <a:ext cx="4326152" cy="1200329"/>
          </a:xfrm>
          <a:prstGeom prst="rect">
            <a:avLst/>
          </a:prstGeom>
          <a:noFill/>
        </p:spPr>
        <p:txBody>
          <a:bodyPr wrap="square" rtlCol="0">
            <a:spAutoFit/>
          </a:bodyPr>
          <a:lstStyle/>
          <a:p>
            <a:r>
              <a:rPr lang="fr-FR" b="1" dirty="0">
                <a:latin typeface="Corbel" panose="020B0503020204020204" pitchFamily="34" charset="0"/>
              </a:rPr>
              <a:t>Réhabilitation de centres publics de formation professionnelle et leur reconversion d’un modèle de gestion classique en un modèle de gestion en PPP</a:t>
            </a:r>
          </a:p>
        </p:txBody>
      </p:sp>
      <p:sp>
        <p:nvSpPr>
          <p:cNvPr id="12" name="TextBox 60"/>
          <p:cNvSpPr txBox="1"/>
          <p:nvPr/>
        </p:nvSpPr>
        <p:spPr>
          <a:xfrm>
            <a:off x="1604615" y="4693023"/>
            <a:ext cx="4441195" cy="1169551"/>
          </a:xfrm>
          <a:prstGeom prst="rect">
            <a:avLst/>
          </a:prstGeom>
          <a:noFill/>
        </p:spPr>
        <p:txBody>
          <a:bodyPr wrap="square" rtlCol="0">
            <a:spAutoFit/>
          </a:bodyPr>
          <a:lstStyle/>
          <a:p>
            <a:pPr algn="just"/>
            <a:r>
              <a:rPr lang="fr-FR" b="1" dirty="0">
                <a:latin typeface="Corbel" panose="020B0503020204020204" pitchFamily="34" charset="0"/>
              </a:rPr>
              <a:t>Création ou extension de centres de formation professionnelle gérés dans le cadre de partenariats public-privé (PPP)</a:t>
            </a:r>
          </a:p>
          <a:p>
            <a:pPr algn="just"/>
            <a:endParaRPr lang="en-US" sz="1600" dirty="0">
              <a:latin typeface="Corbel" panose="020B0503020204020204" pitchFamily="34" charset="0"/>
            </a:endParaRPr>
          </a:p>
        </p:txBody>
      </p:sp>
      <p:sp>
        <p:nvSpPr>
          <p:cNvPr id="13" name="Shape 2554"/>
          <p:cNvSpPr/>
          <p:nvPr/>
        </p:nvSpPr>
        <p:spPr>
          <a:xfrm>
            <a:off x="5776751" y="5290810"/>
            <a:ext cx="370777" cy="337071"/>
          </a:xfrm>
          <a:custGeom>
            <a:avLst/>
            <a:gdLst/>
            <a:ahLst/>
            <a:cxnLst>
              <a:cxn ang="0">
                <a:pos x="wd2" y="hd2"/>
              </a:cxn>
              <a:cxn ang="5400000">
                <a:pos x="wd2" y="hd2"/>
              </a:cxn>
              <a:cxn ang="10800000">
                <a:pos x="wd2" y="hd2"/>
              </a:cxn>
              <a:cxn ang="16200000">
                <a:pos x="wd2" y="hd2"/>
              </a:cxn>
            </a:cxnLst>
            <a:rect l="0" t="0" r="r" b="b"/>
            <a:pathLst>
              <a:path w="21600" h="21600" extrusionOk="0">
                <a:moveTo>
                  <a:pt x="7855" y="18900"/>
                </a:moveTo>
                <a:cubicBezTo>
                  <a:pt x="7279" y="18900"/>
                  <a:pt x="6684" y="18827"/>
                  <a:pt x="6086" y="18683"/>
                </a:cubicBezTo>
                <a:cubicBezTo>
                  <a:pt x="6017" y="18666"/>
                  <a:pt x="5946" y="18658"/>
                  <a:pt x="5876" y="18658"/>
                </a:cubicBezTo>
                <a:cubicBezTo>
                  <a:pt x="5756" y="18658"/>
                  <a:pt x="5636" y="18682"/>
                  <a:pt x="5523" y="18729"/>
                </a:cubicBezTo>
                <a:lnTo>
                  <a:pt x="2957" y="19815"/>
                </a:lnTo>
                <a:lnTo>
                  <a:pt x="3365" y="18243"/>
                </a:lnTo>
                <a:cubicBezTo>
                  <a:pt x="3474" y="17827"/>
                  <a:pt x="3345" y="17380"/>
                  <a:pt x="3039" y="17108"/>
                </a:cubicBezTo>
                <a:cubicBezTo>
                  <a:pt x="1712" y="15926"/>
                  <a:pt x="982" y="14358"/>
                  <a:pt x="982" y="12690"/>
                </a:cubicBezTo>
                <a:cubicBezTo>
                  <a:pt x="982" y="9266"/>
                  <a:pt x="4065" y="6480"/>
                  <a:pt x="7855" y="6480"/>
                </a:cubicBezTo>
                <a:cubicBezTo>
                  <a:pt x="11644" y="6480"/>
                  <a:pt x="14727" y="9266"/>
                  <a:pt x="14727" y="12690"/>
                </a:cubicBezTo>
                <a:cubicBezTo>
                  <a:pt x="14727" y="16114"/>
                  <a:pt x="11644" y="18900"/>
                  <a:pt x="7855" y="18900"/>
                </a:cubicBezTo>
                <a:moveTo>
                  <a:pt x="7855" y="5400"/>
                </a:moveTo>
                <a:cubicBezTo>
                  <a:pt x="3517" y="5400"/>
                  <a:pt x="0" y="8664"/>
                  <a:pt x="0" y="12690"/>
                </a:cubicBezTo>
                <a:cubicBezTo>
                  <a:pt x="0" y="14758"/>
                  <a:pt x="932" y="16620"/>
                  <a:pt x="2422" y="17947"/>
                </a:cubicBezTo>
                <a:lnTo>
                  <a:pt x="1473" y="21600"/>
                </a:lnTo>
                <a:lnTo>
                  <a:pt x="5876" y="19738"/>
                </a:lnTo>
                <a:cubicBezTo>
                  <a:pt x="6509" y="19891"/>
                  <a:pt x="7169" y="19980"/>
                  <a:pt x="7855" y="19980"/>
                </a:cubicBezTo>
                <a:cubicBezTo>
                  <a:pt x="12192" y="19980"/>
                  <a:pt x="15709" y="16716"/>
                  <a:pt x="15709" y="12690"/>
                </a:cubicBezTo>
                <a:cubicBezTo>
                  <a:pt x="15709" y="8664"/>
                  <a:pt x="12192" y="5400"/>
                  <a:pt x="7855" y="5400"/>
                </a:cubicBezTo>
                <a:moveTo>
                  <a:pt x="21600" y="7290"/>
                </a:moveTo>
                <a:cubicBezTo>
                  <a:pt x="21600" y="3264"/>
                  <a:pt x="18084" y="0"/>
                  <a:pt x="13745" y="0"/>
                </a:cubicBezTo>
                <a:cubicBezTo>
                  <a:pt x="10506" y="0"/>
                  <a:pt x="7725" y="1821"/>
                  <a:pt x="6525" y="4422"/>
                </a:cubicBezTo>
                <a:cubicBezTo>
                  <a:pt x="6912" y="4367"/>
                  <a:pt x="7306" y="4332"/>
                  <a:pt x="7708" y="4326"/>
                </a:cubicBezTo>
                <a:cubicBezTo>
                  <a:pt x="8875" y="2394"/>
                  <a:pt x="11143" y="1080"/>
                  <a:pt x="13745" y="1080"/>
                </a:cubicBezTo>
                <a:cubicBezTo>
                  <a:pt x="17535" y="1080"/>
                  <a:pt x="20618" y="3866"/>
                  <a:pt x="20618" y="7290"/>
                </a:cubicBezTo>
                <a:cubicBezTo>
                  <a:pt x="20618" y="8958"/>
                  <a:pt x="19888" y="10526"/>
                  <a:pt x="18561" y="11707"/>
                </a:cubicBezTo>
                <a:cubicBezTo>
                  <a:pt x="18255" y="11980"/>
                  <a:pt x="18126" y="12428"/>
                  <a:pt x="18234" y="12843"/>
                </a:cubicBezTo>
                <a:lnTo>
                  <a:pt x="18643" y="14415"/>
                </a:lnTo>
                <a:lnTo>
                  <a:pt x="16613" y="13556"/>
                </a:lnTo>
                <a:cubicBezTo>
                  <a:pt x="16573" y="13922"/>
                  <a:pt x="16500" y="14278"/>
                  <a:pt x="16411" y="14628"/>
                </a:cubicBezTo>
                <a:lnTo>
                  <a:pt x="20127" y="16200"/>
                </a:lnTo>
                <a:lnTo>
                  <a:pt x="19178" y="12547"/>
                </a:lnTo>
                <a:cubicBezTo>
                  <a:pt x="20669" y="11220"/>
                  <a:pt x="21600" y="9358"/>
                  <a:pt x="21600" y="7290"/>
                </a:cubicBezTo>
              </a:path>
            </a:pathLst>
          </a:custGeom>
          <a:solidFill>
            <a:schemeClr val="bg1"/>
          </a:solidFill>
          <a:ln w="12700">
            <a:miter lim="400000"/>
          </a:ln>
        </p:spPr>
        <p:txBody>
          <a:bodyPr lIns="19045" tIns="19045" rIns="19045" bIns="19045" anchor="ctr"/>
          <a:lstStyle/>
          <a:p>
            <a:pPr defTabSz="22851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14" name="Shape 2587"/>
          <p:cNvSpPr/>
          <p:nvPr/>
        </p:nvSpPr>
        <p:spPr>
          <a:xfrm>
            <a:off x="460441" y="2832704"/>
            <a:ext cx="281194" cy="249540"/>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chemeClr val="bg1"/>
          </a:solidFill>
          <a:ln w="12700">
            <a:miter lim="400000"/>
          </a:ln>
        </p:spPr>
        <p:txBody>
          <a:bodyPr lIns="19045" tIns="19045" rIns="19045" bIns="19045" anchor="ctr"/>
          <a:lstStyle/>
          <a:p>
            <a:pPr defTabSz="22851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15" name="Shape 2545"/>
          <p:cNvSpPr/>
          <p:nvPr/>
        </p:nvSpPr>
        <p:spPr>
          <a:xfrm>
            <a:off x="5853567" y="2912275"/>
            <a:ext cx="339623" cy="339623"/>
          </a:xfrm>
          <a:custGeom>
            <a:avLst/>
            <a:gdLst/>
            <a:ahLst/>
            <a:cxnLst>
              <a:cxn ang="0">
                <a:pos x="wd2" y="hd2"/>
              </a:cxn>
              <a:cxn ang="5400000">
                <a:pos x="wd2" y="hd2"/>
              </a:cxn>
              <a:cxn ang="10800000">
                <a:pos x="wd2" y="hd2"/>
              </a:cxn>
              <a:cxn ang="16200000">
                <a:pos x="wd2" y="hd2"/>
              </a:cxn>
            </a:cxnLst>
            <a:rect l="0" t="0" r="r" b="b"/>
            <a:pathLst>
              <a:path w="21600" h="21600" extrusionOk="0">
                <a:moveTo>
                  <a:pt x="10800" y="20619"/>
                </a:moveTo>
                <a:cubicBezTo>
                  <a:pt x="5377" y="20619"/>
                  <a:pt x="982" y="16223"/>
                  <a:pt x="982" y="10800"/>
                </a:cubicBezTo>
                <a:cubicBezTo>
                  <a:pt x="982" y="5378"/>
                  <a:pt x="5377" y="982"/>
                  <a:pt x="10800" y="982"/>
                </a:cubicBezTo>
                <a:cubicBezTo>
                  <a:pt x="13336" y="982"/>
                  <a:pt x="15638" y="1950"/>
                  <a:pt x="17377" y="3529"/>
                </a:cubicBezTo>
                <a:lnTo>
                  <a:pt x="10453" y="10453"/>
                </a:lnTo>
                <a:cubicBezTo>
                  <a:pt x="10364" y="10542"/>
                  <a:pt x="10309" y="10665"/>
                  <a:pt x="10309" y="10800"/>
                </a:cubicBezTo>
                <a:cubicBezTo>
                  <a:pt x="10309" y="11072"/>
                  <a:pt x="10529" y="11291"/>
                  <a:pt x="10800" y="11291"/>
                </a:cubicBezTo>
                <a:lnTo>
                  <a:pt x="20594" y="11291"/>
                </a:lnTo>
                <a:cubicBezTo>
                  <a:pt x="20336" y="16484"/>
                  <a:pt x="16057" y="20619"/>
                  <a:pt x="10800" y="20619"/>
                </a:cubicBezTo>
                <a:moveTo>
                  <a:pt x="20594" y="10309"/>
                </a:moveTo>
                <a:lnTo>
                  <a:pt x="11985" y="10309"/>
                </a:lnTo>
                <a:lnTo>
                  <a:pt x="18071" y="4223"/>
                </a:lnTo>
                <a:cubicBezTo>
                  <a:pt x="19541" y="5852"/>
                  <a:pt x="20477" y="7971"/>
                  <a:pt x="20594" y="10309"/>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path>
            </a:pathLst>
          </a:custGeom>
          <a:solidFill>
            <a:schemeClr val="bg1"/>
          </a:solidFill>
          <a:ln w="12700">
            <a:miter lim="400000"/>
          </a:ln>
        </p:spPr>
        <p:txBody>
          <a:bodyPr lIns="19045" tIns="19045" rIns="19045" bIns="19045" anchor="ctr"/>
          <a:lstStyle/>
          <a:p>
            <a:pPr defTabSz="22851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16" name="Shape 2604"/>
          <p:cNvSpPr/>
          <p:nvPr/>
        </p:nvSpPr>
        <p:spPr>
          <a:xfrm>
            <a:off x="5811087" y="4359366"/>
            <a:ext cx="302106" cy="247178"/>
          </a:xfrm>
          <a:custGeom>
            <a:avLst/>
            <a:gdLst/>
            <a:ahLst/>
            <a:cxnLst>
              <a:cxn ang="0">
                <a:pos x="wd2" y="hd2"/>
              </a:cxn>
              <a:cxn ang="5400000">
                <a:pos x="wd2" y="hd2"/>
              </a:cxn>
              <a:cxn ang="10800000">
                <a:pos x="wd2" y="hd2"/>
              </a:cxn>
              <a:cxn ang="16200000">
                <a:pos x="wd2" y="hd2"/>
              </a:cxn>
            </a:cxnLst>
            <a:rect l="0" t="0" r="r" b="b"/>
            <a:pathLst>
              <a:path w="21600" h="21600" extrusionOk="0">
                <a:moveTo>
                  <a:pt x="20618" y="9600"/>
                </a:moveTo>
                <a:lnTo>
                  <a:pt x="17673" y="9600"/>
                </a:lnTo>
                <a:lnTo>
                  <a:pt x="17673" y="8400"/>
                </a:lnTo>
                <a:cubicBezTo>
                  <a:pt x="17673" y="7738"/>
                  <a:pt x="17233" y="7200"/>
                  <a:pt x="16691" y="7200"/>
                </a:cubicBezTo>
                <a:lnTo>
                  <a:pt x="14727" y="7200"/>
                </a:lnTo>
                <a:cubicBezTo>
                  <a:pt x="14186" y="7200"/>
                  <a:pt x="13745" y="7738"/>
                  <a:pt x="13745" y="8400"/>
                </a:cubicBezTo>
                <a:lnTo>
                  <a:pt x="13745" y="9600"/>
                </a:lnTo>
                <a:lnTo>
                  <a:pt x="7855" y="9600"/>
                </a:lnTo>
                <a:lnTo>
                  <a:pt x="7855" y="8400"/>
                </a:lnTo>
                <a:cubicBezTo>
                  <a:pt x="7855" y="7738"/>
                  <a:pt x="7414" y="7200"/>
                  <a:pt x="6873" y="7200"/>
                </a:cubicBezTo>
                <a:lnTo>
                  <a:pt x="4909" y="7200"/>
                </a:lnTo>
                <a:cubicBezTo>
                  <a:pt x="4367" y="7200"/>
                  <a:pt x="3927" y="7738"/>
                  <a:pt x="3927" y="8400"/>
                </a:cubicBezTo>
                <a:lnTo>
                  <a:pt x="3927" y="9600"/>
                </a:lnTo>
                <a:lnTo>
                  <a:pt x="982" y="9600"/>
                </a:lnTo>
                <a:lnTo>
                  <a:pt x="982" y="3601"/>
                </a:lnTo>
                <a:lnTo>
                  <a:pt x="20618" y="3601"/>
                </a:lnTo>
                <a:cubicBezTo>
                  <a:pt x="20618" y="3601"/>
                  <a:pt x="20618" y="9600"/>
                  <a:pt x="20618" y="9600"/>
                </a:cubicBezTo>
                <a:close/>
                <a:moveTo>
                  <a:pt x="14727" y="8400"/>
                </a:moveTo>
                <a:lnTo>
                  <a:pt x="16691" y="8400"/>
                </a:lnTo>
                <a:lnTo>
                  <a:pt x="16691" y="12001"/>
                </a:lnTo>
                <a:lnTo>
                  <a:pt x="14727" y="12001"/>
                </a:lnTo>
                <a:cubicBezTo>
                  <a:pt x="14727" y="12001"/>
                  <a:pt x="14727" y="8400"/>
                  <a:pt x="14727" y="8400"/>
                </a:cubicBezTo>
                <a:close/>
                <a:moveTo>
                  <a:pt x="4909" y="8400"/>
                </a:moveTo>
                <a:lnTo>
                  <a:pt x="6873" y="8400"/>
                </a:lnTo>
                <a:lnTo>
                  <a:pt x="6873" y="12001"/>
                </a:lnTo>
                <a:lnTo>
                  <a:pt x="4909" y="12001"/>
                </a:lnTo>
                <a:cubicBezTo>
                  <a:pt x="4909" y="12001"/>
                  <a:pt x="4909" y="8400"/>
                  <a:pt x="4909" y="8400"/>
                </a:cubicBezTo>
                <a:close/>
                <a:moveTo>
                  <a:pt x="19636" y="20400"/>
                </a:moveTo>
                <a:lnTo>
                  <a:pt x="1964" y="20400"/>
                </a:lnTo>
                <a:lnTo>
                  <a:pt x="1964" y="10800"/>
                </a:lnTo>
                <a:lnTo>
                  <a:pt x="3927" y="10800"/>
                </a:lnTo>
                <a:lnTo>
                  <a:pt x="3927" y="12001"/>
                </a:lnTo>
                <a:cubicBezTo>
                  <a:pt x="3927" y="12662"/>
                  <a:pt x="4367" y="13200"/>
                  <a:pt x="4909" y="13200"/>
                </a:cubicBezTo>
                <a:lnTo>
                  <a:pt x="6873" y="13200"/>
                </a:lnTo>
                <a:cubicBezTo>
                  <a:pt x="7414" y="13200"/>
                  <a:pt x="7855" y="12662"/>
                  <a:pt x="7855" y="12001"/>
                </a:cubicBezTo>
                <a:lnTo>
                  <a:pt x="7855" y="10800"/>
                </a:lnTo>
                <a:lnTo>
                  <a:pt x="13745" y="10800"/>
                </a:lnTo>
                <a:lnTo>
                  <a:pt x="13745" y="12001"/>
                </a:lnTo>
                <a:cubicBezTo>
                  <a:pt x="13745" y="12662"/>
                  <a:pt x="14186" y="13200"/>
                  <a:pt x="14727" y="13200"/>
                </a:cubicBezTo>
                <a:lnTo>
                  <a:pt x="16691" y="13200"/>
                </a:lnTo>
                <a:cubicBezTo>
                  <a:pt x="17233" y="13200"/>
                  <a:pt x="17673" y="12662"/>
                  <a:pt x="17673" y="12001"/>
                </a:cubicBezTo>
                <a:lnTo>
                  <a:pt x="17673" y="10800"/>
                </a:lnTo>
                <a:lnTo>
                  <a:pt x="19636" y="10800"/>
                </a:lnTo>
                <a:cubicBezTo>
                  <a:pt x="19636" y="10800"/>
                  <a:pt x="19636" y="20400"/>
                  <a:pt x="19636" y="20400"/>
                </a:cubicBezTo>
                <a:close/>
                <a:moveTo>
                  <a:pt x="8836" y="1200"/>
                </a:moveTo>
                <a:lnTo>
                  <a:pt x="12764" y="1200"/>
                </a:lnTo>
                <a:cubicBezTo>
                  <a:pt x="13305" y="1200"/>
                  <a:pt x="13745" y="1738"/>
                  <a:pt x="13745" y="2400"/>
                </a:cubicBezTo>
                <a:lnTo>
                  <a:pt x="7855" y="2400"/>
                </a:lnTo>
                <a:cubicBezTo>
                  <a:pt x="7855" y="1738"/>
                  <a:pt x="8295" y="1200"/>
                  <a:pt x="8836" y="1200"/>
                </a:cubicBezTo>
                <a:moveTo>
                  <a:pt x="20618" y="2400"/>
                </a:moveTo>
                <a:lnTo>
                  <a:pt x="14727" y="2400"/>
                </a:lnTo>
                <a:cubicBezTo>
                  <a:pt x="14727" y="1075"/>
                  <a:pt x="13848" y="0"/>
                  <a:pt x="12764" y="0"/>
                </a:cubicBezTo>
                <a:lnTo>
                  <a:pt x="8836" y="0"/>
                </a:lnTo>
                <a:cubicBezTo>
                  <a:pt x="7752" y="0"/>
                  <a:pt x="6873" y="1075"/>
                  <a:pt x="6873" y="2400"/>
                </a:cubicBezTo>
                <a:lnTo>
                  <a:pt x="982" y="2400"/>
                </a:lnTo>
                <a:cubicBezTo>
                  <a:pt x="440" y="2400"/>
                  <a:pt x="0" y="2938"/>
                  <a:pt x="0" y="3601"/>
                </a:cubicBezTo>
                <a:lnTo>
                  <a:pt x="0" y="9600"/>
                </a:lnTo>
                <a:cubicBezTo>
                  <a:pt x="0" y="10262"/>
                  <a:pt x="440" y="10800"/>
                  <a:pt x="982" y="10800"/>
                </a:cubicBezTo>
                <a:lnTo>
                  <a:pt x="982" y="20400"/>
                </a:lnTo>
                <a:cubicBezTo>
                  <a:pt x="982" y="21062"/>
                  <a:pt x="1422" y="21600"/>
                  <a:pt x="1964" y="21600"/>
                </a:cubicBezTo>
                <a:lnTo>
                  <a:pt x="19636" y="21600"/>
                </a:lnTo>
                <a:cubicBezTo>
                  <a:pt x="20178" y="21600"/>
                  <a:pt x="20618" y="21062"/>
                  <a:pt x="20618" y="20400"/>
                </a:cubicBezTo>
                <a:lnTo>
                  <a:pt x="20618" y="10800"/>
                </a:lnTo>
                <a:cubicBezTo>
                  <a:pt x="21160" y="10800"/>
                  <a:pt x="21600" y="10262"/>
                  <a:pt x="21600" y="9600"/>
                </a:cubicBezTo>
                <a:lnTo>
                  <a:pt x="21600" y="3601"/>
                </a:lnTo>
                <a:cubicBezTo>
                  <a:pt x="21600" y="2938"/>
                  <a:pt x="21160" y="2400"/>
                  <a:pt x="20618" y="2400"/>
                </a:cubicBezTo>
              </a:path>
            </a:pathLst>
          </a:custGeom>
          <a:solidFill>
            <a:schemeClr val="bg1"/>
          </a:solidFill>
          <a:ln w="12700">
            <a:miter lim="400000"/>
          </a:ln>
        </p:spPr>
        <p:txBody>
          <a:bodyPr lIns="19045" tIns="19045" rIns="19045" bIns="19045" anchor="ctr"/>
          <a:lstStyle/>
          <a:p>
            <a:pPr defTabSz="22851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pic>
        <p:nvPicPr>
          <p:cNvPr id="17" name="Image 51"/>
          <p:cNvPicPr>
            <a:picLocks noChangeAspect="1"/>
          </p:cNvPicPr>
          <p:nvPr/>
        </p:nvPicPr>
        <p:blipFill rotWithShape="1">
          <a:blip r:embed="rId3"/>
          <a:srcRect l="5818" t="8398" r="79661" b="79297"/>
          <a:stretch/>
        </p:blipFill>
        <p:spPr>
          <a:xfrm>
            <a:off x="5129059" y="2981732"/>
            <a:ext cx="1689549" cy="742985"/>
          </a:xfrm>
          <a:prstGeom prst="rect">
            <a:avLst/>
          </a:prstGeom>
        </p:spPr>
      </p:pic>
      <p:sp>
        <p:nvSpPr>
          <p:cNvPr id="19" name="Shape 1203"/>
          <p:cNvSpPr/>
          <p:nvPr/>
        </p:nvSpPr>
        <p:spPr>
          <a:xfrm rot="16200000">
            <a:off x="724385" y="4131594"/>
            <a:ext cx="977898" cy="94990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17280"/>
                </a:lnTo>
                <a:lnTo>
                  <a:pt x="10800" y="21600"/>
                </a:lnTo>
                <a:lnTo>
                  <a:pt x="0" y="17280"/>
                </a:lnTo>
                <a:close/>
              </a:path>
            </a:pathLst>
          </a:custGeom>
          <a:solidFill>
            <a:schemeClr val="accent6"/>
          </a:solidFill>
          <a:ln w="12700" cap="flat">
            <a:noFill/>
            <a:miter lim="400000"/>
          </a:ln>
          <a:effectLst/>
        </p:spPr>
        <p:txBody>
          <a:bodyPr wrap="square" lIns="45717" tIns="45717" rIns="45717" bIns="45717" numCol="1" anchor="ctr">
            <a:noAutofit/>
          </a:bodyPr>
          <a:lstStyle/>
          <a:p>
            <a:pPr algn="ctr">
              <a:defRPr sz="2800" b="1">
                <a:solidFill>
                  <a:srgbClr val="1F4E79"/>
                </a:solidFill>
                <a:latin typeface="Helvetica"/>
                <a:ea typeface="Helvetica"/>
                <a:cs typeface="Helvetica"/>
                <a:sym typeface="Helvetica"/>
              </a:defRPr>
            </a:pPr>
            <a:endParaRPr sz="2800">
              <a:latin typeface="+mj-lt"/>
            </a:endParaRPr>
          </a:p>
        </p:txBody>
      </p:sp>
      <p:sp>
        <p:nvSpPr>
          <p:cNvPr id="20" name="Shape 1203"/>
          <p:cNvSpPr/>
          <p:nvPr/>
        </p:nvSpPr>
        <p:spPr>
          <a:xfrm rot="16200000">
            <a:off x="6008889" y="4131594"/>
            <a:ext cx="977898" cy="94990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17280"/>
                </a:lnTo>
                <a:lnTo>
                  <a:pt x="10800" y="21600"/>
                </a:lnTo>
                <a:lnTo>
                  <a:pt x="0" y="17280"/>
                </a:lnTo>
                <a:close/>
              </a:path>
            </a:pathLst>
          </a:custGeom>
          <a:solidFill>
            <a:schemeClr val="accent6"/>
          </a:solidFill>
          <a:ln w="12700" cap="flat">
            <a:noFill/>
            <a:miter lim="400000"/>
          </a:ln>
          <a:effectLst/>
        </p:spPr>
        <p:txBody>
          <a:bodyPr wrap="square" lIns="45717" tIns="45717" rIns="45717" bIns="45717" numCol="1" anchor="ctr">
            <a:noAutofit/>
          </a:bodyPr>
          <a:lstStyle/>
          <a:p>
            <a:pPr algn="ctr">
              <a:defRPr sz="2800" b="1">
                <a:solidFill>
                  <a:srgbClr val="1F4E79"/>
                </a:solidFill>
                <a:latin typeface="Helvetica"/>
                <a:ea typeface="Helvetica"/>
                <a:cs typeface="Helvetica"/>
                <a:sym typeface="Helvetica"/>
              </a:defRPr>
            </a:pPr>
            <a:endParaRPr sz="2800">
              <a:latin typeface="+mj-lt"/>
            </a:endParaRPr>
          </a:p>
        </p:txBody>
      </p:sp>
      <p:sp>
        <p:nvSpPr>
          <p:cNvPr id="32" name="Ellipse 8"/>
          <p:cNvSpPr/>
          <p:nvPr/>
        </p:nvSpPr>
        <p:spPr>
          <a:xfrm>
            <a:off x="601039" y="2062555"/>
            <a:ext cx="10226538" cy="723859"/>
          </a:xfrm>
          <a:prstGeom prst="rect">
            <a:avLst/>
          </a:prstGeom>
          <a:noFill/>
          <a:ln>
            <a:noFill/>
          </a:ln>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1632" b="1" dirty="0">
                <a:solidFill>
                  <a:schemeClr val="tx1"/>
                </a:solidFill>
                <a:latin typeface="Corbel" panose="020B0503020204020204" pitchFamily="34" charset="0"/>
              </a:rPr>
              <a:t>Budget : 110,5 millions de USD (dont 30 millions de $ du Gouvernement)</a:t>
            </a:r>
          </a:p>
          <a:p>
            <a:pPr algn="ctr"/>
            <a:r>
              <a:rPr lang="fr-FR" b="1" dirty="0">
                <a:solidFill>
                  <a:schemeClr val="tx1"/>
                </a:solidFill>
                <a:latin typeface="Corbel" panose="020B0503020204020204" pitchFamily="34" charset="0"/>
              </a:rPr>
              <a:t>2 composantes:</a:t>
            </a:r>
          </a:p>
          <a:p>
            <a:pPr algn="ctr"/>
            <a:r>
              <a:rPr lang="fr-FR" b="1" dirty="0">
                <a:solidFill>
                  <a:schemeClr val="tx1"/>
                </a:solidFill>
                <a:latin typeface="Corbel" panose="020B0503020204020204" pitchFamily="34" charset="0"/>
              </a:rPr>
              <a:t>1</a:t>
            </a:r>
            <a:r>
              <a:rPr lang="fr-FR" b="1" baseline="30000" dirty="0">
                <a:solidFill>
                  <a:schemeClr val="tx1"/>
                </a:solidFill>
                <a:latin typeface="Corbel" panose="020B0503020204020204" pitchFamily="34" charset="0"/>
              </a:rPr>
              <a:t>ère</a:t>
            </a:r>
            <a:r>
              <a:rPr lang="fr-FR" b="1" dirty="0">
                <a:solidFill>
                  <a:schemeClr val="tx1"/>
                </a:solidFill>
                <a:latin typeface="Corbel" panose="020B0503020204020204" pitchFamily="34" charset="0"/>
              </a:rPr>
              <a:t> composante: Mise en place d’une offre de formation professionnelle tirée par la demande du secteur privé</a:t>
            </a:r>
          </a:p>
          <a:p>
            <a:pPr algn="ctr"/>
            <a:r>
              <a:rPr lang="fr-FR" b="1" dirty="0">
                <a:solidFill>
                  <a:schemeClr val="tx1"/>
                </a:solidFill>
                <a:latin typeface="Corbel" panose="020B0503020204020204" pitchFamily="34" charset="0"/>
              </a:rPr>
              <a:t>2</a:t>
            </a:r>
            <a:r>
              <a:rPr lang="fr-FR" b="1" baseline="30000" dirty="0">
                <a:solidFill>
                  <a:schemeClr val="tx1"/>
                </a:solidFill>
                <a:latin typeface="Corbel" panose="020B0503020204020204" pitchFamily="34" charset="0"/>
              </a:rPr>
              <a:t>ème</a:t>
            </a:r>
            <a:r>
              <a:rPr lang="fr-FR" b="1" dirty="0">
                <a:solidFill>
                  <a:schemeClr val="tx1"/>
                </a:solidFill>
                <a:latin typeface="Corbel" panose="020B0503020204020204" pitchFamily="34" charset="0"/>
              </a:rPr>
              <a:t> composante: Appui à la réforme de la formation professionnelle </a:t>
            </a:r>
          </a:p>
          <a:p>
            <a:pPr algn="ctr"/>
            <a:endParaRPr lang="fr-FR" sz="1632" b="1" dirty="0">
              <a:solidFill>
                <a:schemeClr val="tx1"/>
              </a:solidFill>
              <a:latin typeface="Corbel" panose="020B0503020204020204" pitchFamily="34" charset="0"/>
            </a:endParaRPr>
          </a:p>
        </p:txBody>
      </p:sp>
      <p:sp>
        <p:nvSpPr>
          <p:cNvPr id="5" name="Rectangle 4"/>
          <p:cNvSpPr/>
          <p:nvPr/>
        </p:nvSpPr>
        <p:spPr>
          <a:xfrm>
            <a:off x="5039174" y="3671947"/>
            <a:ext cx="2762936" cy="369332"/>
          </a:xfrm>
          <a:prstGeom prst="rect">
            <a:avLst/>
          </a:prstGeom>
        </p:spPr>
        <p:txBody>
          <a:bodyPr wrap="none">
            <a:spAutoFit/>
          </a:bodyPr>
          <a:lstStyle/>
          <a:p>
            <a:r>
              <a:rPr lang="fr-FR" sz="1270" b="1" dirty="0">
                <a:solidFill>
                  <a:schemeClr val="tx2"/>
                </a:solidFill>
                <a:latin typeface="Corbel" panose="020B0503020204020204" pitchFamily="34" charset="0"/>
              </a:rPr>
              <a:t>(</a:t>
            </a:r>
            <a:r>
              <a:rPr lang="fr-FR" b="1" dirty="0">
                <a:solidFill>
                  <a:schemeClr val="tx2"/>
                </a:solidFill>
                <a:latin typeface="Corbel" panose="020B0503020204020204" pitchFamily="34" charset="0"/>
              </a:rPr>
              <a:t>103,72 millions de dollars</a:t>
            </a:r>
            <a:r>
              <a:rPr lang="fr-FR" sz="1270" b="1" dirty="0">
                <a:solidFill>
                  <a:schemeClr val="tx2"/>
                </a:solidFill>
                <a:latin typeface="Corbel" panose="020B0503020204020204" pitchFamily="34" charset="0"/>
              </a:rPr>
              <a:t>)</a:t>
            </a:r>
            <a:endParaRPr lang="fr-FR" sz="1270" dirty="0">
              <a:solidFill>
                <a:schemeClr val="tx2"/>
              </a:solidFill>
            </a:endParaRPr>
          </a:p>
        </p:txBody>
      </p:sp>
      <p:sp>
        <p:nvSpPr>
          <p:cNvPr id="7" name="Slide Number Placeholder 6"/>
          <p:cNvSpPr>
            <a:spLocks noGrp="1"/>
          </p:cNvSpPr>
          <p:nvPr>
            <p:ph type="sldNum" sz="quarter" idx="4294967295"/>
          </p:nvPr>
        </p:nvSpPr>
        <p:spPr/>
        <p:txBody>
          <a:bodyPr/>
          <a:lstStyle/>
          <a:p>
            <a:fld id="{B6F15528-21DE-4FAA-801E-634DDDAF4B2B}" type="slidenum">
              <a:rPr lang="fr-FR" smtClean="0"/>
              <a:t>6</a:t>
            </a:fld>
            <a:endParaRPr lang="fr-FR"/>
          </a:p>
        </p:txBody>
      </p:sp>
      <p:sp>
        <p:nvSpPr>
          <p:cNvPr id="22" name="Rectangle 21"/>
          <p:cNvSpPr/>
          <p:nvPr/>
        </p:nvSpPr>
        <p:spPr>
          <a:xfrm>
            <a:off x="240" y="1"/>
            <a:ext cx="12191521" cy="1101945"/>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4250" tIns="52126" rIns="104250" bIns="52126" numCol="1" spcCol="0" rtlCol="0" fromWordArt="0" anchor="ctr" anchorCtr="0" forceAA="0" compatLnSpc="1">
            <a:prstTxWarp prst="textNoShape">
              <a:avLst/>
            </a:prstTxWarp>
            <a:noAutofit/>
          </a:bodyPr>
          <a:lstStyle/>
          <a:p>
            <a:pPr algn="ctr">
              <a:lnSpc>
                <a:spcPct val="90000"/>
              </a:lnSpc>
              <a:spcBef>
                <a:spcPct val="0"/>
              </a:spcBef>
            </a:pPr>
            <a:r>
              <a:rPr lang="fr-FR" sz="3990" b="1" dirty="0">
                <a:solidFill>
                  <a:schemeClr val="bg1"/>
                </a:solidFill>
                <a:latin typeface="Corbel" panose="020B0503020204020204" pitchFamily="34" charset="0"/>
                <a:cs typeface="Sakkal Majalla" panose="02000000000000000000" pitchFamily="2" charset="-78"/>
              </a:rPr>
              <a:t>Aperçu sur le fonds CHARAKA </a:t>
            </a:r>
          </a:p>
        </p:txBody>
      </p:sp>
      <p:sp>
        <p:nvSpPr>
          <p:cNvPr id="24" name="Parallelogram 84"/>
          <p:cNvSpPr/>
          <p:nvPr/>
        </p:nvSpPr>
        <p:spPr>
          <a:xfrm>
            <a:off x="1204969" y="1176334"/>
            <a:ext cx="9990930" cy="466413"/>
          </a:xfrm>
          <a:prstGeom prst="parallelogram">
            <a:avLst>
              <a:gd name="adj" fmla="val 34259"/>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176" b="1" dirty="0">
                <a:solidFill>
                  <a:schemeClr val="bg1"/>
                </a:solidFill>
                <a:latin typeface="Corbel" panose="020B0503020204020204"/>
              </a:rPr>
              <a:t>Activité « formation professionnelle »</a:t>
            </a:r>
          </a:p>
        </p:txBody>
      </p:sp>
    </p:spTree>
    <p:extLst>
      <p:ext uri="{BB962C8B-B14F-4D97-AF65-F5344CB8AC3E}">
        <p14:creationId xmlns:p14="http://schemas.microsoft.com/office/powerpoint/2010/main" val="20239009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294967295"/>
          </p:nvPr>
        </p:nvSpPr>
        <p:spPr/>
        <p:txBody>
          <a:bodyPr/>
          <a:lstStyle/>
          <a:p>
            <a:fld id="{B6F15528-21DE-4FAA-801E-634DDDAF4B2B}" type="slidenum">
              <a:rPr lang="fr-FR" smtClean="0"/>
              <a:t>7</a:t>
            </a:fld>
            <a:endParaRPr lang="fr-FR"/>
          </a:p>
        </p:txBody>
      </p:sp>
      <p:sp>
        <p:nvSpPr>
          <p:cNvPr id="95" name="Rectangle 94"/>
          <p:cNvSpPr/>
          <p:nvPr/>
        </p:nvSpPr>
        <p:spPr>
          <a:xfrm>
            <a:off x="240" y="1"/>
            <a:ext cx="12191521" cy="1101945"/>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4250" tIns="52126" rIns="104250" bIns="52126" numCol="1" spcCol="0" rtlCol="0" fromWordArt="0" anchor="ctr" anchorCtr="0" forceAA="0" compatLnSpc="1">
            <a:prstTxWarp prst="textNoShape">
              <a:avLst/>
            </a:prstTxWarp>
            <a:noAutofit/>
          </a:bodyPr>
          <a:lstStyle/>
          <a:p>
            <a:pPr algn="ctr">
              <a:lnSpc>
                <a:spcPct val="90000"/>
              </a:lnSpc>
              <a:spcBef>
                <a:spcPct val="0"/>
              </a:spcBef>
            </a:pPr>
            <a:r>
              <a:rPr lang="fr-FR" sz="3600" b="1" dirty="0">
                <a:solidFill>
                  <a:schemeClr val="bg1"/>
                </a:solidFill>
                <a:latin typeface="Corbel" panose="020B0503020204020204" pitchFamily="34" charset="0"/>
                <a:cs typeface="Sakkal Majalla" panose="02000000000000000000" pitchFamily="2" charset="-78"/>
              </a:rPr>
              <a:t>Aperçu sur les projets financés par le fonds CHARAKA </a:t>
            </a:r>
          </a:p>
        </p:txBody>
      </p:sp>
      <p:sp>
        <p:nvSpPr>
          <p:cNvPr id="3" name="ZoneTexte 2"/>
          <p:cNvSpPr txBox="1"/>
          <p:nvPr/>
        </p:nvSpPr>
        <p:spPr>
          <a:xfrm>
            <a:off x="241" y="1463896"/>
            <a:ext cx="4933710" cy="2554545"/>
          </a:xfrm>
          <a:prstGeom prst="rect">
            <a:avLst/>
          </a:prstGeom>
          <a:noFill/>
        </p:spPr>
        <p:txBody>
          <a:bodyPr wrap="square" rtlCol="0">
            <a:spAutoFit/>
          </a:bodyPr>
          <a:lstStyle/>
          <a:p>
            <a:pPr marL="285750" indent="-285750">
              <a:buFont typeface="Wingdings" panose="05000000000000000000" pitchFamily="2" charset="2"/>
              <a:buChar char="Ø"/>
            </a:pPr>
            <a:r>
              <a:rPr lang="fr-FR" sz="2000" dirty="0">
                <a:latin typeface="Calibri" panose="020F0502020204030204" pitchFamily="34" charset="0"/>
                <a:cs typeface="Calibri" panose="020F0502020204030204" pitchFamily="34" charset="0"/>
              </a:rPr>
              <a:t>15 projets sont retenus pour le financement du fonds </a:t>
            </a:r>
            <a:r>
              <a:rPr lang="fr-FR" sz="2000" dirty="0" err="1">
                <a:latin typeface="Calibri" panose="020F0502020204030204" pitchFamily="34" charset="0"/>
                <a:cs typeface="Calibri" panose="020F0502020204030204" pitchFamily="34" charset="0"/>
              </a:rPr>
              <a:t>charaka</a:t>
            </a:r>
            <a:r>
              <a:rPr lang="fr-FR" sz="2000" dirty="0">
                <a:latin typeface="Calibri" panose="020F0502020204030204" pitchFamily="34" charset="0"/>
                <a:cs typeface="Calibri" panose="020F0502020204030204" pitchFamily="34" charset="0"/>
              </a:rPr>
              <a:t> :</a:t>
            </a:r>
          </a:p>
          <a:p>
            <a:endParaRPr lang="fr-FR" sz="2000" dirty="0">
              <a:latin typeface="Calibri" panose="020F0502020204030204" pitchFamily="34" charset="0"/>
              <a:cs typeface="Calibri" panose="020F0502020204030204" pitchFamily="34" charset="0"/>
            </a:endParaRPr>
          </a:p>
          <a:p>
            <a:pPr marL="895350" lvl="2" indent="-342900">
              <a:buFont typeface="Wingdings" panose="05000000000000000000" pitchFamily="2" charset="2"/>
              <a:buChar char="ü"/>
              <a:tabLst>
                <a:tab pos="266700" algn="l"/>
              </a:tabLst>
            </a:pPr>
            <a:r>
              <a:rPr lang="fr-FR" sz="2000" dirty="0">
                <a:latin typeface="Calibri" panose="020F0502020204030204" pitchFamily="34" charset="0"/>
                <a:cs typeface="Calibri" panose="020F0502020204030204" pitchFamily="34" charset="0"/>
              </a:rPr>
              <a:t>9 projets de création de centres de formation professionnelle;</a:t>
            </a:r>
          </a:p>
          <a:p>
            <a:pPr marL="895350" lvl="2" indent="-342900">
              <a:buFont typeface="Wingdings" panose="05000000000000000000" pitchFamily="2" charset="2"/>
              <a:buChar char="ü"/>
              <a:tabLst>
                <a:tab pos="266700" algn="l"/>
              </a:tabLst>
            </a:pPr>
            <a:r>
              <a:rPr lang="fr-FR" sz="2000" dirty="0">
                <a:latin typeface="Calibri" panose="020F0502020204030204" pitchFamily="34" charset="0"/>
                <a:cs typeface="Calibri" panose="020F0502020204030204" pitchFamily="34" charset="0"/>
              </a:rPr>
              <a:t>7 projets d’extension/reconversion des centres de formation professionnelle</a:t>
            </a:r>
          </a:p>
        </p:txBody>
      </p:sp>
      <p:pic>
        <p:nvPicPr>
          <p:cNvPr id="67" name="Image 66" descr="C:\Users\Administrateur\Desktop\Répartition des projets  par ville au Maroc VF.jp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547349" y="1273396"/>
            <a:ext cx="6454151" cy="5417450"/>
          </a:xfrm>
          <a:prstGeom prst="rect">
            <a:avLst/>
          </a:prstGeom>
          <a:noFill/>
          <a:ln>
            <a:noFill/>
          </a:ln>
        </p:spPr>
      </p:pic>
      <p:sp>
        <p:nvSpPr>
          <p:cNvPr id="4" name="ZoneTexte 3"/>
          <p:cNvSpPr txBox="1"/>
          <p:nvPr/>
        </p:nvSpPr>
        <p:spPr>
          <a:xfrm>
            <a:off x="247650" y="4267200"/>
            <a:ext cx="4686301" cy="2308324"/>
          </a:xfrm>
          <a:prstGeom prst="rect">
            <a:avLst/>
          </a:prstGeom>
          <a:noFill/>
        </p:spPr>
        <p:txBody>
          <a:bodyPr wrap="square" rtlCol="0">
            <a:spAutoFit/>
          </a:bodyPr>
          <a:lstStyle/>
          <a:p>
            <a:r>
              <a:rPr lang="fr-FR" dirty="0"/>
              <a:t>Consistance des projets :</a:t>
            </a:r>
          </a:p>
          <a:p>
            <a:pPr marL="285750" indent="-285750">
              <a:buFont typeface="Wingdings" panose="05000000000000000000" pitchFamily="2" charset="2"/>
              <a:buChar char="ü"/>
            </a:pPr>
            <a:r>
              <a:rPr lang="fr-FR" dirty="0"/>
              <a:t>Terrain;</a:t>
            </a:r>
          </a:p>
          <a:p>
            <a:pPr marL="285750" indent="-285750">
              <a:buFont typeface="Wingdings" panose="05000000000000000000" pitchFamily="2" charset="2"/>
              <a:buChar char="ü"/>
            </a:pPr>
            <a:r>
              <a:rPr lang="fr-FR" dirty="0"/>
              <a:t>Etudes liées à la construction (architecturales et technique);</a:t>
            </a:r>
          </a:p>
          <a:p>
            <a:pPr marL="285750" indent="-285750">
              <a:buFont typeface="Wingdings" panose="05000000000000000000" pitchFamily="2" charset="2"/>
              <a:buChar char="ü"/>
            </a:pPr>
            <a:r>
              <a:rPr lang="fr-FR" dirty="0"/>
              <a:t>Travaux de construction;</a:t>
            </a:r>
          </a:p>
          <a:p>
            <a:pPr marL="285750" indent="-285750">
              <a:buFont typeface="Wingdings" panose="05000000000000000000" pitchFamily="2" charset="2"/>
              <a:buChar char="ü"/>
            </a:pPr>
            <a:r>
              <a:rPr lang="fr-FR" dirty="0"/>
              <a:t>Assistance technique;</a:t>
            </a:r>
          </a:p>
          <a:p>
            <a:pPr marL="285750" indent="-285750">
              <a:buFont typeface="Wingdings" panose="05000000000000000000" pitchFamily="2" charset="2"/>
              <a:buChar char="ü"/>
            </a:pPr>
            <a:r>
              <a:rPr lang="fr-FR" dirty="0"/>
              <a:t>Equipement;</a:t>
            </a:r>
          </a:p>
          <a:p>
            <a:pPr marL="285750" indent="-285750">
              <a:buFont typeface="Wingdings" panose="05000000000000000000" pitchFamily="2" charset="2"/>
              <a:buChar char="ü"/>
            </a:pPr>
            <a:r>
              <a:rPr lang="fr-FR" dirty="0"/>
              <a:t>Démarrage et fonctionnement des centres</a:t>
            </a:r>
          </a:p>
        </p:txBody>
      </p:sp>
    </p:spTree>
    <p:extLst>
      <p:ext uri="{BB962C8B-B14F-4D97-AF65-F5344CB8AC3E}">
        <p14:creationId xmlns:p14="http://schemas.microsoft.com/office/powerpoint/2010/main" val="9173638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2"/>
          <p:cNvSpPr>
            <a:spLocks noChangeArrowheads="1"/>
          </p:cNvSpPr>
          <p:nvPr/>
        </p:nvSpPr>
        <p:spPr bwMode="auto">
          <a:xfrm>
            <a:off x="4038600" y="27185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a:p>
        </p:txBody>
      </p:sp>
      <p:sp>
        <p:nvSpPr>
          <p:cNvPr id="20" name="Rectangle 23"/>
          <p:cNvSpPr>
            <a:spLocks noChangeArrowheads="1"/>
          </p:cNvSpPr>
          <p:nvPr/>
        </p:nvSpPr>
        <p:spPr bwMode="auto">
          <a:xfrm>
            <a:off x="4038600" y="8052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a:p>
        </p:txBody>
      </p:sp>
      <p:sp>
        <p:nvSpPr>
          <p:cNvPr id="8" name="Espace réservé du numéro de diapositive 7"/>
          <p:cNvSpPr>
            <a:spLocks noGrp="1"/>
          </p:cNvSpPr>
          <p:nvPr>
            <p:ph type="sldNum" sz="quarter" idx="12"/>
          </p:nvPr>
        </p:nvSpPr>
        <p:spPr/>
        <p:txBody>
          <a:bodyPr/>
          <a:lstStyle/>
          <a:p>
            <a:fld id="{D57F1E4F-1CFF-5643-939E-217C01CDF565}" type="slidenum">
              <a:rPr lang="en-US" smtClean="0"/>
              <a:pPr/>
              <a:t>8</a:t>
            </a:fld>
            <a:endParaRPr lang="en-US" dirty="0"/>
          </a:p>
        </p:txBody>
      </p:sp>
      <p:sp>
        <p:nvSpPr>
          <p:cNvPr id="40" name="Rectangle 39">
            <a:extLst>
              <a:ext uri="{FF2B5EF4-FFF2-40B4-BE49-F238E27FC236}">
                <a16:creationId xmlns:a16="http://schemas.microsoft.com/office/drawing/2014/main" id="{03733483-1352-4728-9E06-B95DE5C87FC0}"/>
              </a:ext>
            </a:extLst>
          </p:cNvPr>
          <p:cNvSpPr/>
          <p:nvPr/>
        </p:nvSpPr>
        <p:spPr>
          <a:xfrm>
            <a:off x="479" y="3027366"/>
            <a:ext cx="12191521" cy="80326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4250" tIns="52126" rIns="104250" bIns="52126" numCol="1" spcCol="0" rtlCol="0" fromWordArt="0" anchor="ctr" anchorCtr="0" forceAA="0" compatLnSpc="1">
            <a:prstTxWarp prst="textNoShape">
              <a:avLst/>
            </a:prstTxWarp>
            <a:noAutofit/>
          </a:bodyPr>
          <a:lstStyle/>
          <a:p>
            <a:pPr algn="ctr"/>
            <a:r>
              <a:rPr lang="fr-FR" sz="2902" b="1" dirty="0"/>
              <a:t>Volet Technique </a:t>
            </a:r>
            <a:endParaRPr lang="fr-FR" sz="2902" b="1" dirty="0">
              <a:solidFill>
                <a:srgbClr val="FFC000"/>
              </a:solidFill>
            </a:endParaRPr>
          </a:p>
        </p:txBody>
      </p:sp>
    </p:spTree>
    <p:extLst>
      <p:ext uri="{BB962C8B-B14F-4D97-AF65-F5344CB8AC3E}">
        <p14:creationId xmlns:p14="http://schemas.microsoft.com/office/powerpoint/2010/main" val="5228519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2"/>
          <p:cNvSpPr>
            <a:spLocks noChangeArrowheads="1"/>
          </p:cNvSpPr>
          <p:nvPr/>
        </p:nvSpPr>
        <p:spPr bwMode="auto">
          <a:xfrm>
            <a:off x="4038600" y="27185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a:p>
        </p:txBody>
      </p:sp>
      <p:sp>
        <p:nvSpPr>
          <p:cNvPr id="20" name="Rectangle 23"/>
          <p:cNvSpPr>
            <a:spLocks noChangeArrowheads="1"/>
          </p:cNvSpPr>
          <p:nvPr/>
        </p:nvSpPr>
        <p:spPr bwMode="auto">
          <a:xfrm>
            <a:off x="4038600" y="8052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a:p>
        </p:txBody>
      </p:sp>
      <p:sp>
        <p:nvSpPr>
          <p:cNvPr id="8" name="Espace réservé du numéro de diapositive 7"/>
          <p:cNvSpPr>
            <a:spLocks noGrp="1"/>
          </p:cNvSpPr>
          <p:nvPr>
            <p:ph type="sldNum" sz="quarter" idx="12"/>
          </p:nvPr>
        </p:nvSpPr>
        <p:spPr/>
        <p:txBody>
          <a:bodyPr/>
          <a:lstStyle/>
          <a:p>
            <a:fld id="{D57F1E4F-1CFF-5643-939E-217C01CDF565}" type="slidenum">
              <a:rPr lang="en-US" smtClean="0"/>
              <a:pPr/>
              <a:t>9</a:t>
            </a:fld>
            <a:endParaRPr lang="en-US" dirty="0"/>
          </a:p>
        </p:txBody>
      </p:sp>
      <p:sp>
        <p:nvSpPr>
          <p:cNvPr id="40" name="Rectangle 39">
            <a:extLst>
              <a:ext uri="{FF2B5EF4-FFF2-40B4-BE49-F238E27FC236}">
                <a16:creationId xmlns:a16="http://schemas.microsoft.com/office/drawing/2014/main" id="{03733483-1352-4728-9E06-B95DE5C87FC0}"/>
              </a:ext>
            </a:extLst>
          </p:cNvPr>
          <p:cNvSpPr/>
          <p:nvPr/>
        </p:nvSpPr>
        <p:spPr>
          <a:xfrm>
            <a:off x="240" y="0"/>
            <a:ext cx="12191521" cy="80326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4250" tIns="52126" rIns="104250" bIns="52126" numCol="1" spcCol="0" rtlCol="0" fromWordArt="0" anchor="ctr" anchorCtr="0" forceAA="0" compatLnSpc="1">
            <a:prstTxWarp prst="textNoShape">
              <a:avLst/>
            </a:prstTxWarp>
            <a:noAutofit/>
          </a:bodyPr>
          <a:lstStyle/>
          <a:p>
            <a:pPr algn="ctr"/>
            <a:r>
              <a:rPr lang="fr-FR" sz="2902" b="1" dirty="0" smtClean="0"/>
              <a:t>CFP32: IFMSAS OUJDA</a:t>
            </a:r>
            <a:endParaRPr lang="fr-FR" sz="2902" b="1" dirty="0">
              <a:solidFill>
                <a:srgbClr val="FFC000"/>
              </a:solidFill>
            </a:endParaRPr>
          </a:p>
        </p:txBody>
      </p:sp>
      <p:sp>
        <p:nvSpPr>
          <p:cNvPr id="2" name="ZoneTexte 1"/>
          <p:cNvSpPr txBox="1"/>
          <p:nvPr/>
        </p:nvSpPr>
        <p:spPr>
          <a:xfrm>
            <a:off x="1830532" y="803267"/>
            <a:ext cx="8530936" cy="923330"/>
          </a:xfrm>
          <a:prstGeom prst="rect">
            <a:avLst/>
          </a:prstGeom>
          <a:solidFill>
            <a:srgbClr val="FFC000"/>
          </a:solidFill>
        </p:spPr>
        <p:txBody>
          <a:bodyPr wrap="square" rtlCol="0">
            <a:spAutoFit/>
          </a:bodyPr>
          <a:lstStyle/>
          <a:p>
            <a:pPr algn="ctr"/>
            <a:r>
              <a:rPr lang="fr-FR" cap="all" dirty="0">
                <a:effectLst>
                  <a:outerShdw blurRad="38100" dist="38100" dir="2700000" algn="tl">
                    <a:srgbClr val="000000">
                      <a:alpha val="43137"/>
                    </a:srgbClr>
                  </a:outerShdw>
                </a:effectLst>
              </a:rPr>
              <a:t>PROJET DE CONSTRUCTION DE L’INSTITUT DE FORMATION AUX METIERS DE LA SANTE ET DE L’ACTION SOCIALE ET DE SON INTERNAT A OUJDA</a:t>
            </a:r>
            <a:endParaRPr lang="fr-FR" dirty="0">
              <a:effectLst>
                <a:outerShdw blurRad="38100" dist="38100" dir="2700000" algn="tl">
                  <a:srgbClr val="000000">
                    <a:alpha val="43137"/>
                  </a:srgbClr>
                </a:outerShdw>
              </a:effectLst>
            </a:endParaRPr>
          </a:p>
          <a:p>
            <a:pPr algn="ctr"/>
            <a:endParaRPr lang="fr-FR" dirty="0">
              <a:effectLst>
                <a:outerShdw blurRad="38100" dist="38100" dir="2700000" algn="tl">
                  <a:srgbClr val="000000">
                    <a:alpha val="43137"/>
                  </a:srgbClr>
                </a:outerShdw>
              </a:effectLst>
            </a:endParaRPr>
          </a:p>
        </p:txBody>
      </p:sp>
      <p:pic>
        <p:nvPicPr>
          <p:cNvPr id="7" name="Image 6"/>
          <p:cNvPicPr/>
          <p:nvPr/>
        </p:nvPicPr>
        <p:blipFill rotWithShape="1">
          <a:blip r:embed="rId2" cstate="print">
            <a:extLst>
              <a:ext uri="{28A0092B-C50C-407E-A947-70E740481C1C}">
                <a14:useLocalDpi xmlns:a14="http://schemas.microsoft.com/office/drawing/2010/main" val="0"/>
              </a:ext>
            </a:extLst>
          </a:blip>
          <a:srcRect l="5804" t="15925" r="1990" b="8196"/>
          <a:stretch/>
        </p:blipFill>
        <p:spPr bwMode="auto">
          <a:xfrm>
            <a:off x="1830532" y="1800814"/>
            <a:ext cx="8530936" cy="4319431"/>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523612497"/>
      </p:ext>
    </p:extLst>
  </p:cSld>
  <p:clrMapOvr>
    <a:masterClrMapping/>
  </p:clrMapOvr>
</p:sld>
</file>

<file path=ppt/theme/_rels/theme3.xml.rels><?xml version="1.0" encoding="UTF-8" standalone="yes"?>
<Relationships xmlns="http://schemas.openxmlformats.org/package/2006/relationships"><Relationship Id="rId1" Type="http://schemas.openxmlformats.org/officeDocument/2006/relationships/image" Target="../media/image3.jpeg"/></Relationships>
</file>

<file path=ppt/theme/theme1.xml><?xml version="1.0" encoding="utf-8"?>
<a:theme xmlns:a="http://schemas.openxmlformats.org/drawingml/2006/main" name="1_Custom Design - Showeet">
  <a:themeElements>
    <a:clrScheme name="Orange rouge">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Corbel">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ITLES">
  <a:themeElements>
    <a:clrScheme name="11">
      <a:dk1>
        <a:sysClr val="windowText" lastClr="000000"/>
      </a:dk1>
      <a:lt1>
        <a:sysClr val="window" lastClr="FFFFFF"/>
      </a:lt1>
      <a:dk2>
        <a:srgbClr val="44546A"/>
      </a:dk2>
      <a:lt2>
        <a:srgbClr val="E7E6E6"/>
      </a:lt2>
      <a:accent1>
        <a:srgbClr val="2980B9"/>
      </a:accent1>
      <a:accent2>
        <a:srgbClr val="16A085"/>
      </a:accent2>
      <a:accent3>
        <a:srgbClr val="9BBB59"/>
      </a:accent3>
      <a:accent4>
        <a:srgbClr val="F39C12"/>
      </a:accent4>
      <a:accent5>
        <a:srgbClr val="C0392B"/>
      </a:accent5>
      <a:accent6>
        <a:srgbClr val="2C3F50"/>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Integral">
  <a:themeElements>
    <a:clrScheme name="Integral">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B9F25"/>
      </a:hlink>
      <a:folHlink>
        <a:srgbClr val="B26B02"/>
      </a:folHlink>
    </a:clrScheme>
    <a:fontScheme name="Integral">
      <a:majorFont>
        <a:latin typeface="Tw Cen MT Condensed" panose="020B06060201040202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panose="020B06020201040206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Integral">
      <a:fillStyleLst>
        <a:solidFill>
          <a:schemeClr val="phClr"/>
        </a:solidFill>
        <a:gradFill rotWithShape="1">
          <a:gsLst>
            <a:gs pos="0">
              <a:schemeClr val="phClr">
                <a:tint val="83000"/>
                <a:satMod val="100000"/>
                <a:lumMod val="100000"/>
              </a:schemeClr>
            </a:gs>
            <a:gs pos="100000">
              <a:schemeClr val="phClr">
                <a:tint val="61000"/>
                <a:satMod val="150000"/>
                <a:lumMod val="100000"/>
              </a:schemeClr>
            </a:gs>
          </a:gsLst>
          <a:path path="circle">
            <a:fillToRect l="100000" t="100000" r="100000" b="100000"/>
          </a:path>
        </a:gradFill>
        <a:gradFill rotWithShape="1">
          <a:gsLst>
            <a:gs pos="0">
              <a:schemeClr val="phClr">
                <a:tint val="100000"/>
                <a:shade val="85000"/>
                <a:satMod val="100000"/>
                <a:lumMod val="100000"/>
              </a:schemeClr>
            </a:gs>
            <a:gs pos="100000">
              <a:schemeClr val="phClr">
                <a:tint val="90000"/>
                <a:shade val="100000"/>
                <a:satMod val="150000"/>
                <a:lumMod val="100000"/>
              </a:schemeClr>
            </a:gs>
          </a:gsLst>
          <a:path path="circle">
            <a:fillToRect l="100000" t="100000" r="100000" b="100000"/>
          </a:path>
        </a:gradFill>
      </a:fillStyleLst>
      <a:lnStyleLst>
        <a:ln w="9525" cap="flat" cmpd="sng" algn="ctr">
          <a:solidFill>
            <a:schemeClr val="phClr"/>
          </a:solidFill>
          <a:prstDash val="solid"/>
        </a:ln>
        <a:ln w="15875"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50800" dist="12700" dir="5400000" algn="ctr" rotWithShape="0">
              <a:srgbClr val="000000">
                <a:alpha val="50000"/>
              </a:srgbClr>
            </a:outerShdw>
          </a:effectLst>
        </a:effectStyle>
        <a:effectStyle>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phClr">
                <a:shade val="35000"/>
                <a:satMod val="160000"/>
              </a:schemeClr>
            </a:contourClr>
          </a:sp3d>
        </a:effectStyle>
      </a:effectStyleLst>
      <a:bgFillStyleLst>
        <a:solidFill>
          <a:schemeClr val="phClr"/>
        </a:solidFill>
        <a:solidFill>
          <a:schemeClr val="phClr">
            <a:tint val="95000"/>
            <a:shade val="85000"/>
            <a:satMod val="125000"/>
          </a:schemeClr>
        </a:solidFill>
        <a:blipFill rotWithShape="1">
          <a:blip xmlns:r="http://schemas.openxmlformats.org/officeDocument/2006/relationships" r:embed="rId1">
            <a:duotone>
              <a:schemeClr val="phClr">
                <a:tint val="95000"/>
                <a:shade val="74000"/>
                <a:satMod val="230000"/>
              </a:schemeClr>
              <a:schemeClr val="phClr">
                <a:tint val="92000"/>
                <a:shade val="69000"/>
                <a:satMod val="250000"/>
              </a:schemeClr>
            </a:duotone>
          </a:blip>
          <a:tile tx="0" ty="0" sx="40000" sy="40000" flip="none" algn="tl"/>
        </a:blipFill>
      </a:bgFillStyleLst>
    </a:fmtScheme>
  </a:themeElements>
  <a:objectDefaults/>
  <a:extraClrSchemeLst/>
  <a:extLst>
    <a:ext uri="{05A4C25C-085E-4340-85A3-A5531E510DB2}">
      <thm15:themeFamily xmlns:thm15="http://schemas.microsoft.com/office/thememl/2012/main" name="Integral" id="{3577F8C9-A904-41D8-97D2-FD898F53F20E}" vid="{682D6EBE-8D36-4FF2-9DB3-F3D8D7B6715D}"/>
    </a:ext>
  </a:extLst>
</a:theme>
</file>

<file path=ppt/theme/theme4.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8633</TotalTime>
  <Words>3592</Words>
  <Application>Microsoft Office PowerPoint</Application>
  <PresentationFormat>Grand écran</PresentationFormat>
  <Paragraphs>421</Paragraphs>
  <Slides>48</Slides>
  <Notes>14</Notes>
  <HiddenSlides>0</HiddenSlides>
  <MMClips>0</MMClips>
  <ScaleCrop>false</ScaleCrop>
  <HeadingPairs>
    <vt:vector size="6" baseType="variant">
      <vt:variant>
        <vt:lpstr>Polices utilisées</vt:lpstr>
      </vt:variant>
      <vt:variant>
        <vt:i4>17</vt:i4>
      </vt:variant>
      <vt:variant>
        <vt:lpstr>Thème</vt:lpstr>
      </vt:variant>
      <vt:variant>
        <vt:i4>3</vt:i4>
      </vt:variant>
      <vt:variant>
        <vt:lpstr>Titres des diapositives</vt:lpstr>
      </vt:variant>
      <vt:variant>
        <vt:i4>48</vt:i4>
      </vt:variant>
    </vt:vector>
  </HeadingPairs>
  <TitlesOfParts>
    <vt:vector size="68" baseType="lpstr">
      <vt:lpstr>SimSun</vt:lpstr>
      <vt:lpstr>Arial</vt:lpstr>
      <vt:lpstr>Berlin Sans FB Demi</vt:lpstr>
      <vt:lpstr>Calibri</vt:lpstr>
      <vt:lpstr>Calibri Light</vt:lpstr>
      <vt:lpstr>Corbel</vt:lpstr>
      <vt:lpstr>Gill Sans</vt:lpstr>
      <vt:lpstr>Helvetica</vt:lpstr>
      <vt:lpstr>inherit</vt:lpstr>
      <vt:lpstr>Roboto</vt:lpstr>
      <vt:lpstr>Sakkal Majalla</vt:lpstr>
      <vt:lpstr>Times New Roman</vt:lpstr>
      <vt:lpstr>Trebuchet MS</vt:lpstr>
      <vt:lpstr>Tw Cen MT</vt:lpstr>
      <vt:lpstr>Tw Cen MT Condensed</vt:lpstr>
      <vt:lpstr>Wingdings</vt:lpstr>
      <vt:lpstr>Wingdings 3</vt:lpstr>
      <vt:lpstr>1_Custom Design - Showeet</vt:lpstr>
      <vt:lpstr>TITLES</vt:lpstr>
      <vt:lpstr>Integral</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Company>Hewlett-Packard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Samira Mizbar</dc:creator>
  <cp:lastModifiedBy>Omar KSAR</cp:lastModifiedBy>
  <cp:revision>507</cp:revision>
  <cp:lastPrinted>2019-01-22T17:51:58Z</cp:lastPrinted>
  <dcterms:created xsi:type="dcterms:W3CDTF">2018-11-07T12:00:03Z</dcterms:created>
  <dcterms:modified xsi:type="dcterms:W3CDTF">2020-08-06T11:58:08Z</dcterms:modified>
</cp:coreProperties>
</file>