
<file path=[Content_Types].xml><?xml version="1.0" encoding="utf-8"?>
<Types xmlns="http://schemas.openxmlformats.org/package/2006/content-types">
  <Default ContentType="image/jpeg" Extension="jpeg"/>
  <Default ContentType="image/png" Extension="png"/>
  <Default ContentType="application/vnd.openxmlformats-package.relationships+xml" Extension="rels"/>
  <Default ContentType="application/xml" Extension="xml"/>
  <Override ContentType="application/vnd.openxmlformats-officedocument.presentationml.presentation.main+xml" PartName="/ppt/presentation.xml"/>
  <Override ContentType="application/vnd.openxmlformats-officedocument.presentationml.slideMaster+xml" PartName="/ppt/slideMasters/slideMaster1.xml"/>
  <Override ContentType="application/vnd.openxmlformats-officedocument.presentationml.slideMaster+xml" PartName="/ppt/slideMasters/slideMaster2.xml"/>
  <Override ContentType="application/vnd.openxmlformats-officedocument.presentationml.slideMaster+xml" PartName="/ppt/slideMasters/slideMaster3.xml"/>
  <Override ContentType="application/vnd.openxmlformats-officedocument.presentationml.slideMaster+xml" PartName="/ppt/slideMasters/slideMaster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4.xml"/>
  <Override ContentType="application/vnd.openxmlformats-officedocument.presentationml.slide+xml" PartName="/ppt/slides/slide5.xml"/>
  <Override ContentType="application/vnd.openxmlformats-officedocument.presentationml.slide+xml" PartName="/ppt/slides/slide6.xml"/>
  <Override ContentType="application/vnd.openxmlformats-officedocument.presentationml.slide+xml" PartName="/ppt/slides/slide7.xml"/>
  <Override ContentType="application/vnd.openxmlformats-officedocument.presentationml.slide+xml" PartName="/ppt/slides/slide8.xml"/>
  <Override ContentType="application/vnd.openxmlformats-officedocument.presentationml.slide+xml" PartName="/ppt/slides/slide9.xml"/>
  <Override ContentType="application/vnd.openxmlformats-officedocument.presentationml.slide+xml" PartName="/ppt/slides/slide10.xml"/>
  <Override ContentType="application/vnd.openxmlformats-officedocument.presentationml.slide+xml" PartName="/ppt/slides/slide11.xml"/>
  <Override ContentType="application/vnd.openxmlformats-officedocument.presentationml.slide+xml" PartName="/ppt/slides/slide12.xml"/>
  <Override ContentType="application/vnd.openxmlformats-officedocument.presentationml.slide+xml" PartName="/ppt/slides/slide13.xml"/>
  <Override ContentType="application/vnd.openxmlformats-officedocument.presentationml.slide+xml" PartName="/ppt/slides/slide14.xml"/>
  <Override ContentType="application/vnd.openxmlformats-officedocument.presentationml.slide+xml" PartName="/ppt/slides/slide15.xml"/>
  <Override ContentType="application/vnd.openxmlformats-officedocument.presentationml.slide+xml" PartName="/ppt/slides/slide16.xml"/>
  <Override ContentType="application/vnd.openxmlformats-officedocument.presentationml.slide+xml" PartName="/ppt/slides/slide17.xml"/>
  <Override ContentType="application/vnd.openxmlformats-officedocument.presentationml.slide+xml" PartName="/ppt/slides/slide18.xml"/>
  <Override ContentType="application/vnd.openxmlformats-officedocument.presentationml.slide+xml" PartName="/ppt/slides/slide19.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22.xml"/>
  <Override ContentType="application/vnd.openxmlformats-officedocument.presentationml.slide+xml" PartName="/ppt/slides/slide23.xml"/>
  <Override ContentType="application/vnd.openxmlformats-officedocument.presentationml.slide+xml" PartName="/ppt/slides/slide24.xml"/>
  <Override ContentType="application/vnd.openxmlformats-officedocument.presentationml.slide+xml" PartName="/ppt/slides/slide25.xml"/>
  <Override ContentType="application/vnd.openxmlformats-officedocument.presentationml.slide+xml" PartName="/ppt/slides/slide26.xml"/>
  <Override ContentType="application/vnd.openxmlformats-officedocument.presentationml.slide+xml" PartName="/ppt/slides/slide27.xml"/>
  <Override ContentType="application/vnd.openxmlformats-officedocument.presentationml.slide+xml" PartName="/ppt/slides/slide28.xml"/>
  <Override ContentType="application/vnd.openxmlformats-officedocument.presentationml.slide+xml" PartName="/ppt/slides/slide29.xml"/>
  <Override ContentType="application/vnd.openxmlformats-officedocument.presentationml.slide+xml" PartName="/ppt/slides/slide30.xml"/>
  <Override ContentType="application/vnd.openxmlformats-officedocument.presentationml.slide+xml" PartName="/ppt/slides/slide31.xml"/>
  <Override ContentType="application/vnd.openxmlformats-officedocument.presentationml.slide+xml" PartName="/ppt/slides/slide32.xml"/>
  <Override ContentType="application/vnd.openxmlformats-officedocument.presentationml.slide+xml" PartName="/ppt/slides/slide33.xml"/>
  <Override ContentType="application/vnd.openxmlformats-officedocument.presentationml.slide+xml" PartName="/ppt/slides/slide34.xml"/>
  <Override ContentType="application/vnd.openxmlformats-officedocument.presentationml.slide+xml" PartName="/ppt/slides/slide35.xml"/>
  <Override ContentType="application/vnd.openxmlformats-officedocument.presentationml.slide+xml" PartName="/ppt/slides/slide36.xml"/>
  <Override ContentType="application/vnd.openxmlformats-officedocument.presentationml.slide+xml" PartName="/ppt/slides/slide37.xml"/>
  <Override ContentType="application/vnd.openxmlformats-officedocument.presentationml.slide+xml" PartName="/ppt/slides/slide38.xml"/>
  <Override ContentType="application/vnd.openxmlformats-officedocument.presentationml.slide+xml" PartName="/ppt/slides/slide39.xml"/>
  <Override ContentType="application/vnd.openxmlformats-officedocument.presentationml.slide+xml" PartName="/ppt/slides/slide40.xml"/>
  <Override ContentType="application/vnd.openxmlformats-officedocument.presentationml.slide+xml" PartName="/ppt/slides/slide41.xml"/>
  <Override ContentType="application/vnd.openxmlformats-officedocument.presentationml.slide+xml" PartName="/ppt/slides/slide42.xml"/>
  <Override ContentType="application/vnd.openxmlformats-officedocument.presentationml.slide+xml" PartName="/ppt/slides/slide43.xml"/>
  <Override ContentType="application/vnd.openxmlformats-officedocument.presentationml.slide+xml" PartName="/ppt/slides/slide44.xml"/>
  <Override ContentType="application/vnd.openxmlformats-officedocument.presentationml.slide+xml" PartName="/ppt/slides/slide45.xml"/>
  <Override ContentType="application/vnd.openxmlformats-officedocument.presentationml.slide+xml" PartName="/ppt/slides/slide46.xml"/>
  <Override ContentType="application/vnd.openxmlformats-officedocument.presentationml.slide+xml" PartName="/ppt/slides/slide47.xml"/>
  <Override ContentType="application/vnd.openxmlformats-officedocument.presentationml.slide+xml" PartName="/ppt/slides/slide48.xml"/>
  <Override ContentType="application/vnd.openxmlformats-officedocument.presentationml.slide+xml" PartName="/ppt/slides/slide49.xml"/>
  <Override ContentType="application/vnd.openxmlformats-officedocument.presentationml.slide+xml" PartName="/ppt/slides/slide50.xml"/>
  <Override ContentType="application/vnd.openxmlformats-officedocument.presentationml.slide+xml" PartName="/ppt/slides/slide51.xml"/>
  <Override ContentType="application/vnd.openxmlformats-officedocument.presentationml.slide+xml" PartName="/ppt/slides/slide52.xml"/>
  <Override ContentType="application/vnd.openxmlformats-officedocument.presentationml.slide+xml" PartName="/ppt/slides/slide53.xml"/>
  <Override ContentType="application/vnd.openxmlformats-officedocument.presentationml.slide+xml" PartName="/ppt/slides/slide54.xml"/>
  <Override ContentType="application/vnd.openxmlformats-officedocument.presentationml.slide+xml" PartName="/ppt/slides/slide55.xml"/>
  <Override ContentType="application/vnd.openxmlformats-officedocument.presentationml.slide+xml" PartName="/ppt/slides/slide56.xml"/>
  <Override ContentType="application/vnd.openxmlformats-officedocument.presentationml.slide+xml" PartName="/ppt/slides/slide57.xml"/>
  <Override ContentType="application/vnd.openxmlformats-officedocument.presentationml.slide+xml" PartName="/ppt/slides/slide58.xml"/>
  <Override ContentType="application/vnd.openxmlformats-officedocument.presentationml.slide+xml" PartName="/ppt/slides/slide59.xml"/>
  <Override ContentType="application/vnd.openxmlformats-officedocument.presentationml.slide+xml" PartName="/ppt/slides/slide60.xml"/>
  <Override ContentType="application/vnd.openxmlformats-officedocument.presentationml.slide+xml" PartName="/ppt/slides/slide61.xml"/>
  <Override ContentType="application/vnd.openxmlformats-officedocument.presentationml.slide+xml" PartName="/ppt/slides/slide62.xml"/>
  <Override ContentType="application/vnd.openxmlformats-officedocument.presentationml.slide+xml" PartName="/ppt/slides/slide63.xml"/>
  <Override ContentType="application/vnd.openxmlformats-officedocument.presentationml.slide+xml" PartName="/ppt/slides/slide64.xml"/>
  <Override ContentType="application/vnd.openxmlformats-officedocument.presentationml.slide+xml" PartName="/ppt/slides/slide65.xml"/>
  <Override ContentType="application/vnd.openxmlformats-officedocument.presentationml.slide+xml" PartName="/ppt/slides/slide66.xml"/>
  <Override ContentType="application/vnd.openxmlformats-officedocument.presentationml.slide+xml" PartName="/ppt/slides/slide67.xml"/>
  <Override ContentType="application/vnd.openxmlformats-officedocument.presentationml.slide+xml" PartName="/ppt/slides/slide68.xml"/>
  <Override ContentType="application/vnd.openxmlformats-officedocument.presentationml.slide+xml" PartName="/ppt/slides/slide69.xml"/>
  <Override ContentType="application/vnd.openxmlformats-officedocument.presentationml.slide+xml" PartName="/ppt/slides/slide70.xml"/>
  <Override ContentType="application/vnd.openxmlformats-officedocument.presentationml.slide+xml" PartName="/ppt/slides/slide71.xml"/>
  <Override ContentType="application/vnd.openxmlformats-officedocument.presentationml.slide+xml" PartName="/ppt/slides/slide72.xml"/>
  <Override ContentType="application/vnd.openxmlformats-officedocument.presentationml.slide+xml" PartName="/ppt/slides/slide73.xml"/>
  <Override ContentType="application/vnd.openxmlformats-officedocument.presentationml.notesMaster+xml" PartName="/ppt/notesMasters/notesMaster1.xml"/>
  <Override ContentType="application/vnd.openxmlformats-officedocument.presentationml.commentAuthors+xml" PartName="/ppt/commentAuthors.xml"/>
  <Override ContentType="application/vnd.openxmlformats-officedocument.presentationml.presProps+xml" PartName="/ppt/presProps.xml"/>
  <Override ContentType="application/vnd.openxmlformats-officedocument.presentationml.viewProps+xml" PartName="/ppt/viewProps.xml"/>
  <Override ContentType="application/vnd.openxmlformats-officedocument.theme+xml" PartName="/ppt/theme/theme1.xml"/>
  <Override ContentType="application/vnd.openxmlformats-officedocument.presentationml.tableStyles+xml" PartName="/ppt/tableStyles.xml"/>
  <Override ContentType="application/vnd.openxmlformats-officedocument.presentationml.slideLayout+xml" PartName="/ppt/slideLayouts/slideLayout1.xml"/>
  <Override ContentType="application/vnd.openxmlformats-officedocument.presentationml.slideLayout+xml" PartName="/ppt/slideLayouts/slideLayout2.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6.xml"/>
  <Override ContentType="application/vnd.openxmlformats-officedocument.presentationml.slideLayout+xml" PartName="/ppt/slideLayouts/slideLayout7.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Layout+xml" PartName="/ppt/slideLayouts/slideLayout10.xml"/>
  <Override ContentType="application/vnd.openxmlformats-officedocument.presentationml.slideLayout+xml" PartName="/ppt/slideLayouts/slideLayout11.xml"/>
  <Override ContentType="application/vnd.openxmlformats-officedocument.presentationml.slideLayout+xml" PartName="/ppt/slideLayouts/slideLayout12.xml"/>
  <Override ContentType="application/vnd.openxmlformats-officedocument.presentationml.slideLayout+xml" PartName="/ppt/slideLayouts/slideLayout13.xml"/>
  <Override ContentType="application/vnd.openxmlformats-officedocument.presentationml.slideLayout+xml" PartName="/ppt/slideLayouts/slideLayout14.xml"/>
  <Override ContentType="application/vnd.openxmlformats-officedocument.presentationml.slideLayout+xml" PartName="/ppt/slideLayouts/slideLayout15.xml"/>
  <Override ContentType="application/vnd.openxmlformats-officedocument.presentationml.slideLayout+xml" PartName="/ppt/slideLayouts/slideLayout16.xml"/>
  <Override ContentType="application/vnd.openxmlformats-officedocument.presentationml.slideLayout+xml" PartName="/ppt/slideLayouts/slideLayout17.xml"/>
  <Override ContentType="application/vnd.openxmlformats-officedocument.presentationml.slideLayout+xml" PartName="/ppt/slideLayouts/slideLayout18.xml"/>
  <Override ContentType="application/vnd.openxmlformats-officedocument.presentationml.slideLayout+xml" PartName="/ppt/slideLayouts/slideLayout19.xml"/>
  <Override ContentType="application/vnd.openxmlformats-officedocument.presentationml.slideLayout+xml" PartName="/ppt/slideLayouts/slideLayout20.xml"/>
  <Override ContentType="application/vnd.openxmlformats-officedocument.presentationml.slideLayout+xml" PartName="/ppt/slideLayouts/slideLayout21.xml"/>
  <Override ContentType="application/vnd.openxmlformats-officedocument.presentationml.slideLayout+xml" PartName="/ppt/slideLayouts/slideLayout22.xml"/>
  <Override ContentType="application/vnd.openxmlformats-officedocument.presentationml.slideLayout+xml" PartName="/ppt/slideLayouts/slideLayout23.xml"/>
  <Override ContentType="application/vnd.openxmlformats-officedocument.presentationml.slideLayout+xml" PartName="/ppt/slideLayouts/slideLayout24.xml"/>
  <Override ContentType="application/vnd.openxmlformats-officedocument.presentationml.slideLayout+xml" PartName="/ppt/slideLayouts/slideLayout25.xml"/>
  <Override ContentType="application/vnd.openxmlformats-officedocument.presentationml.slideLayout+xml" PartName="/ppt/slideLayouts/slideLayout26.xml"/>
  <Override ContentType="application/vnd.openxmlformats-officedocument.presentationml.slideLayout+xml" PartName="/ppt/slideLayouts/slideLayout27.xml"/>
  <Override ContentType="application/vnd.openxmlformats-officedocument.presentationml.slideLayout+xml" PartName="/ppt/slideLayouts/slideLayout28.xml"/>
  <Override ContentType="application/vnd.openxmlformats-officedocument.presentationml.slideLayout+xml" PartName="/ppt/slideLayouts/slideLayout29.xml"/>
  <Override ContentType="application/vnd.openxmlformats-officedocument.presentationml.slideLayout+xml" PartName="/ppt/slideLayouts/slideLayout30.xml"/>
  <Override ContentType="application/vnd.openxmlformats-officedocument.presentationml.slideLayout+xml" PartName="/ppt/slideLayouts/slideLayout31.xml"/>
  <Override ContentType="application/vnd.openxmlformats-officedocument.presentationml.slideLayout+xml" PartName="/ppt/slideLayouts/slideLayout32.xml"/>
  <Override ContentType="application/vnd.openxmlformats-officedocument.presentationml.slideLayout+xml" PartName="/ppt/slideLayouts/slideLayout33.xml"/>
  <Override ContentType="application/vnd.openxmlformats-officedocument.presentationml.slideLayout+xml" PartName="/ppt/slideLayouts/slideLayout34.xml"/>
  <Override ContentType="application/vnd.openxmlformats-officedocument.presentationml.slideLayout+xml" PartName="/ppt/slideLayouts/slideLayout35.xml"/>
  <Override ContentType="application/vnd.openxmlformats-officedocument.presentationml.slideLayout+xml" PartName="/ppt/slideLayouts/slideLayout36.xml"/>
  <Override ContentType="application/vnd.openxmlformats-officedocument.presentationml.slideLayout+xml" PartName="/ppt/slideLayouts/slideLayout37.xml"/>
  <Override ContentType="application/vnd.openxmlformats-officedocument.presentationml.slideLayout+xml" PartName="/ppt/slideLayouts/slideLayout38.xml"/>
  <Override ContentType="application/vnd.openxmlformats-officedocument.presentationml.slideLayout+xml" PartName="/ppt/slideLayouts/slideLayout39.xml"/>
  <Override ContentType="application/vnd.openxmlformats-officedocument.theme+xml" PartName="/ppt/theme/theme2.xml"/>
  <Override ContentType="application/vnd.openxmlformats-officedocument.presentationml.slideLayout+xml" PartName="/ppt/slideLayouts/slideLayout40.xml"/>
  <Override ContentType="application/vnd.openxmlformats-officedocument.presentationml.slideLayout+xml" PartName="/ppt/slideLayouts/slideLayout41.xml"/>
  <Override ContentType="application/vnd.openxmlformats-officedocument.presentationml.slideLayout+xml" PartName="/ppt/slideLayouts/slideLayout42.xml"/>
  <Override ContentType="application/vnd.openxmlformats-officedocument.presentationml.slideLayout+xml" PartName="/ppt/slideLayouts/slideLayout43.xml"/>
  <Override ContentType="application/vnd.openxmlformats-officedocument.presentationml.slideLayout+xml" PartName="/ppt/slideLayouts/slideLayout44.xml"/>
  <Override ContentType="application/vnd.openxmlformats-officedocument.presentationml.slideLayout+xml" PartName="/ppt/slideLayouts/slideLayout45.xml"/>
  <Override ContentType="application/vnd.openxmlformats-officedocument.presentationml.slideLayout+xml" PartName="/ppt/slideLayouts/slideLayout46.xml"/>
  <Override ContentType="application/vnd.openxmlformats-officedocument.presentationml.slideLayout+xml" PartName="/ppt/slideLayouts/slideLayout47.xml"/>
  <Override ContentType="application/vnd.openxmlformats-officedocument.presentationml.slideLayout+xml" PartName="/ppt/slideLayouts/slideLayout48.xml"/>
  <Override ContentType="application/vnd.openxmlformats-officedocument.presentationml.slideLayout+xml" PartName="/ppt/slideLayouts/slideLayout49.xml"/>
  <Override ContentType="application/vnd.openxmlformats-officedocument.presentationml.slideLayout+xml" PartName="/ppt/slideLayouts/slideLayout50.xml"/>
  <Override ContentType="application/vnd.openxmlformats-officedocument.presentationml.slideLayout+xml" PartName="/ppt/slideLayouts/slideLayout51.xml"/>
  <Override ContentType="application/vnd.openxmlformats-officedocument.theme+xml" PartName="/ppt/theme/theme3.xml"/>
  <Override ContentType="application/vnd.openxmlformats-officedocument.presentationml.slideLayout+xml" PartName="/ppt/slideLayouts/slideLayout52.xml"/>
  <Override ContentType="application/vnd.openxmlformats-officedocument.presentationml.slideLayout+xml" PartName="/ppt/slideLayouts/slideLayout53.xml"/>
  <Override ContentType="application/vnd.openxmlformats-officedocument.presentationml.slideLayout+xml" PartName="/ppt/slideLayouts/slideLayout54.xml"/>
  <Override ContentType="application/vnd.openxmlformats-officedocument.presentationml.slideLayout+xml" PartName="/ppt/slideLayouts/slideLayout55.xml"/>
  <Override ContentType="application/vnd.openxmlformats-officedocument.presentationml.slideLayout+xml" PartName="/ppt/slideLayouts/slideLayout56.xml"/>
  <Override ContentType="application/vnd.openxmlformats-officedocument.presentationml.slideLayout+xml" PartName="/ppt/slideLayouts/slideLayout57.xml"/>
  <Override ContentType="application/vnd.openxmlformats-officedocument.presentationml.slideLayout+xml" PartName="/ppt/slideLayouts/slideLayout58.xml"/>
  <Override ContentType="application/vnd.openxmlformats-officedocument.presentationml.slideLayout+xml" PartName="/ppt/slideLayouts/slideLayout59.xml"/>
  <Override ContentType="application/vnd.openxmlformats-officedocument.presentationml.slideLayout+xml" PartName="/ppt/slideLayouts/slideLayout60.xml"/>
  <Override ContentType="application/vnd.openxmlformats-officedocument.presentationml.slideLayout+xml" PartName="/ppt/slideLayouts/slideLayout61.xml"/>
  <Override ContentType="application/vnd.openxmlformats-officedocument.presentationml.slideLayout+xml" PartName="/ppt/slideLayouts/slideLayout62.xml"/>
  <Override ContentType="application/vnd.openxmlformats-officedocument.presentationml.slideLayout+xml" PartName="/ppt/slideLayouts/slideLayout63.xml"/>
  <Override ContentType="application/vnd.openxmlformats-officedocument.presentationml.slideLayout+xml" PartName="/ppt/slideLayouts/slideLayout64.xml"/>
  <Override ContentType="application/vnd.openxmlformats-officedocument.presentationml.slideLayout+xml" PartName="/ppt/slideLayouts/slideLayout65.xml"/>
  <Override ContentType="application/vnd.openxmlformats-officedocument.presentationml.slideLayout+xml" PartName="/ppt/slideLayouts/slideLayout66.xml"/>
  <Override ContentType="application/vnd.openxmlformats-officedocument.presentationml.slideLayout+xml" PartName="/ppt/slideLayouts/slideLayout67.xml"/>
  <Override ContentType="application/vnd.openxmlformats-officedocument.theme+xml" PartName="/ppt/theme/theme4.xml"/>
  <Override ContentType="application/vnd.openxmlformats-officedocument.theme+xml" PartName="/ppt/theme/theme5.xml"/>
  <Override ContentType="application/vnd.openxmlformats-officedocument.presentationml.notesSlide+xml" PartName="/ppt/notesSlides/notesSlide1.xml"/>
  <Override ContentType="application/vnd.openxmlformats-officedocument.presentationml.notesSlide+xml" PartName="/ppt/notesSlides/notesSlide2.xml"/>
  <Override ContentType="application/vnd.openxmlformats-officedocument.presentationml.notesSlide+xml" PartName="/ppt/notesSlides/notesSlide3.xml"/>
  <Override ContentType="application/vnd.openxmlformats-officedocument.presentationml.notesSlide+xml" PartName="/ppt/notesSlides/notesSlide4.xml"/>
  <Override ContentType="application/vnd.openxmlformats-officedocument.presentationml.notesSlide+xml" PartName="/ppt/notesSlides/notesSlide5.xml"/>
  <Override ContentType="application/vnd.openxmlformats-officedocument.presentationml.notesSlide+xml" PartName="/ppt/notesSlides/notesSlide6.xml"/>
  <Override ContentType="application/vnd.openxmlformats-officedocument.presentationml.notesSlide+xml" PartName="/ppt/notesSlides/notesSlide7.xml"/>
  <Override ContentType="application/vnd.openxmlformats-officedocument.presentationml.notesSlide+xml" PartName="/ppt/notesSlides/notesSlide8.xml"/>
  <Override ContentType="application/vnd.openxmlformats-package.core-properties+xml" PartName="/docProps/core.xml"/>
  <Override ContentType="application/vnd.openxmlformats-officedocument.extended-properties+xml" PartName="/docProps/app.xml"/>
  <Override ContentType="application/vnd.openxmlformats-officedocument.custom-properties+xml" PartName="/docProps/custom.xml"/>
</Types>
</file>

<file path=_rels/.rels><?xml version="1.0" encoding="UTF-8" standalone="yes" ?><Relationships xmlns="http://schemas.openxmlformats.org/package/2006/relationships"><Relationship Id="rId3" Target="docProps/core.xml" Type="http://schemas.openxmlformats.org/package/2006/relationships/metadata/core-properties"/><Relationship Id="rId2" Target="docProps/thumbnail.jpeg" Type="http://schemas.openxmlformats.org/package/2006/relationships/metadata/thumbnail"/><Relationship Id="rId1" Target="ppt/presentation.xml" Type="http://schemas.openxmlformats.org/officeDocument/2006/relationships/officeDocument"/><Relationship Id="rId4" Target="docProps/app.xml" Type="http://schemas.openxmlformats.org/officeDocument/2006/relationships/extended-properties"/><Relationship Id="rId5" Target="docProps/custom.xml" Type="http://schemas.openxmlformats.org/officeDocument/2006/relationships/custom-properties"/></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660" r:id="rId1"/>
    <p:sldMasterId id="2147483692" r:id="rId2"/>
    <p:sldMasterId id="2147483747" r:id="rId3"/>
    <p:sldMasterId id="2147483760" r:id="rId4"/>
  </p:sldMasterIdLst>
  <p:notesMasterIdLst>
    <p:notesMasterId r:id="rId78"/>
  </p:notesMasterIdLst>
  <p:sldIdLst>
    <p:sldId id="303" r:id="rId5"/>
    <p:sldId id="626" r:id="rId6"/>
    <p:sldId id="627" r:id="rId7"/>
    <p:sldId id="459" r:id="rId8"/>
    <p:sldId id="269" r:id="rId9"/>
    <p:sldId id="507" r:id="rId10"/>
    <p:sldId id="387" r:id="rId11"/>
    <p:sldId id="506" r:id="rId12"/>
    <p:sldId id="505" r:id="rId13"/>
    <p:sldId id="508" r:id="rId14"/>
    <p:sldId id="545" r:id="rId15"/>
    <p:sldId id="655" r:id="rId16"/>
    <p:sldId id="510" r:id="rId17"/>
    <p:sldId id="527" r:id="rId18"/>
    <p:sldId id="528" r:id="rId19"/>
    <p:sldId id="509" r:id="rId20"/>
    <p:sldId id="512" r:id="rId21"/>
    <p:sldId id="529" r:id="rId22"/>
    <p:sldId id="530" r:id="rId23"/>
    <p:sldId id="513" r:id="rId24"/>
    <p:sldId id="514" r:id="rId25"/>
    <p:sldId id="531" r:id="rId26"/>
    <p:sldId id="535" r:id="rId27"/>
    <p:sldId id="532" r:id="rId28"/>
    <p:sldId id="515" r:id="rId29"/>
    <p:sldId id="516" r:id="rId30"/>
    <p:sldId id="533" r:id="rId31"/>
    <p:sldId id="534" r:id="rId32"/>
    <p:sldId id="517" r:id="rId33"/>
    <p:sldId id="518" r:id="rId34"/>
    <p:sldId id="536" r:id="rId35"/>
    <p:sldId id="537" r:id="rId36"/>
    <p:sldId id="519" r:id="rId37"/>
    <p:sldId id="520" r:id="rId38"/>
    <p:sldId id="538" r:id="rId39"/>
    <p:sldId id="539" r:id="rId40"/>
    <p:sldId id="521" r:id="rId41"/>
    <p:sldId id="522" r:id="rId42"/>
    <p:sldId id="540" r:id="rId43"/>
    <p:sldId id="541" r:id="rId44"/>
    <p:sldId id="544" r:id="rId45"/>
    <p:sldId id="523" r:id="rId46"/>
    <p:sldId id="524" r:id="rId47"/>
    <p:sldId id="542" r:id="rId48"/>
    <p:sldId id="543" r:id="rId49"/>
    <p:sldId id="525" r:id="rId50"/>
    <p:sldId id="501" r:id="rId51"/>
    <p:sldId id="502" r:id="rId52"/>
    <p:sldId id="503" r:id="rId53"/>
    <p:sldId id="504" r:id="rId54"/>
    <p:sldId id="299" r:id="rId55"/>
    <p:sldId id="373" r:id="rId56"/>
    <p:sldId id="415" r:id="rId57"/>
    <p:sldId id="413" r:id="rId58"/>
    <p:sldId id="375" r:id="rId59"/>
    <p:sldId id="388" r:id="rId60"/>
    <p:sldId id="633" r:id="rId61"/>
    <p:sldId id="634" r:id="rId62"/>
    <p:sldId id="635" r:id="rId63"/>
    <p:sldId id="628" r:id="rId64"/>
    <p:sldId id="407" r:id="rId65"/>
    <p:sldId id="631" r:id="rId66"/>
    <p:sldId id="637" r:id="rId67"/>
    <p:sldId id="638" r:id="rId68"/>
    <p:sldId id="639" r:id="rId69"/>
    <p:sldId id="640" r:id="rId70"/>
    <p:sldId id="374" r:id="rId71"/>
    <p:sldId id="649" r:id="rId72"/>
    <p:sldId id="650" r:id="rId73"/>
    <p:sldId id="651" r:id="rId74"/>
    <p:sldId id="652" r:id="rId75"/>
    <p:sldId id="653" r:id="rId76"/>
    <p:sldId id="648" r:id="rId77"/>
  </p:sldIdLst>
  <p:sldSz cx="12192000" cy="6858000"/>
  <p:notesSz cx="7010400" cy="92964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bderrafi Issami" initials="AI" lastIdx="1" clrIdx="0">
    <p:extLst>
      <p:ext uri="{19B8F6BF-5375-455C-9EA6-DF929625EA0E}">
        <p15:presenceInfo xmlns:p15="http://schemas.microsoft.com/office/powerpoint/2012/main" userId="S-1-5-21-1178779211-1430261201-1819217697-1134"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366FF"/>
    <a:srgbClr val="0099FF"/>
    <a:srgbClr val="0066FF"/>
    <a:srgbClr val="FFFFFF"/>
    <a:srgbClr val="8B2F0F"/>
    <a:srgbClr val="3333CC"/>
    <a:srgbClr val="006600"/>
    <a:srgbClr val="CCECFF"/>
    <a:srgbClr val="99CCFF"/>
    <a:srgbClr val="66CC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Style moyen 2 - Accentuation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450" autoAdjust="0"/>
    <p:restoredTop sz="93915" autoAdjust="0"/>
  </p:normalViewPr>
  <p:slideViewPr>
    <p:cSldViewPr snapToGrid="0">
      <p:cViewPr varScale="1">
        <p:scale>
          <a:sx n="64" d="100"/>
          <a:sy n="64" d="100"/>
        </p:scale>
        <p:origin x="656" y="5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2.xml"/><Relationship Id="rId21" Type="http://schemas.openxmlformats.org/officeDocument/2006/relationships/slide" Target="slides/slide17.xml"/><Relationship Id="rId42" Type="http://schemas.openxmlformats.org/officeDocument/2006/relationships/slide" Target="slides/slide38.xml"/><Relationship Id="rId47" Type="http://schemas.openxmlformats.org/officeDocument/2006/relationships/slide" Target="slides/slide43.xml"/><Relationship Id="rId63" Type="http://schemas.openxmlformats.org/officeDocument/2006/relationships/slide" Target="slides/slide59.xml"/><Relationship Id="rId68" Type="http://schemas.openxmlformats.org/officeDocument/2006/relationships/slide" Target="slides/slide64.xml"/><Relationship Id="rId16" Type="http://schemas.openxmlformats.org/officeDocument/2006/relationships/slide" Target="slides/slide12.xml"/><Relationship Id="rId11" Type="http://schemas.openxmlformats.org/officeDocument/2006/relationships/slide" Target="slides/slide7.xml"/><Relationship Id="rId32" Type="http://schemas.openxmlformats.org/officeDocument/2006/relationships/slide" Target="slides/slide28.xml"/><Relationship Id="rId37" Type="http://schemas.openxmlformats.org/officeDocument/2006/relationships/slide" Target="slides/slide33.xml"/><Relationship Id="rId53" Type="http://schemas.openxmlformats.org/officeDocument/2006/relationships/slide" Target="slides/slide49.xml"/><Relationship Id="rId58" Type="http://schemas.openxmlformats.org/officeDocument/2006/relationships/slide" Target="slides/slide54.xml"/><Relationship Id="rId74" Type="http://schemas.openxmlformats.org/officeDocument/2006/relationships/slide" Target="slides/slide70.xml"/><Relationship Id="rId79" Type="http://schemas.openxmlformats.org/officeDocument/2006/relationships/commentAuthors" Target="commentAuthors.xml"/><Relationship Id="rId5" Type="http://schemas.openxmlformats.org/officeDocument/2006/relationships/slide" Target="slides/slide1.xml"/><Relationship Id="rId61" Type="http://schemas.openxmlformats.org/officeDocument/2006/relationships/slide" Target="slides/slide57.xml"/><Relationship Id="rId82" Type="http://schemas.openxmlformats.org/officeDocument/2006/relationships/theme" Target="theme/theme1.xml"/><Relationship Id="rId19" Type="http://schemas.openxmlformats.org/officeDocument/2006/relationships/slide" Target="slides/slide1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slide" Target="slides/slide52.xml"/><Relationship Id="rId64" Type="http://schemas.openxmlformats.org/officeDocument/2006/relationships/slide" Target="slides/slide60.xml"/><Relationship Id="rId69" Type="http://schemas.openxmlformats.org/officeDocument/2006/relationships/slide" Target="slides/slide65.xml"/><Relationship Id="rId77" Type="http://schemas.openxmlformats.org/officeDocument/2006/relationships/slide" Target="slides/slide73.xml"/><Relationship Id="rId8" Type="http://schemas.openxmlformats.org/officeDocument/2006/relationships/slide" Target="slides/slide4.xml"/><Relationship Id="rId51" Type="http://schemas.openxmlformats.org/officeDocument/2006/relationships/slide" Target="slides/slide47.xml"/><Relationship Id="rId72" Type="http://schemas.openxmlformats.org/officeDocument/2006/relationships/slide" Target="slides/slide68.xml"/><Relationship Id="rId80" Type="http://schemas.openxmlformats.org/officeDocument/2006/relationships/presProps" Target="presProps.xml"/><Relationship Id="rId3" Type="http://schemas.openxmlformats.org/officeDocument/2006/relationships/slideMaster" Target="slideMasters/slideMaster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slide" Target="slides/slide55.xml"/><Relationship Id="rId67" Type="http://schemas.openxmlformats.org/officeDocument/2006/relationships/slide" Target="slides/slide63.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slide" Target="slides/slide50.xml"/><Relationship Id="rId62" Type="http://schemas.openxmlformats.org/officeDocument/2006/relationships/slide" Target="slides/slide58.xml"/><Relationship Id="rId70" Type="http://schemas.openxmlformats.org/officeDocument/2006/relationships/slide" Target="slides/slide66.xml"/><Relationship Id="rId75" Type="http://schemas.openxmlformats.org/officeDocument/2006/relationships/slide" Target="slides/slide71.xml"/><Relationship Id="rId83"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slide" Target="slides/slide53.xml"/><Relationship Id="rId10" Type="http://schemas.openxmlformats.org/officeDocument/2006/relationships/slide" Target="slides/slide6.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slide" Target="slides/slide56.xml"/><Relationship Id="rId65" Type="http://schemas.openxmlformats.org/officeDocument/2006/relationships/slide" Target="slides/slide61.xml"/><Relationship Id="rId73" Type="http://schemas.openxmlformats.org/officeDocument/2006/relationships/slide" Target="slides/slide69.xml"/><Relationship Id="rId78" Type="http://schemas.openxmlformats.org/officeDocument/2006/relationships/notesMaster" Target="notesMasters/notesMaster1.xml"/><Relationship Id="rId81" Type="http://schemas.openxmlformats.org/officeDocument/2006/relationships/viewProps" Target="viewProps.xml"/><Relationship Id="rId4" Type="http://schemas.openxmlformats.org/officeDocument/2006/relationships/slideMaster" Target="slideMasters/slideMaster4.xml"/><Relationship Id="rId9" Type="http://schemas.openxmlformats.org/officeDocument/2006/relationships/slide" Target="slides/slide5.xml"/><Relationship Id="rId13" Type="http://schemas.openxmlformats.org/officeDocument/2006/relationships/slide" Target="slides/slide9.xml"/><Relationship Id="rId18" Type="http://schemas.openxmlformats.org/officeDocument/2006/relationships/slide" Target="slides/slide14.xml"/><Relationship Id="rId39" Type="http://schemas.openxmlformats.org/officeDocument/2006/relationships/slide" Target="slides/slide35.xml"/><Relationship Id="rId34" Type="http://schemas.openxmlformats.org/officeDocument/2006/relationships/slide" Target="slides/slide30.xml"/><Relationship Id="rId50" Type="http://schemas.openxmlformats.org/officeDocument/2006/relationships/slide" Target="slides/slide46.xml"/><Relationship Id="rId55" Type="http://schemas.openxmlformats.org/officeDocument/2006/relationships/slide" Target="slides/slide51.xml"/><Relationship Id="rId76" Type="http://schemas.openxmlformats.org/officeDocument/2006/relationships/slide" Target="slides/slide72.xml"/><Relationship Id="rId7" Type="http://schemas.openxmlformats.org/officeDocument/2006/relationships/slide" Target="slides/slide3.xml"/><Relationship Id="rId71" Type="http://schemas.openxmlformats.org/officeDocument/2006/relationships/slide" Target="slides/slide67.xml"/><Relationship Id="rId2" Type="http://schemas.openxmlformats.org/officeDocument/2006/relationships/slideMaster" Target="slideMasters/slideMaster2.xml"/><Relationship Id="rId29" Type="http://schemas.openxmlformats.org/officeDocument/2006/relationships/slide" Target="slides/slide25.xml"/><Relationship Id="rId24" Type="http://schemas.openxmlformats.org/officeDocument/2006/relationships/slide" Target="slides/slide20.xml"/><Relationship Id="rId40" Type="http://schemas.openxmlformats.org/officeDocument/2006/relationships/slide" Target="slides/slide36.xml"/><Relationship Id="rId45" Type="http://schemas.openxmlformats.org/officeDocument/2006/relationships/slide" Target="slides/slide41.xml"/><Relationship Id="rId66" Type="http://schemas.openxmlformats.org/officeDocument/2006/relationships/slide" Target="slides/slide6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3037840" cy="466434"/>
          </a:xfrm>
          <a:prstGeom prst="rect">
            <a:avLst/>
          </a:prstGeom>
        </p:spPr>
        <p:txBody>
          <a:bodyPr vert="horz" lIns="93177" tIns="46589" rIns="93177" bIns="46589" rtlCol="0"/>
          <a:lstStyle>
            <a:lvl1pPr algn="l">
              <a:defRPr sz="1200"/>
            </a:lvl1pPr>
          </a:lstStyle>
          <a:p>
            <a:endParaRPr lang="fr-MA"/>
          </a:p>
        </p:txBody>
      </p:sp>
      <p:sp>
        <p:nvSpPr>
          <p:cNvPr id="3" name="Espace réservé de la date 2"/>
          <p:cNvSpPr>
            <a:spLocks noGrp="1"/>
          </p:cNvSpPr>
          <p:nvPr>
            <p:ph type="dt" idx="1"/>
          </p:nvPr>
        </p:nvSpPr>
        <p:spPr>
          <a:xfrm>
            <a:off x="3970938" y="0"/>
            <a:ext cx="3037840" cy="466434"/>
          </a:xfrm>
          <a:prstGeom prst="rect">
            <a:avLst/>
          </a:prstGeom>
        </p:spPr>
        <p:txBody>
          <a:bodyPr vert="horz" lIns="93177" tIns="46589" rIns="93177" bIns="46589" rtlCol="0"/>
          <a:lstStyle>
            <a:lvl1pPr algn="r">
              <a:defRPr sz="1200"/>
            </a:lvl1pPr>
          </a:lstStyle>
          <a:p>
            <a:fld id="{1BA25AB0-BA7C-42CE-B3F5-6BCAA75D25EA}" type="datetimeFigureOut">
              <a:rPr lang="fr-MA" smtClean="0"/>
              <a:t>13/08/2020</a:t>
            </a:fld>
            <a:endParaRPr lang="fr-MA"/>
          </a:p>
        </p:txBody>
      </p:sp>
      <p:sp>
        <p:nvSpPr>
          <p:cNvPr id="4" name="Espace réservé de l'image des diapositives 3"/>
          <p:cNvSpPr>
            <a:spLocks noGrp="1" noRot="1" noChangeAspect="1"/>
          </p:cNvSpPr>
          <p:nvPr>
            <p:ph type="sldImg" idx="2"/>
          </p:nvPr>
        </p:nvSpPr>
        <p:spPr>
          <a:xfrm>
            <a:off x="717550" y="1162050"/>
            <a:ext cx="5575300" cy="3136900"/>
          </a:xfrm>
          <a:prstGeom prst="rect">
            <a:avLst/>
          </a:prstGeom>
          <a:noFill/>
          <a:ln w="12700">
            <a:solidFill>
              <a:prstClr val="black"/>
            </a:solidFill>
          </a:ln>
        </p:spPr>
        <p:txBody>
          <a:bodyPr vert="horz" lIns="93177" tIns="46589" rIns="93177" bIns="46589" rtlCol="0" anchor="ctr"/>
          <a:lstStyle/>
          <a:p>
            <a:endParaRPr lang="fr-MA"/>
          </a:p>
        </p:txBody>
      </p:sp>
      <p:sp>
        <p:nvSpPr>
          <p:cNvPr id="5" name="Espace réservé des notes 4"/>
          <p:cNvSpPr>
            <a:spLocks noGrp="1"/>
          </p:cNvSpPr>
          <p:nvPr>
            <p:ph type="body" sz="quarter" idx="3"/>
          </p:nvPr>
        </p:nvSpPr>
        <p:spPr>
          <a:xfrm>
            <a:off x="701040" y="4473892"/>
            <a:ext cx="5608320" cy="3660458"/>
          </a:xfrm>
          <a:prstGeom prst="rect">
            <a:avLst/>
          </a:prstGeom>
        </p:spPr>
        <p:txBody>
          <a:bodyPr vert="horz" lIns="93177" tIns="46589" rIns="93177" bIns="46589" rtlCol="0"/>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MA"/>
          </a:p>
        </p:txBody>
      </p:sp>
      <p:sp>
        <p:nvSpPr>
          <p:cNvPr id="6" name="Espace réservé du pied de page 5"/>
          <p:cNvSpPr>
            <a:spLocks noGrp="1"/>
          </p:cNvSpPr>
          <p:nvPr>
            <p:ph type="ftr" sz="quarter" idx="4"/>
          </p:nvPr>
        </p:nvSpPr>
        <p:spPr>
          <a:xfrm>
            <a:off x="0" y="8829967"/>
            <a:ext cx="3037840" cy="466433"/>
          </a:xfrm>
          <a:prstGeom prst="rect">
            <a:avLst/>
          </a:prstGeom>
        </p:spPr>
        <p:txBody>
          <a:bodyPr vert="horz" lIns="93177" tIns="46589" rIns="93177" bIns="46589" rtlCol="0" anchor="b"/>
          <a:lstStyle>
            <a:lvl1pPr algn="l">
              <a:defRPr sz="1200"/>
            </a:lvl1pPr>
          </a:lstStyle>
          <a:p>
            <a:endParaRPr lang="fr-MA"/>
          </a:p>
        </p:txBody>
      </p:sp>
      <p:sp>
        <p:nvSpPr>
          <p:cNvPr id="7" name="Espace réservé du numéro de diapositive 6"/>
          <p:cNvSpPr>
            <a:spLocks noGrp="1"/>
          </p:cNvSpPr>
          <p:nvPr>
            <p:ph type="sldNum" sz="quarter" idx="5"/>
          </p:nvPr>
        </p:nvSpPr>
        <p:spPr>
          <a:xfrm>
            <a:off x="3970938" y="8829967"/>
            <a:ext cx="3037840" cy="466433"/>
          </a:xfrm>
          <a:prstGeom prst="rect">
            <a:avLst/>
          </a:prstGeom>
        </p:spPr>
        <p:txBody>
          <a:bodyPr vert="horz" lIns="93177" tIns="46589" rIns="93177" bIns="46589" rtlCol="0" anchor="b"/>
          <a:lstStyle>
            <a:lvl1pPr algn="r">
              <a:defRPr sz="1200"/>
            </a:lvl1pPr>
          </a:lstStyle>
          <a:p>
            <a:fld id="{4B17F98D-AB3C-4143-8E94-332B1FCB73A3}" type="slidenum">
              <a:rPr lang="fr-MA" smtClean="0"/>
              <a:t>‹N°›</a:t>
            </a:fld>
            <a:endParaRPr lang="fr-MA"/>
          </a:p>
        </p:txBody>
      </p:sp>
    </p:spTree>
    <p:extLst>
      <p:ext uri="{BB962C8B-B14F-4D97-AF65-F5344CB8AC3E}">
        <p14:creationId xmlns:p14="http://schemas.microsoft.com/office/powerpoint/2010/main" val="323905429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49300" y="1182688"/>
            <a:ext cx="5667375" cy="31877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CA3AB2B-189A-4C92-A457-C6A3833631A7}" type="slidenum">
              <a:rPr lang="en-US" smtClean="0">
                <a:solidFill>
                  <a:prstClr val="black"/>
                </a:solidFill>
              </a:rPr>
              <a:pPr/>
              <a:t>1</a:t>
            </a:fld>
            <a:endParaRPr lang="en-US">
              <a:solidFill>
                <a:prstClr val="black"/>
              </a:solidFill>
            </a:endParaRPr>
          </a:p>
        </p:txBody>
      </p:sp>
    </p:spTree>
    <p:extLst>
      <p:ext uri="{BB962C8B-B14F-4D97-AF65-F5344CB8AC3E}">
        <p14:creationId xmlns:p14="http://schemas.microsoft.com/office/powerpoint/2010/main" val="287699868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Espace réservé de l'image des diapositives 1">
            <a:extLst>
              <a:ext uri="{FF2B5EF4-FFF2-40B4-BE49-F238E27FC236}">
                <a16:creationId xmlns:a16="http://schemas.microsoft.com/office/drawing/2014/main" id="{4B37E422-7D2A-4512-AABF-6BB3CDE80052}"/>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7651" name="Espace réservé des commentaires 2">
            <a:extLst>
              <a:ext uri="{FF2B5EF4-FFF2-40B4-BE49-F238E27FC236}">
                <a16:creationId xmlns:a16="http://schemas.microsoft.com/office/drawing/2014/main" id="{E5D3DEA5-C1C4-4093-96AE-D71B2FDF4093}"/>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fr-FR" altLang="fr-FR"/>
          </a:p>
        </p:txBody>
      </p:sp>
      <p:sp>
        <p:nvSpPr>
          <p:cNvPr id="27652" name="Espace réservé du numéro de diapositive 3">
            <a:extLst>
              <a:ext uri="{FF2B5EF4-FFF2-40B4-BE49-F238E27FC236}">
                <a16:creationId xmlns:a16="http://schemas.microsoft.com/office/drawing/2014/main" id="{00FF0B1D-150D-4D65-817C-2D129A0E75C9}"/>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defRPr>
            </a:lvl9pPr>
          </a:lstStyle>
          <a:p>
            <a:pPr marL="0" marR="0" lvl="0" indent="0" algn="r" defTabSz="457200" rtl="0" eaLnBrk="1" fontAlgn="base" latinLnBrk="0" hangingPunct="1">
              <a:lnSpc>
                <a:spcPct val="100000"/>
              </a:lnSpc>
              <a:spcBef>
                <a:spcPct val="0"/>
              </a:spcBef>
              <a:spcAft>
                <a:spcPct val="0"/>
              </a:spcAft>
              <a:buClrTx/>
              <a:buSzTx/>
              <a:buFontTx/>
              <a:buNone/>
              <a:tabLst/>
              <a:defRPr/>
            </a:pPr>
            <a:fld id="{A55E4840-E361-4988-B82C-18B0A657234A}" type="slidenum">
              <a:rPr kumimoji="0" lang="fr-FR" altLang="fr-FR" sz="1200" b="0" i="0" u="none" strike="noStrike" kern="1200" cap="none" spc="0" normalizeH="0" baseline="0" noProof="0" smtClean="0">
                <a:ln>
                  <a:noFill/>
                </a:ln>
                <a:solidFill>
                  <a:prstClr val="black"/>
                </a:solidFill>
                <a:effectLst/>
                <a:uLnTx/>
                <a:uFillTx/>
                <a:latin typeface="Calibri" panose="020F0502020204030204" pitchFamily="34" charset="0"/>
                <a:ea typeface="+mn-ea"/>
                <a:cs typeface="Arial" panose="020B0604020202020204" pitchFamily="34" charset="0"/>
              </a:rPr>
              <a:pPr marL="0" marR="0" lvl="0" indent="0" algn="r" defTabSz="457200" rtl="0" eaLnBrk="1" fontAlgn="base" latinLnBrk="0" hangingPunct="1">
                <a:lnSpc>
                  <a:spcPct val="100000"/>
                </a:lnSpc>
                <a:spcBef>
                  <a:spcPct val="0"/>
                </a:spcBef>
                <a:spcAft>
                  <a:spcPct val="0"/>
                </a:spcAft>
                <a:buClrTx/>
                <a:buSzTx/>
                <a:buFontTx/>
                <a:buNone/>
                <a:tabLst/>
                <a:defRPr/>
              </a:pPr>
              <a:t>9</a:t>
            </a:fld>
            <a:endParaRPr kumimoji="0" lang="fr-FR" altLang="fr-FR" sz="1200" b="0" i="0" u="none" strike="noStrike" kern="1200" cap="none" spc="0" normalizeH="0" baseline="0" noProof="0">
              <a:ln>
                <a:noFill/>
              </a:ln>
              <a:solidFill>
                <a:prstClr val="black"/>
              </a:solidFill>
              <a:effectLst/>
              <a:uLnTx/>
              <a:uFillTx/>
              <a:latin typeface="Calibri" panose="020F0502020204030204" pitchFamily="34" charset="0"/>
              <a:ea typeface="+mn-ea"/>
              <a:cs typeface="Arial" panose="020B0604020202020204" pitchFamily="34"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Espace réservé de l'image des diapositives 1">
            <a:extLst>
              <a:ext uri="{FF2B5EF4-FFF2-40B4-BE49-F238E27FC236}">
                <a16:creationId xmlns:a16="http://schemas.microsoft.com/office/drawing/2014/main" id="{9C84F807-CEE4-428F-B7BC-1A94A584D3BF}"/>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9699" name="Espace réservé des commentaires 2">
            <a:extLst>
              <a:ext uri="{FF2B5EF4-FFF2-40B4-BE49-F238E27FC236}">
                <a16:creationId xmlns:a16="http://schemas.microsoft.com/office/drawing/2014/main" id="{B762C69B-E744-4A66-83DA-3A3B161A4006}"/>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fr-FR" altLang="fr-FR"/>
          </a:p>
        </p:txBody>
      </p:sp>
      <p:sp>
        <p:nvSpPr>
          <p:cNvPr id="29700" name="Espace réservé du numéro de diapositive 3">
            <a:extLst>
              <a:ext uri="{FF2B5EF4-FFF2-40B4-BE49-F238E27FC236}">
                <a16:creationId xmlns:a16="http://schemas.microsoft.com/office/drawing/2014/main" id="{F188768B-F4E5-4750-B11D-B3A329A0B077}"/>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defRPr>
            </a:lvl9pPr>
          </a:lstStyle>
          <a:p>
            <a:pPr marL="0" marR="0" lvl="0" indent="0" algn="r" defTabSz="457200" rtl="0" eaLnBrk="1" fontAlgn="base" latinLnBrk="0" hangingPunct="1">
              <a:lnSpc>
                <a:spcPct val="100000"/>
              </a:lnSpc>
              <a:spcBef>
                <a:spcPct val="0"/>
              </a:spcBef>
              <a:spcAft>
                <a:spcPct val="0"/>
              </a:spcAft>
              <a:buClrTx/>
              <a:buSzTx/>
              <a:buFontTx/>
              <a:buNone/>
              <a:tabLst/>
              <a:defRPr/>
            </a:pPr>
            <a:fld id="{64737646-7EA6-4825-9E50-EF9A6DE3CACB}" type="slidenum">
              <a:rPr kumimoji="0" lang="fr-FR" altLang="fr-FR" sz="1200" b="0" i="0" u="none" strike="noStrike" kern="1200" cap="none" spc="0" normalizeH="0" baseline="0" noProof="0" smtClean="0">
                <a:ln>
                  <a:noFill/>
                </a:ln>
                <a:solidFill>
                  <a:prstClr val="black"/>
                </a:solidFill>
                <a:effectLst/>
                <a:uLnTx/>
                <a:uFillTx/>
                <a:latin typeface="Calibri" panose="020F0502020204030204" pitchFamily="34" charset="0"/>
                <a:ea typeface="+mn-ea"/>
                <a:cs typeface="Arial" panose="020B0604020202020204" pitchFamily="34" charset="0"/>
              </a:rPr>
              <a:pPr marL="0" marR="0" lvl="0" indent="0" algn="r" defTabSz="457200" rtl="0" eaLnBrk="1" fontAlgn="base" latinLnBrk="0" hangingPunct="1">
                <a:lnSpc>
                  <a:spcPct val="100000"/>
                </a:lnSpc>
                <a:spcBef>
                  <a:spcPct val="0"/>
                </a:spcBef>
                <a:spcAft>
                  <a:spcPct val="0"/>
                </a:spcAft>
                <a:buClrTx/>
                <a:buSzTx/>
                <a:buFontTx/>
                <a:buNone/>
                <a:tabLst/>
                <a:defRPr/>
              </a:pPr>
              <a:t>10</a:t>
            </a:fld>
            <a:endParaRPr kumimoji="0" lang="fr-FR" altLang="fr-FR" sz="1200" b="0" i="0" u="none" strike="noStrike" kern="1200" cap="none" spc="0" normalizeH="0" baseline="0" noProof="0">
              <a:ln>
                <a:noFill/>
              </a:ln>
              <a:solidFill>
                <a:prstClr val="black"/>
              </a:solidFill>
              <a:effectLst/>
              <a:uLnTx/>
              <a:uFillTx/>
              <a:latin typeface="Calibri" panose="020F0502020204030204" pitchFamily="34" charset="0"/>
              <a:ea typeface="+mn-ea"/>
              <a:cs typeface="Arial" panose="020B0604020202020204" pitchFamily="34"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Slide Image Placeholder 1">
            <a:extLst>
              <a:ext uri="{FF2B5EF4-FFF2-40B4-BE49-F238E27FC236}">
                <a16:creationId xmlns:a16="http://schemas.microsoft.com/office/drawing/2014/main" id="{9619DB3E-388C-4539-8468-EBB9D57437F5}"/>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 name="Notes Placeholder 2">
            <a:extLst>
              <a:ext uri="{FF2B5EF4-FFF2-40B4-BE49-F238E27FC236}">
                <a16:creationId xmlns:a16="http://schemas.microsoft.com/office/drawing/2014/main" id="{F196D4BF-9A78-44C4-89D0-5BEEF3FFAC43}"/>
              </a:ext>
            </a:extLst>
          </p:cNvPr>
          <p:cNvSpPr>
            <a:spLocks noGrp="1"/>
          </p:cNvSpPr>
          <p:nvPr>
            <p:ph type="body" idx="1"/>
          </p:nvPr>
        </p:nvSpPr>
        <p:spPr/>
        <p:txBody>
          <a:bodyPr/>
          <a:lstStyle/>
          <a:p>
            <a:pPr eaLnBrk="1" fontAlgn="auto" hangingPunct="1">
              <a:spcBef>
                <a:spcPts val="0"/>
              </a:spcBef>
              <a:spcAft>
                <a:spcPts val="0"/>
              </a:spcAft>
              <a:defRPr/>
            </a:pPr>
            <a:endParaRPr lang="fr-FR" sz="1050" dirty="0"/>
          </a:p>
        </p:txBody>
      </p:sp>
      <p:sp>
        <p:nvSpPr>
          <p:cNvPr id="68612" name="Slide Number Placeholder 3">
            <a:extLst>
              <a:ext uri="{FF2B5EF4-FFF2-40B4-BE49-F238E27FC236}">
                <a16:creationId xmlns:a16="http://schemas.microsoft.com/office/drawing/2014/main" id="{1087DE7C-8943-4FA2-B10B-6AD5CBFD276A}"/>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defRPr>
            </a:lvl9pPr>
          </a:lstStyle>
          <a:p>
            <a:pPr marL="0" marR="0" lvl="0" indent="0" algn="r" defTabSz="457200" rtl="0" eaLnBrk="1" fontAlgn="base" latinLnBrk="0" hangingPunct="1">
              <a:lnSpc>
                <a:spcPct val="100000"/>
              </a:lnSpc>
              <a:spcBef>
                <a:spcPct val="0"/>
              </a:spcBef>
              <a:spcAft>
                <a:spcPct val="0"/>
              </a:spcAft>
              <a:buClrTx/>
              <a:buSzTx/>
              <a:buFontTx/>
              <a:buNone/>
              <a:tabLst/>
              <a:defRPr/>
            </a:pPr>
            <a:fld id="{D11840DA-3BF8-49DD-8237-6687F3AEF7A8}" type="slidenum">
              <a:rPr kumimoji="0" lang="fr-FR" altLang="fr-FR" sz="1200" b="0" i="0" u="none" strike="noStrike" kern="1200" cap="none" spc="0" normalizeH="0" baseline="0" noProof="0" smtClean="0">
                <a:ln>
                  <a:noFill/>
                </a:ln>
                <a:solidFill>
                  <a:prstClr val="black"/>
                </a:solidFill>
                <a:effectLst/>
                <a:uLnTx/>
                <a:uFillTx/>
                <a:latin typeface="Calibri" panose="020F0502020204030204" pitchFamily="34" charset="0"/>
                <a:ea typeface="+mn-ea"/>
                <a:cs typeface="Arial" panose="020B0604020202020204" pitchFamily="34" charset="0"/>
              </a:rPr>
              <a:pPr marL="0" marR="0" lvl="0" indent="0" algn="r" defTabSz="457200" rtl="0" eaLnBrk="1" fontAlgn="base" latinLnBrk="0" hangingPunct="1">
                <a:lnSpc>
                  <a:spcPct val="100000"/>
                </a:lnSpc>
                <a:spcBef>
                  <a:spcPct val="0"/>
                </a:spcBef>
                <a:spcAft>
                  <a:spcPct val="0"/>
                </a:spcAft>
                <a:buClrTx/>
                <a:buSzTx/>
                <a:buFontTx/>
                <a:buNone/>
                <a:tabLst/>
                <a:defRPr/>
              </a:pPr>
              <a:t>47</a:t>
            </a:fld>
            <a:endParaRPr kumimoji="0" lang="fr-FR" altLang="fr-FR" sz="1200" b="0" i="0" u="none" strike="noStrike" kern="1200" cap="none" spc="0" normalizeH="0" baseline="0" noProof="0">
              <a:ln>
                <a:noFill/>
              </a:ln>
              <a:solidFill>
                <a:prstClr val="black"/>
              </a:solidFill>
              <a:effectLst/>
              <a:uLnTx/>
              <a:uFillTx/>
              <a:latin typeface="Calibri" panose="020F0502020204030204" pitchFamily="34" charset="0"/>
              <a:ea typeface="+mn-ea"/>
              <a:cs typeface="Arial" panose="020B0604020202020204" pitchFamily="34"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Slide Image Placeholder 1">
            <a:extLst>
              <a:ext uri="{FF2B5EF4-FFF2-40B4-BE49-F238E27FC236}">
                <a16:creationId xmlns:a16="http://schemas.microsoft.com/office/drawing/2014/main" id="{F3F4F365-0AB2-4C48-8695-A435FD60DED2}"/>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 name="Notes Placeholder 2">
            <a:extLst>
              <a:ext uri="{FF2B5EF4-FFF2-40B4-BE49-F238E27FC236}">
                <a16:creationId xmlns:a16="http://schemas.microsoft.com/office/drawing/2014/main" id="{84E094B8-6474-48FF-9B2F-253448B730E2}"/>
              </a:ext>
            </a:extLst>
          </p:cNvPr>
          <p:cNvSpPr>
            <a:spLocks noGrp="1"/>
          </p:cNvSpPr>
          <p:nvPr>
            <p:ph type="body" idx="1"/>
          </p:nvPr>
        </p:nvSpPr>
        <p:spPr/>
        <p:txBody>
          <a:bodyPr/>
          <a:lstStyle/>
          <a:p>
            <a:pPr eaLnBrk="1" fontAlgn="auto" hangingPunct="1">
              <a:spcBef>
                <a:spcPts val="0"/>
              </a:spcBef>
              <a:spcAft>
                <a:spcPts val="0"/>
              </a:spcAft>
              <a:defRPr/>
            </a:pPr>
            <a:endParaRPr lang="fr-FR" sz="1050" dirty="0"/>
          </a:p>
        </p:txBody>
      </p:sp>
      <p:sp>
        <p:nvSpPr>
          <p:cNvPr id="70660" name="Slide Number Placeholder 3">
            <a:extLst>
              <a:ext uri="{FF2B5EF4-FFF2-40B4-BE49-F238E27FC236}">
                <a16:creationId xmlns:a16="http://schemas.microsoft.com/office/drawing/2014/main" id="{8FAC669D-1E6A-4777-BF3F-C0B652FDAB93}"/>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defRPr>
            </a:lvl9pPr>
          </a:lstStyle>
          <a:p>
            <a:pPr marL="0" marR="0" lvl="0" indent="0" algn="r" defTabSz="457200" rtl="0" eaLnBrk="1" fontAlgn="base" latinLnBrk="0" hangingPunct="1">
              <a:lnSpc>
                <a:spcPct val="100000"/>
              </a:lnSpc>
              <a:spcBef>
                <a:spcPct val="0"/>
              </a:spcBef>
              <a:spcAft>
                <a:spcPct val="0"/>
              </a:spcAft>
              <a:buClrTx/>
              <a:buSzTx/>
              <a:buFontTx/>
              <a:buNone/>
              <a:tabLst/>
              <a:defRPr/>
            </a:pPr>
            <a:fld id="{BA2B91F8-09A4-4F15-90BD-74508A2EE7B2}" type="slidenum">
              <a:rPr kumimoji="0" lang="fr-FR" altLang="fr-FR" sz="1200" b="0" i="0" u="none" strike="noStrike" kern="1200" cap="none" spc="0" normalizeH="0" baseline="0" noProof="0" smtClean="0">
                <a:ln>
                  <a:noFill/>
                </a:ln>
                <a:solidFill>
                  <a:prstClr val="black"/>
                </a:solidFill>
                <a:effectLst/>
                <a:uLnTx/>
                <a:uFillTx/>
                <a:latin typeface="Calibri" panose="020F0502020204030204" pitchFamily="34" charset="0"/>
                <a:ea typeface="+mn-ea"/>
                <a:cs typeface="Arial" panose="020B0604020202020204" pitchFamily="34" charset="0"/>
              </a:rPr>
              <a:pPr marL="0" marR="0" lvl="0" indent="0" algn="r" defTabSz="457200" rtl="0" eaLnBrk="1" fontAlgn="base" latinLnBrk="0" hangingPunct="1">
                <a:lnSpc>
                  <a:spcPct val="100000"/>
                </a:lnSpc>
                <a:spcBef>
                  <a:spcPct val="0"/>
                </a:spcBef>
                <a:spcAft>
                  <a:spcPct val="0"/>
                </a:spcAft>
                <a:buClrTx/>
                <a:buSzTx/>
                <a:buFontTx/>
                <a:buNone/>
                <a:tabLst/>
                <a:defRPr/>
              </a:pPr>
              <a:t>48</a:t>
            </a:fld>
            <a:endParaRPr kumimoji="0" lang="fr-FR" altLang="fr-FR" sz="1200" b="0" i="0" u="none" strike="noStrike" kern="1200" cap="none" spc="0" normalizeH="0" baseline="0" noProof="0">
              <a:ln>
                <a:noFill/>
              </a:ln>
              <a:solidFill>
                <a:prstClr val="black"/>
              </a:solidFill>
              <a:effectLst/>
              <a:uLnTx/>
              <a:uFillTx/>
              <a:latin typeface="Calibri" panose="020F0502020204030204" pitchFamily="34" charset="0"/>
              <a:ea typeface="+mn-ea"/>
              <a:cs typeface="Arial" panose="020B0604020202020204" pitchFamily="34"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Slide Image Placeholder 1">
            <a:extLst>
              <a:ext uri="{FF2B5EF4-FFF2-40B4-BE49-F238E27FC236}">
                <a16:creationId xmlns:a16="http://schemas.microsoft.com/office/drawing/2014/main" id="{91A5F09A-E6CB-4A77-9DFD-9B433FCA8D50}"/>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 name="Notes Placeholder 2">
            <a:extLst>
              <a:ext uri="{FF2B5EF4-FFF2-40B4-BE49-F238E27FC236}">
                <a16:creationId xmlns:a16="http://schemas.microsoft.com/office/drawing/2014/main" id="{E965E9A7-13C3-45C9-B682-39D2BEE17B16}"/>
              </a:ext>
            </a:extLst>
          </p:cNvPr>
          <p:cNvSpPr>
            <a:spLocks noGrp="1"/>
          </p:cNvSpPr>
          <p:nvPr>
            <p:ph type="body" idx="1"/>
          </p:nvPr>
        </p:nvSpPr>
        <p:spPr/>
        <p:txBody>
          <a:bodyPr/>
          <a:lstStyle/>
          <a:p>
            <a:pPr eaLnBrk="1" fontAlgn="auto" hangingPunct="1">
              <a:spcBef>
                <a:spcPts val="0"/>
              </a:spcBef>
              <a:spcAft>
                <a:spcPts val="0"/>
              </a:spcAft>
              <a:defRPr/>
            </a:pPr>
            <a:endParaRPr lang="fr-FR" sz="1050" dirty="0"/>
          </a:p>
        </p:txBody>
      </p:sp>
      <p:sp>
        <p:nvSpPr>
          <p:cNvPr id="72708" name="Slide Number Placeholder 3">
            <a:extLst>
              <a:ext uri="{FF2B5EF4-FFF2-40B4-BE49-F238E27FC236}">
                <a16:creationId xmlns:a16="http://schemas.microsoft.com/office/drawing/2014/main" id="{FCD8806B-71DF-4FB7-A686-8B9B5658A757}"/>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defRPr>
            </a:lvl9pPr>
          </a:lstStyle>
          <a:p>
            <a:pPr marL="0" marR="0" lvl="0" indent="0" algn="r" defTabSz="457200" rtl="0" eaLnBrk="1" fontAlgn="base" latinLnBrk="0" hangingPunct="1">
              <a:lnSpc>
                <a:spcPct val="100000"/>
              </a:lnSpc>
              <a:spcBef>
                <a:spcPct val="0"/>
              </a:spcBef>
              <a:spcAft>
                <a:spcPct val="0"/>
              </a:spcAft>
              <a:buClrTx/>
              <a:buSzTx/>
              <a:buFontTx/>
              <a:buNone/>
              <a:tabLst/>
              <a:defRPr/>
            </a:pPr>
            <a:fld id="{7F4C577A-F96D-422F-81B4-C67291E6EC2A}" type="slidenum">
              <a:rPr kumimoji="0" lang="fr-FR" altLang="fr-FR" sz="1200" b="0" i="0" u="none" strike="noStrike" kern="1200" cap="none" spc="0" normalizeH="0" baseline="0" noProof="0" smtClean="0">
                <a:ln>
                  <a:noFill/>
                </a:ln>
                <a:solidFill>
                  <a:prstClr val="black"/>
                </a:solidFill>
                <a:effectLst/>
                <a:uLnTx/>
                <a:uFillTx/>
                <a:latin typeface="Calibri" panose="020F0502020204030204" pitchFamily="34" charset="0"/>
                <a:ea typeface="+mn-ea"/>
                <a:cs typeface="Arial" panose="020B0604020202020204" pitchFamily="34" charset="0"/>
              </a:rPr>
              <a:pPr marL="0" marR="0" lvl="0" indent="0" algn="r" defTabSz="457200" rtl="0" eaLnBrk="1" fontAlgn="base" latinLnBrk="0" hangingPunct="1">
                <a:lnSpc>
                  <a:spcPct val="100000"/>
                </a:lnSpc>
                <a:spcBef>
                  <a:spcPct val="0"/>
                </a:spcBef>
                <a:spcAft>
                  <a:spcPct val="0"/>
                </a:spcAft>
                <a:buClrTx/>
                <a:buSzTx/>
                <a:buFontTx/>
                <a:buNone/>
                <a:tabLst/>
                <a:defRPr/>
              </a:pPr>
              <a:t>49</a:t>
            </a:fld>
            <a:endParaRPr kumimoji="0" lang="fr-FR" altLang="fr-FR" sz="1200" b="0" i="0" u="none" strike="noStrike" kern="1200" cap="none" spc="0" normalizeH="0" baseline="0" noProof="0">
              <a:ln>
                <a:noFill/>
              </a:ln>
              <a:solidFill>
                <a:prstClr val="black"/>
              </a:solidFill>
              <a:effectLst/>
              <a:uLnTx/>
              <a:uFillTx/>
              <a:latin typeface="Calibri" panose="020F0502020204030204" pitchFamily="34" charset="0"/>
              <a:ea typeface="+mn-ea"/>
              <a:cs typeface="Arial" panose="020B0604020202020204" pitchFamily="34"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Slide Image Placeholder 1">
            <a:extLst>
              <a:ext uri="{FF2B5EF4-FFF2-40B4-BE49-F238E27FC236}">
                <a16:creationId xmlns:a16="http://schemas.microsoft.com/office/drawing/2014/main" id="{E7F850DC-1642-4786-A454-9A3D0626D9A6}"/>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 name="Notes Placeholder 2">
            <a:extLst>
              <a:ext uri="{FF2B5EF4-FFF2-40B4-BE49-F238E27FC236}">
                <a16:creationId xmlns:a16="http://schemas.microsoft.com/office/drawing/2014/main" id="{33D68713-3479-47EE-976B-ADB370BDABFB}"/>
              </a:ext>
            </a:extLst>
          </p:cNvPr>
          <p:cNvSpPr>
            <a:spLocks noGrp="1"/>
          </p:cNvSpPr>
          <p:nvPr>
            <p:ph type="body" idx="1"/>
          </p:nvPr>
        </p:nvSpPr>
        <p:spPr/>
        <p:txBody>
          <a:bodyPr/>
          <a:lstStyle/>
          <a:p>
            <a:pPr eaLnBrk="1" fontAlgn="auto" hangingPunct="1">
              <a:spcBef>
                <a:spcPts val="0"/>
              </a:spcBef>
              <a:spcAft>
                <a:spcPts val="0"/>
              </a:spcAft>
              <a:defRPr/>
            </a:pPr>
            <a:endParaRPr lang="fr-FR" sz="1050" dirty="0"/>
          </a:p>
        </p:txBody>
      </p:sp>
      <p:sp>
        <p:nvSpPr>
          <p:cNvPr id="74756" name="Slide Number Placeholder 3">
            <a:extLst>
              <a:ext uri="{FF2B5EF4-FFF2-40B4-BE49-F238E27FC236}">
                <a16:creationId xmlns:a16="http://schemas.microsoft.com/office/drawing/2014/main" id="{74EC0D7E-016C-4A10-B78A-CF80E076D679}"/>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defRPr>
            </a:lvl9pPr>
          </a:lstStyle>
          <a:p>
            <a:pPr marL="0" marR="0" lvl="0" indent="0" algn="r" defTabSz="457200" rtl="0" eaLnBrk="1" fontAlgn="base" latinLnBrk="0" hangingPunct="1">
              <a:lnSpc>
                <a:spcPct val="100000"/>
              </a:lnSpc>
              <a:spcBef>
                <a:spcPct val="0"/>
              </a:spcBef>
              <a:spcAft>
                <a:spcPct val="0"/>
              </a:spcAft>
              <a:buClrTx/>
              <a:buSzTx/>
              <a:buFontTx/>
              <a:buNone/>
              <a:tabLst/>
              <a:defRPr/>
            </a:pPr>
            <a:fld id="{C761CE01-B7B2-4CA2-A32A-C431BA2F1A30}" type="slidenum">
              <a:rPr kumimoji="0" lang="fr-FR" altLang="fr-FR" sz="1200" b="0" i="0" u="none" strike="noStrike" kern="1200" cap="none" spc="0" normalizeH="0" baseline="0" noProof="0" smtClean="0">
                <a:ln>
                  <a:noFill/>
                </a:ln>
                <a:solidFill>
                  <a:prstClr val="black"/>
                </a:solidFill>
                <a:effectLst/>
                <a:uLnTx/>
                <a:uFillTx/>
                <a:latin typeface="Calibri" panose="020F0502020204030204" pitchFamily="34" charset="0"/>
                <a:ea typeface="+mn-ea"/>
                <a:cs typeface="Arial" panose="020B0604020202020204" pitchFamily="34" charset="0"/>
              </a:rPr>
              <a:pPr marL="0" marR="0" lvl="0" indent="0" algn="r" defTabSz="457200" rtl="0" eaLnBrk="1" fontAlgn="base" latinLnBrk="0" hangingPunct="1">
                <a:lnSpc>
                  <a:spcPct val="100000"/>
                </a:lnSpc>
                <a:spcBef>
                  <a:spcPct val="0"/>
                </a:spcBef>
                <a:spcAft>
                  <a:spcPct val="0"/>
                </a:spcAft>
                <a:buClrTx/>
                <a:buSzTx/>
                <a:buFontTx/>
                <a:buNone/>
                <a:tabLst/>
                <a:defRPr/>
              </a:pPr>
              <a:t>50</a:t>
            </a:fld>
            <a:endParaRPr kumimoji="0" lang="fr-FR" altLang="fr-FR" sz="1200" b="0" i="0" u="none" strike="noStrike" kern="1200" cap="none" spc="0" normalizeH="0" baseline="0" noProof="0">
              <a:ln>
                <a:noFill/>
              </a:ln>
              <a:solidFill>
                <a:prstClr val="black"/>
              </a:solidFill>
              <a:effectLst/>
              <a:uLnTx/>
              <a:uFillTx/>
              <a:latin typeface="Calibri" panose="020F0502020204030204" pitchFamily="34" charset="0"/>
              <a:ea typeface="+mn-ea"/>
              <a:cs typeface="Arial" panose="020B0604020202020204" pitchFamily="34"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49300" y="1182688"/>
            <a:ext cx="5667375" cy="31877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CA3AB2B-189A-4C92-A457-C6A3833631A7}" type="slidenum">
              <a:rPr lang="en-US" smtClean="0">
                <a:solidFill>
                  <a:prstClr val="black"/>
                </a:solidFill>
              </a:rPr>
              <a:pPr/>
              <a:t>73</a:t>
            </a:fld>
            <a:endParaRPr lang="en-US">
              <a:solidFill>
                <a:prstClr val="black"/>
              </a:solidFill>
            </a:endParaRPr>
          </a:p>
        </p:txBody>
      </p:sp>
    </p:spTree>
    <p:extLst>
      <p:ext uri="{BB962C8B-B14F-4D97-AF65-F5344CB8AC3E}">
        <p14:creationId xmlns:p14="http://schemas.microsoft.com/office/powerpoint/2010/main" val="273334576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http://www.showeet.com/" TargetMode="External"/><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http://www.showeet.com/" TargetMode="External"/><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1">
    <p:spTree>
      <p:nvGrpSpPr>
        <p:cNvPr id="1" name=""/>
        <p:cNvGrpSpPr/>
        <p:nvPr/>
      </p:nvGrpSpPr>
      <p:grpSpPr>
        <a:xfrm>
          <a:off x="0" y="0"/>
          <a:ext cx="0" cy="0"/>
          <a:chOff x="0" y="0"/>
          <a:chExt cx="0" cy="0"/>
        </a:xfrm>
      </p:grpSpPr>
      <p:sp>
        <p:nvSpPr>
          <p:cNvPr id="37" name="Freeform: Shape 36"/>
          <p:cNvSpPr/>
          <p:nvPr userDrawn="1"/>
        </p:nvSpPr>
        <p:spPr>
          <a:xfrm>
            <a:off x="4064000" y="3200400"/>
            <a:ext cx="8128000" cy="1828800"/>
          </a:xfrm>
          <a:custGeom>
            <a:avLst/>
            <a:gdLst>
              <a:gd name="connsiteX0" fmla="*/ 0 w 8128000"/>
              <a:gd name="connsiteY0" fmla="*/ 0 h 1828800"/>
              <a:gd name="connsiteX1" fmla="*/ 4064000 w 8128000"/>
              <a:gd name="connsiteY1" fmla="*/ 0 h 1828800"/>
              <a:gd name="connsiteX2" fmla="*/ 8128000 w 8128000"/>
              <a:gd name="connsiteY2" fmla="*/ 0 h 1828800"/>
              <a:gd name="connsiteX3" fmla="*/ 8128000 w 8128000"/>
              <a:gd name="connsiteY3" fmla="*/ 1828800 h 1828800"/>
              <a:gd name="connsiteX4" fmla="*/ 4064000 w 8128000"/>
              <a:gd name="connsiteY4" fmla="*/ 1828800 h 1828800"/>
              <a:gd name="connsiteX5" fmla="*/ 0 w 8128000"/>
              <a:gd name="connsiteY5" fmla="*/ 1828800 h 1828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128000" h="1828800">
                <a:moveTo>
                  <a:pt x="0" y="0"/>
                </a:moveTo>
                <a:lnTo>
                  <a:pt x="4064000" y="0"/>
                </a:lnTo>
                <a:lnTo>
                  <a:pt x="8128000" y="0"/>
                </a:lnTo>
                <a:lnTo>
                  <a:pt x="8128000" y="1828800"/>
                </a:lnTo>
                <a:lnTo>
                  <a:pt x="4064000" y="1828800"/>
                </a:lnTo>
                <a:lnTo>
                  <a:pt x="0" y="182880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36" name="Picture Placeholder 35"/>
          <p:cNvSpPr>
            <a:spLocks noGrp="1"/>
          </p:cNvSpPr>
          <p:nvPr>
            <p:ph type="pic" sz="quarter" idx="13"/>
          </p:nvPr>
        </p:nvSpPr>
        <p:spPr>
          <a:xfrm>
            <a:off x="0" y="1371600"/>
            <a:ext cx="8129016" cy="3657600"/>
          </a:xfrm>
          <a:custGeom>
            <a:avLst/>
            <a:gdLst>
              <a:gd name="connsiteX0" fmla="*/ 0 w 8129016"/>
              <a:gd name="connsiteY0" fmla="*/ 0 h 3657600"/>
              <a:gd name="connsiteX1" fmla="*/ 8129016 w 8129016"/>
              <a:gd name="connsiteY1" fmla="*/ 0 h 3657600"/>
              <a:gd name="connsiteX2" fmla="*/ 8129016 w 8129016"/>
              <a:gd name="connsiteY2" fmla="*/ 1828800 h 3657600"/>
              <a:gd name="connsiteX3" fmla="*/ 8128000 w 8129016"/>
              <a:gd name="connsiteY3" fmla="*/ 1828800 h 3657600"/>
              <a:gd name="connsiteX4" fmla="*/ 4064000 w 8129016"/>
              <a:gd name="connsiteY4" fmla="*/ 1828800 h 3657600"/>
              <a:gd name="connsiteX5" fmla="*/ 4064000 w 8129016"/>
              <a:gd name="connsiteY5" fmla="*/ 3657600 h 3657600"/>
              <a:gd name="connsiteX6" fmla="*/ 0 w 8129016"/>
              <a:gd name="connsiteY6" fmla="*/ 3657600 h 3657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29016" h="3657600">
                <a:moveTo>
                  <a:pt x="0" y="0"/>
                </a:moveTo>
                <a:lnTo>
                  <a:pt x="8129016" y="0"/>
                </a:lnTo>
                <a:lnTo>
                  <a:pt x="8129016" y="1828800"/>
                </a:lnTo>
                <a:lnTo>
                  <a:pt x="8128000" y="1828800"/>
                </a:lnTo>
                <a:lnTo>
                  <a:pt x="4064000" y="1828800"/>
                </a:lnTo>
                <a:lnTo>
                  <a:pt x="4064000" y="3657600"/>
                </a:lnTo>
                <a:lnTo>
                  <a:pt x="0" y="3657600"/>
                </a:lnTo>
                <a:close/>
              </a:path>
            </a:pathLst>
          </a:custGeom>
          <a:solidFill>
            <a:schemeClr val="bg1">
              <a:lumMod val="50000"/>
            </a:schemeClr>
          </a:solidFill>
        </p:spPr>
        <p:txBody>
          <a:bodyPr wrap="square">
            <a:noAutofit/>
          </a:bodyPr>
          <a:lstStyle/>
          <a:p>
            <a:endParaRPr lang="en-US"/>
          </a:p>
        </p:txBody>
      </p:sp>
      <p:sp>
        <p:nvSpPr>
          <p:cNvPr id="9" name="Rectangle 8"/>
          <p:cNvSpPr/>
          <p:nvPr userDrawn="1"/>
        </p:nvSpPr>
        <p:spPr>
          <a:xfrm>
            <a:off x="8128000" y="1371600"/>
            <a:ext cx="4064000" cy="18288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2" name="Rectangle 11"/>
          <p:cNvSpPr/>
          <p:nvPr userDrawn="1"/>
        </p:nvSpPr>
        <p:spPr>
          <a:xfrm>
            <a:off x="4064000" y="5029200"/>
            <a:ext cx="4064000" cy="18288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3" name="Rectangle 12"/>
          <p:cNvSpPr/>
          <p:nvPr userDrawn="1"/>
        </p:nvSpPr>
        <p:spPr>
          <a:xfrm>
            <a:off x="8128000" y="5029200"/>
            <a:ext cx="4064000" cy="18288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2" name="Title 1"/>
          <p:cNvSpPr>
            <a:spLocks noGrp="1"/>
          </p:cNvSpPr>
          <p:nvPr>
            <p:ph type="ctrTitle"/>
          </p:nvPr>
        </p:nvSpPr>
        <p:spPr>
          <a:xfrm>
            <a:off x="4064000" y="3225452"/>
            <a:ext cx="8128000" cy="1067644"/>
          </a:xfrm>
          <a:prstGeom prst="rect">
            <a:avLst/>
          </a:prstGeom>
        </p:spPr>
        <p:txBody>
          <a:bodyPr lIns="274320" rIns="457200" anchor="b">
            <a:noAutofit/>
          </a:bodyPr>
          <a:lstStyle>
            <a:lvl1pPr algn="l">
              <a:defRPr sz="4400" b="1">
                <a:solidFill>
                  <a:schemeClr val="bg1"/>
                </a:solidFill>
              </a:defRPr>
            </a:lvl1pPr>
          </a:lstStyle>
          <a:p>
            <a:r>
              <a:rPr lang="en-US"/>
              <a:t>Click to edit Master title style</a:t>
            </a:r>
          </a:p>
        </p:txBody>
      </p:sp>
      <p:sp>
        <p:nvSpPr>
          <p:cNvPr id="4" name="Date Placeholder 3"/>
          <p:cNvSpPr>
            <a:spLocks noGrp="1"/>
          </p:cNvSpPr>
          <p:nvPr>
            <p:ph type="dt" sz="half" idx="10"/>
          </p:nvPr>
        </p:nvSpPr>
        <p:spPr>
          <a:xfrm>
            <a:off x="8128000" y="6356349"/>
            <a:ext cx="4064000" cy="365125"/>
          </a:xfrm>
          <a:prstGeom prst="rect">
            <a:avLst/>
          </a:prstGeom>
        </p:spPr>
        <p:txBody>
          <a:bodyPr rIns="457200"/>
          <a:lstStyle>
            <a:lvl1pPr algn="ctr">
              <a:defRPr>
                <a:solidFill>
                  <a:schemeClr val="bg2">
                    <a:lumMod val="75000"/>
                  </a:schemeClr>
                </a:solidFill>
              </a:defRPr>
            </a:lvl1pPr>
          </a:lstStyle>
          <a:p>
            <a:r>
              <a:rPr lang="en-US">
                <a:solidFill>
                  <a:srgbClr val="E9E5DC">
                    <a:lumMod val="75000"/>
                  </a:srgbClr>
                </a:solidFill>
              </a:rPr>
              <a:t>Your Date Here</a:t>
            </a:r>
          </a:p>
        </p:txBody>
      </p:sp>
      <p:sp>
        <p:nvSpPr>
          <p:cNvPr id="5" name="Footer Placeholder 4"/>
          <p:cNvSpPr>
            <a:spLocks noGrp="1"/>
          </p:cNvSpPr>
          <p:nvPr>
            <p:ph type="ftr" sz="quarter" idx="11"/>
          </p:nvPr>
        </p:nvSpPr>
        <p:spPr>
          <a:xfrm>
            <a:off x="0" y="6356350"/>
            <a:ext cx="4064000" cy="365125"/>
          </a:xfrm>
          <a:prstGeom prst="rect">
            <a:avLst/>
          </a:prstGeom>
        </p:spPr>
        <p:txBody>
          <a:bodyPr/>
          <a:lstStyle>
            <a:lvl1pPr>
              <a:defRPr>
                <a:solidFill>
                  <a:schemeClr val="bg2">
                    <a:lumMod val="75000"/>
                  </a:schemeClr>
                </a:solidFill>
              </a:defRPr>
            </a:lvl1pPr>
          </a:lstStyle>
          <a:p>
            <a:r>
              <a:rPr lang="en-US">
                <a:solidFill>
                  <a:srgbClr val="E9E5DC">
                    <a:lumMod val="75000"/>
                  </a:srgbClr>
                </a:solidFill>
              </a:rPr>
              <a:t>Your Footer Here</a:t>
            </a:r>
          </a:p>
        </p:txBody>
      </p:sp>
      <p:sp>
        <p:nvSpPr>
          <p:cNvPr id="6" name="Slide Number Placeholder 5"/>
          <p:cNvSpPr>
            <a:spLocks noGrp="1"/>
          </p:cNvSpPr>
          <p:nvPr>
            <p:ph type="sldNum" sz="quarter" idx="12"/>
          </p:nvPr>
        </p:nvSpPr>
        <p:spPr>
          <a:xfrm>
            <a:off x="4064000" y="6356350"/>
            <a:ext cx="4064000" cy="365125"/>
          </a:xfrm>
          <a:prstGeom prst="rect">
            <a:avLst/>
          </a:prstGeom>
        </p:spPr>
        <p:txBody>
          <a:bodyPr/>
          <a:lstStyle>
            <a:lvl1pPr algn="ctr">
              <a:defRPr>
                <a:solidFill>
                  <a:schemeClr val="bg2">
                    <a:lumMod val="50000"/>
                  </a:schemeClr>
                </a:solidFill>
              </a:defRPr>
            </a:lvl1pPr>
          </a:lstStyle>
          <a:p>
            <a:fld id="{FC1CF07D-8B3F-4D32-B059-0039CEA46DB1}" type="slidenum">
              <a:rPr lang="en-US" smtClean="0">
                <a:solidFill>
                  <a:srgbClr val="E9E5DC">
                    <a:lumMod val="50000"/>
                  </a:srgbClr>
                </a:solidFill>
              </a:rPr>
              <a:pPr/>
              <a:t>‹N°›</a:t>
            </a:fld>
            <a:endParaRPr lang="en-US">
              <a:solidFill>
                <a:srgbClr val="E9E5DC">
                  <a:lumMod val="50000"/>
                </a:srgbClr>
              </a:solidFill>
            </a:endParaRPr>
          </a:p>
        </p:txBody>
      </p:sp>
      <p:sp>
        <p:nvSpPr>
          <p:cNvPr id="3" name="Subtitle 2"/>
          <p:cNvSpPr>
            <a:spLocks noGrp="1"/>
          </p:cNvSpPr>
          <p:nvPr>
            <p:ph type="subTitle" idx="1"/>
          </p:nvPr>
        </p:nvSpPr>
        <p:spPr>
          <a:xfrm>
            <a:off x="4064000" y="4323604"/>
            <a:ext cx="8128000" cy="407890"/>
          </a:xfrm>
          <a:prstGeom prst="rect">
            <a:avLst/>
          </a:prstGeom>
        </p:spPr>
        <p:txBody>
          <a:bodyPr lIns="274320"/>
          <a:lstStyle>
            <a:lvl1pPr marL="0" indent="0" algn="l">
              <a:buNone/>
              <a:defRPr sz="2400">
                <a:solidFill>
                  <a:schemeClr val="accent6">
                    <a:lumMod val="40000"/>
                    <a:lumOff val="6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Tree>
    <p:extLst>
      <p:ext uri="{BB962C8B-B14F-4D97-AF65-F5344CB8AC3E}">
        <p14:creationId xmlns:p14="http://schemas.microsoft.com/office/powerpoint/2010/main" val="334748009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ransition Slide 8">
    <p:spTree>
      <p:nvGrpSpPr>
        <p:cNvPr id="1" name=""/>
        <p:cNvGrpSpPr/>
        <p:nvPr/>
      </p:nvGrpSpPr>
      <p:grpSpPr>
        <a:xfrm>
          <a:off x="0" y="0"/>
          <a:ext cx="0" cy="0"/>
          <a:chOff x="0" y="0"/>
          <a:chExt cx="0" cy="0"/>
        </a:xfrm>
      </p:grpSpPr>
      <p:sp>
        <p:nvSpPr>
          <p:cNvPr id="37" name="Freeform: Shape 36"/>
          <p:cNvSpPr/>
          <p:nvPr userDrawn="1"/>
        </p:nvSpPr>
        <p:spPr>
          <a:xfrm>
            <a:off x="0" y="5029200"/>
            <a:ext cx="12192000" cy="1828800"/>
          </a:xfrm>
          <a:custGeom>
            <a:avLst/>
            <a:gdLst>
              <a:gd name="connsiteX0" fmla="*/ 0 w 8128000"/>
              <a:gd name="connsiteY0" fmla="*/ 0 h 1828800"/>
              <a:gd name="connsiteX1" fmla="*/ 4064000 w 8128000"/>
              <a:gd name="connsiteY1" fmla="*/ 0 h 1828800"/>
              <a:gd name="connsiteX2" fmla="*/ 8128000 w 8128000"/>
              <a:gd name="connsiteY2" fmla="*/ 0 h 1828800"/>
              <a:gd name="connsiteX3" fmla="*/ 8128000 w 8128000"/>
              <a:gd name="connsiteY3" fmla="*/ 1828800 h 1828800"/>
              <a:gd name="connsiteX4" fmla="*/ 4064000 w 8128000"/>
              <a:gd name="connsiteY4" fmla="*/ 1828800 h 1828800"/>
              <a:gd name="connsiteX5" fmla="*/ 0 w 8128000"/>
              <a:gd name="connsiteY5" fmla="*/ 1828800 h 1828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128000" h="1828800">
                <a:moveTo>
                  <a:pt x="0" y="0"/>
                </a:moveTo>
                <a:lnTo>
                  <a:pt x="4064000" y="0"/>
                </a:lnTo>
                <a:lnTo>
                  <a:pt x="8128000" y="0"/>
                </a:lnTo>
                <a:lnTo>
                  <a:pt x="8128000" y="1828800"/>
                </a:lnTo>
                <a:lnTo>
                  <a:pt x="4064000" y="1828800"/>
                </a:lnTo>
                <a:lnTo>
                  <a:pt x="0" y="1828800"/>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2" name="Picture Placeholder 11"/>
          <p:cNvSpPr>
            <a:spLocks noGrp="1"/>
          </p:cNvSpPr>
          <p:nvPr>
            <p:ph type="pic" sz="quarter" idx="13"/>
          </p:nvPr>
        </p:nvSpPr>
        <p:spPr>
          <a:xfrm>
            <a:off x="0" y="1371601"/>
            <a:ext cx="12192000" cy="3657600"/>
          </a:xfrm>
          <a:custGeom>
            <a:avLst/>
            <a:gdLst>
              <a:gd name="connsiteX0" fmla="*/ 0 w 8129016"/>
              <a:gd name="connsiteY0" fmla="*/ 0 h 3657600"/>
              <a:gd name="connsiteX1" fmla="*/ 8129016 w 8129016"/>
              <a:gd name="connsiteY1" fmla="*/ 0 h 3657600"/>
              <a:gd name="connsiteX2" fmla="*/ 8129016 w 8129016"/>
              <a:gd name="connsiteY2" fmla="*/ 1828800 h 3657600"/>
              <a:gd name="connsiteX3" fmla="*/ 8129016 w 8129016"/>
              <a:gd name="connsiteY3" fmla="*/ 3657600 h 3657600"/>
              <a:gd name="connsiteX4" fmla="*/ 4064000 w 8129016"/>
              <a:gd name="connsiteY4" fmla="*/ 3657600 h 3657600"/>
              <a:gd name="connsiteX5" fmla="*/ 0 w 8129016"/>
              <a:gd name="connsiteY5" fmla="*/ 3657600 h 3657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129016" h="3657600">
                <a:moveTo>
                  <a:pt x="0" y="0"/>
                </a:moveTo>
                <a:lnTo>
                  <a:pt x="8129016" y="0"/>
                </a:lnTo>
                <a:lnTo>
                  <a:pt x="8129016" y="1828800"/>
                </a:lnTo>
                <a:lnTo>
                  <a:pt x="8129016" y="3657600"/>
                </a:lnTo>
                <a:lnTo>
                  <a:pt x="4064000" y="3657600"/>
                </a:lnTo>
                <a:lnTo>
                  <a:pt x="0" y="3657600"/>
                </a:lnTo>
                <a:close/>
              </a:path>
            </a:pathLst>
          </a:custGeom>
          <a:solidFill>
            <a:schemeClr val="bg1">
              <a:lumMod val="50000"/>
            </a:schemeClr>
          </a:solidFill>
        </p:spPr>
        <p:txBody>
          <a:bodyPr wrap="square">
            <a:noAutofit/>
          </a:bodyPr>
          <a:lstStyle/>
          <a:p>
            <a:endParaRPr lang="en-US"/>
          </a:p>
        </p:txBody>
      </p:sp>
      <p:sp>
        <p:nvSpPr>
          <p:cNvPr id="2" name="Title 1"/>
          <p:cNvSpPr>
            <a:spLocks noGrp="1"/>
          </p:cNvSpPr>
          <p:nvPr>
            <p:ph type="ctrTitle"/>
          </p:nvPr>
        </p:nvSpPr>
        <p:spPr>
          <a:xfrm>
            <a:off x="1163452" y="5207651"/>
            <a:ext cx="9865096" cy="1067644"/>
          </a:xfrm>
          <a:prstGeom prst="rect">
            <a:avLst/>
          </a:prstGeom>
        </p:spPr>
        <p:txBody>
          <a:bodyPr lIns="274320" rIns="274320" anchor="ctr">
            <a:noAutofit/>
          </a:bodyPr>
          <a:lstStyle>
            <a:lvl1pPr algn="ctr">
              <a:defRPr sz="5400" b="1" cap="all" baseline="0">
                <a:solidFill>
                  <a:schemeClr val="bg1"/>
                </a:solidFill>
                <a:latin typeface="+mn-lt"/>
              </a:defRPr>
            </a:lvl1pPr>
          </a:lstStyle>
          <a:p>
            <a:r>
              <a:rPr lang="en-US"/>
              <a:t>Click to edit Master title style</a:t>
            </a:r>
          </a:p>
        </p:txBody>
      </p:sp>
      <p:sp>
        <p:nvSpPr>
          <p:cNvPr id="3" name="Subtitle 2"/>
          <p:cNvSpPr>
            <a:spLocks noGrp="1"/>
          </p:cNvSpPr>
          <p:nvPr>
            <p:ph type="subTitle" idx="1"/>
          </p:nvPr>
        </p:nvSpPr>
        <p:spPr>
          <a:xfrm>
            <a:off x="1163452" y="6165304"/>
            <a:ext cx="9865096" cy="480131"/>
          </a:xfrm>
          <a:prstGeom prst="rect">
            <a:avLst/>
          </a:prstGeom>
        </p:spPr>
        <p:txBody>
          <a:bodyPr wrap="square" lIns="274320" rIns="274320">
            <a:spAutoFit/>
          </a:bodyPr>
          <a:lstStyle>
            <a:lvl1pPr marL="0" indent="0" algn="ctr">
              <a:buNone/>
              <a:defRPr sz="2800">
                <a:solidFill>
                  <a:schemeClr val="accent4">
                    <a:lumMod val="20000"/>
                    <a:lumOff val="8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Tree>
    <p:extLst>
      <p:ext uri="{BB962C8B-B14F-4D97-AF65-F5344CB8AC3E}">
        <p14:creationId xmlns:p14="http://schemas.microsoft.com/office/powerpoint/2010/main" val="381601789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ransition Slide 9">
    <p:spTree>
      <p:nvGrpSpPr>
        <p:cNvPr id="1" name=""/>
        <p:cNvGrpSpPr/>
        <p:nvPr/>
      </p:nvGrpSpPr>
      <p:grpSpPr>
        <a:xfrm>
          <a:off x="0" y="0"/>
          <a:ext cx="0" cy="0"/>
          <a:chOff x="0" y="0"/>
          <a:chExt cx="0" cy="0"/>
        </a:xfrm>
      </p:grpSpPr>
      <p:sp>
        <p:nvSpPr>
          <p:cNvPr id="37" name="Freeform: Shape 36"/>
          <p:cNvSpPr/>
          <p:nvPr userDrawn="1"/>
        </p:nvSpPr>
        <p:spPr>
          <a:xfrm>
            <a:off x="0" y="5029200"/>
            <a:ext cx="12192000" cy="1828800"/>
          </a:xfrm>
          <a:custGeom>
            <a:avLst/>
            <a:gdLst>
              <a:gd name="connsiteX0" fmla="*/ 0 w 8128000"/>
              <a:gd name="connsiteY0" fmla="*/ 0 h 1828800"/>
              <a:gd name="connsiteX1" fmla="*/ 4064000 w 8128000"/>
              <a:gd name="connsiteY1" fmla="*/ 0 h 1828800"/>
              <a:gd name="connsiteX2" fmla="*/ 8128000 w 8128000"/>
              <a:gd name="connsiteY2" fmla="*/ 0 h 1828800"/>
              <a:gd name="connsiteX3" fmla="*/ 8128000 w 8128000"/>
              <a:gd name="connsiteY3" fmla="*/ 1828800 h 1828800"/>
              <a:gd name="connsiteX4" fmla="*/ 4064000 w 8128000"/>
              <a:gd name="connsiteY4" fmla="*/ 1828800 h 1828800"/>
              <a:gd name="connsiteX5" fmla="*/ 0 w 8128000"/>
              <a:gd name="connsiteY5" fmla="*/ 1828800 h 1828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128000" h="1828800">
                <a:moveTo>
                  <a:pt x="0" y="0"/>
                </a:moveTo>
                <a:lnTo>
                  <a:pt x="4064000" y="0"/>
                </a:lnTo>
                <a:lnTo>
                  <a:pt x="8128000" y="0"/>
                </a:lnTo>
                <a:lnTo>
                  <a:pt x="8128000" y="1828800"/>
                </a:lnTo>
                <a:lnTo>
                  <a:pt x="4064000" y="1828800"/>
                </a:lnTo>
                <a:lnTo>
                  <a:pt x="0" y="1828800"/>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2" name="Picture Placeholder 11"/>
          <p:cNvSpPr>
            <a:spLocks noGrp="1"/>
          </p:cNvSpPr>
          <p:nvPr>
            <p:ph type="pic" sz="quarter" idx="13"/>
          </p:nvPr>
        </p:nvSpPr>
        <p:spPr>
          <a:xfrm>
            <a:off x="0" y="1371601"/>
            <a:ext cx="12192000" cy="3657600"/>
          </a:xfrm>
          <a:custGeom>
            <a:avLst/>
            <a:gdLst>
              <a:gd name="connsiteX0" fmla="*/ 0 w 8129016"/>
              <a:gd name="connsiteY0" fmla="*/ 0 h 3657600"/>
              <a:gd name="connsiteX1" fmla="*/ 8129016 w 8129016"/>
              <a:gd name="connsiteY1" fmla="*/ 0 h 3657600"/>
              <a:gd name="connsiteX2" fmla="*/ 8129016 w 8129016"/>
              <a:gd name="connsiteY2" fmla="*/ 1828800 h 3657600"/>
              <a:gd name="connsiteX3" fmla="*/ 8129016 w 8129016"/>
              <a:gd name="connsiteY3" fmla="*/ 3657600 h 3657600"/>
              <a:gd name="connsiteX4" fmla="*/ 4064000 w 8129016"/>
              <a:gd name="connsiteY4" fmla="*/ 3657600 h 3657600"/>
              <a:gd name="connsiteX5" fmla="*/ 0 w 8129016"/>
              <a:gd name="connsiteY5" fmla="*/ 3657600 h 3657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129016" h="3657600">
                <a:moveTo>
                  <a:pt x="0" y="0"/>
                </a:moveTo>
                <a:lnTo>
                  <a:pt x="8129016" y="0"/>
                </a:lnTo>
                <a:lnTo>
                  <a:pt x="8129016" y="1828800"/>
                </a:lnTo>
                <a:lnTo>
                  <a:pt x="8129016" y="3657600"/>
                </a:lnTo>
                <a:lnTo>
                  <a:pt x="4064000" y="3657600"/>
                </a:lnTo>
                <a:lnTo>
                  <a:pt x="0" y="3657600"/>
                </a:lnTo>
                <a:close/>
              </a:path>
            </a:pathLst>
          </a:custGeom>
          <a:solidFill>
            <a:schemeClr val="bg1">
              <a:lumMod val="50000"/>
            </a:schemeClr>
          </a:solidFill>
        </p:spPr>
        <p:txBody>
          <a:bodyPr wrap="square">
            <a:noAutofit/>
          </a:bodyPr>
          <a:lstStyle/>
          <a:p>
            <a:endParaRPr lang="en-US"/>
          </a:p>
        </p:txBody>
      </p:sp>
      <p:sp>
        <p:nvSpPr>
          <p:cNvPr id="2" name="Title 1"/>
          <p:cNvSpPr>
            <a:spLocks noGrp="1"/>
          </p:cNvSpPr>
          <p:nvPr>
            <p:ph type="ctrTitle"/>
          </p:nvPr>
        </p:nvSpPr>
        <p:spPr>
          <a:xfrm>
            <a:off x="1163452" y="5207651"/>
            <a:ext cx="9865096" cy="1067644"/>
          </a:xfrm>
          <a:prstGeom prst="rect">
            <a:avLst/>
          </a:prstGeom>
        </p:spPr>
        <p:txBody>
          <a:bodyPr lIns="274320" rIns="274320" anchor="ctr">
            <a:noAutofit/>
          </a:bodyPr>
          <a:lstStyle>
            <a:lvl1pPr algn="ctr">
              <a:defRPr sz="5400" b="1" cap="all" baseline="0">
                <a:solidFill>
                  <a:schemeClr val="bg1"/>
                </a:solidFill>
                <a:latin typeface="+mn-lt"/>
              </a:defRPr>
            </a:lvl1pPr>
          </a:lstStyle>
          <a:p>
            <a:r>
              <a:rPr lang="en-US"/>
              <a:t>Click to edit Master title style</a:t>
            </a:r>
          </a:p>
        </p:txBody>
      </p:sp>
      <p:sp>
        <p:nvSpPr>
          <p:cNvPr id="3" name="Subtitle 2"/>
          <p:cNvSpPr>
            <a:spLocks noGrp="1"/>
          </p:cNvSpPr>
          <p:nvPr>
            <p:ph type="subTitle" idx="1"/>
          </p:nvPr>
        </p:nvSpPr>
        <p:spPr>
          <a:xfrm>
            <a:off x="1163452" y="6165304"/>
            <a:ext cx="9865096" cy="480131"/>
          </a:xfrm>
          <a:prstGeom prst="rect">
            <a:avLst/>
          </a:prstGeom>
        </p:spPr>
        <p:txBody>
          <a:bodyPr wrap="square" lIns="274320" rIns="274320">
            <a:spAutoFit/>
          </a:bodyPr>
          <a:lstStyle>
            <a:lvl1pPr marL="0" indent="0" algn="ctr">
              <a:buNone/>
              <a:defRPr sz="2800">
                <a:solidFill>
                  <a:schemeClr val="accent3">
                    <a:lumMod val="40000"/>
                    <a:lumOff val="6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Tree>
    <p:extLst>
      <p:ext uri="{BB962C8B-B14F-4D97-AF65-F5344CB8AC3E}">
        <p14:creationId xmlns:p14="http://schemas.microsoft.com/office/powerpoint/2010/main" val="258028405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ransition Slide 10">
    <p:spTree>
      <p:nvGrpSpPr>
        <p:cNvPr id="1" name=""/>
        <p:cNvGrpSpPr/>
        <p:nvPr/>
      </p:nvGrpSpPr>
      <p:grpSpPr>
        <a:xfrm>
          <a:off x="0" y="0"/>
          <a:ext cx="0" cy="0"/>
          <a:chOff x="0" y="0"/>
          <a:chExt cx="0" cy="0"/>
        </a:xfrm>
      </p:grpSpPr>
      <p:sp>
        <p:nvSpPr>
          <p:cNvPr id="37" name="Freeform: Shape 36"/>
          <p:cNvSpPr/>
          <p:nvPr userDrawn="1"/>
        </p:nvSpPr>
        <p:spPr>
          <a:xfrm>
            <a:off x="0" y="5029200"/>
            <a:ext cx="12192000" cy="1828800"/>
          </a:xfrm>
          <a:custGeom>
            <a:avLst/>
            <a:gdLst>
              <a:gd name="connsiteX0" fmla="*/ 0 w 8128000"/>
              <a:gd name="connsiteY0" fmla="*/ 0 h 1828800"/>
              <a:gd name="connsiteX1" fmla="*/ 4064000 w 8128000"/>
              <a:gd name="connsiteY1" fmla="*/ 0 h 1828800"/>
              <a:gd name="connsiteX2" fmla="*/ 8128000 w 8128000"/>
              <a:gd name="connsiteY2" fmla="*/ 0 h 1828800"/>
              <a:gd name="connsiteX3" fmla="*/ 8128000 w 8128000"/>
              <a:gd name="connsiteY3" fmla="*/ 1828800 h 1828800"/>
              <a:gd name="connsiteX4" fmla="*/ 4064000 w 8128000"/>
              <a:gd name="connsiteY4" fmla="*/ 1828800 h 1828800"/>
              <a:gd name="connsiteX5" fmla="*/ 0 w 8128000"/>
              <a:gd name="connsiteY5" fmla="*/ 1828800 h 1828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128000" h="1828800">
                <a:moveTo>
                  <a:pt x="0" y="0"/>
                </a:moveTo>
                <a:lnTo>
                  <a:pt x="4064000" y="0"/>
                </a:lnTo>
                <a:lnTo>
                  <a:pt x="8128000" y="0"/>
                </a:lnTo>
                <a:lnTo>
                  <a:pt x="8128000" y="1828800"/>
                </a:lnTo>
                <a:lnTo>
                  <a:pt x="4064000" y="1828800"/>
                </a:lnTo>
                <a:lnTo>
                  <a:pt x="0" y="1828800"/>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2" name="Picture Placeholder 11"/>
          <p:cNvSpPr>
            <a:spLocks noGrp="1"/>
          </p:cNvSpPr>
          <p:nvPr>
            <p:ph type="pic" sz="quarter" idx="13"/>
          </p:nvPr>
        </p:nvSpPr>
        <p:spPr>
          <a:xfrm>
            <a:off x="0" y="1371601"/>
            <a:ext cx="12192000" cy="3657600"/>
          </a:xfrm>
          <a:custGeom>
            <a:avLst/>
            <a:gdLst>
              <a:gd name="connsiteX0" fmla="*/ 0 w 8129016"/>
              <a:gd name="connsiteY0" fmla="*/ 0 h 3657600"/>
              <a:gd name="connsiteX1" fmla="*/ 8129016 w 8129016"/>
              <a:gd name="connsiteY1" fmla="*/ 0 h 3657600"/>
              <a:gd name="connsiteX2" fmla="*/ 8129016 w 8129016"/>
              <a:gd name="connsiteY2" fmla="*/ 1828800 h 3657600"/>
              <a:gd name="connsiteX3" fmla="*/ 8129016 w 8129016"/>
              <a:gd name="connsiteY3" fmla="*/ 3657600 h 3657600"/>
              <a:gd name="connsiteX4" fmla="*/ 4064000 w 8129016"/>
              <a:gd name="connsiteY4" fmla="*/ 3657600 h 3657600"/>
              <a:gd name="connsiteX5" fmla="*/ 0 w 8129016"/>
              <a:gd name="connsiteY5" fmla="*/ 3657600 h 3657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129016" h="3657600">
                <a:moveTo>
                  <a:pt x="0" y="0"/>
                </a:moveTo>
                <a:lnTo>
                  <a:pt x="8129016" y="0"/>
                </a:lnTo>
                <a:lnTo>
                  <a:pt x="8129016" y="1828800"/>
                </a:lnTo>
                <a:lnTo>
                  <a:pt x="8129016" y="3657600"/>
                </a:lnTo>
                <a:lnTo>
                  <a:pt x="4064000" y="3657600"/>
                </a:lnTo>
                <a:lnTo>
                  <a:pt x="0" y="3657600"/>
                </a:lnTo>
                <a:close/>
              </a:path>
            </a:pathLst>
          </a:custGeom>
          <a:solidFill>
            <a:schemeClr val="bg1">
              <a:lumMod val="50000"/>
            </a:schemeClr>
          </a:solidFill>
        </p:spPr>
        <p:txBody>
          <a:bodyPr wrap="square">
            <a:noAutofit/>
          </a:bodyPr>
          <a:lstStyle/>
          <a:p>
            <a:endParaRPr lang="en-US"/>
          </a:p>
        </p:txBody>
      </p:sp>
      <p:sp>
        <p:nvSpPr>
          <p:cNvPr id="2" name="Title 1"/>
          <p:cNvSpPr>
            <a:spLocks noGrp="1"/>
          </p:cNvSpPr>
          <p:nvPr>
            <p:ph type="ctrTitle"/>
          </p:nvPr>
        </p:nvSpPr>
        <p:spPr>
          <a:xfrm>
            <a:off x="1163452" y="5207651"/>
            <a:ext cx="9865096" cy="1067644"/>
          </a:xfrm>
          <a:prstGeom prst="rect">
            <a:avLst/>
          </a:prstGeom>
        </p:spPr>
        <p:txBody>
          <a:bodyPr lIns="274320" rIns="274320" anchor="ctr">
            <a:noAutofit/>
          </a:bodyPr>
          <a:lstStyle>
            <a:lvl1pPr algn="ctr">
              <a:defRPr sz="5400" b="1" cap="all" baseline="0">
                <a:solidFill>
                  <a:schemeClr val="bg1"/>
                </a:solidFill>
                <a:latin typeface="+mn-lt"/>
              </a:defRPr>
            </a:lvl1pPr>
          </a:lstStyle>
          <a:p>
            <a:r>
              <a:rPr lang="en-US"/>
              <a:t>Click to edit Master title style</a:t>
            </a:r>
          </a:p>
        </p:txBody>
      </p:sp>
      <p:sp>
        <p:nvSpPr>
          <p:cNvPr id="3" name="Subtitle 2"/>
          <p:cNvSpPr>
            <a:spLocks noGrp="1"/>
          </p:cNvSpPr>
          <p:nvPr>
            <p:ph type="subTitle" idx="1"/>
          </p:nvPr>
        </p:nvSpPr>
        <p:spPr>
          <a:xfrm>
            <a:off x="1163452" y="6165304"/>
            <a:ext cx="9865096" cy="480131"/>
          </a:xfrm>
          <a:prstGeom prst="rect">
            <a:avLst/>
          </a:prstGeom>
        </p:spPr>
        <p:txBody>
          <a:bodyPr wrap="square" lIns="274320" rIns="274320">
            <a:spAutoFit/>
          </a:bodyPr>
          <a:lstStyle>
            <a:lvl1pPr marL="0" indent="0" algn="ctr">
              <a:buNone/>
              <a:defRPr sz="2800">
                <a:solidFill>
                  <a:schemeClr val="accent3">
                    <a:lumMod val="40000"/>
                    <a:lumOff val="6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Tree>
    <p:extLst>
      <p:ext uri="{BB962C8B-B14F-4D97-AF65-F5344CB8AC3E}">
        <p14:creationId xmlns:p14="http://schemas.microsoft.com/office/powerpoint/2010/main" val="417156424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ransition Slide 11">
    <p:spTree>
      <p:nvGrpSpPr>
        <p:cNvPr id="1" name=""/>
        <p:cNvGrpSpPr/>
        <p:nvPr/>
      </p:nvGrpSpPr>
      <p:grpSpPr>
        <a:xfrm>
          <a:off x="0" y="0"/>
          <a:ext cx="0" cy="0"/>
          <a:chOff x="0" y="0"/>
          <a:chExt cx="0" cy="0"/>
        </a:xfrm>
      </p:grpSpPr>
      <p:sp>
        <p:nvSpPr>
          <p:cNvPr id="38" name="Title 1"/>
          <p:cNvSpPr>
            <a:spLocks noGrp="1"/>
          </p:cNvSpPr>
          <p:nvPr>
            <p:ph type="ctrTitle"/>
          </p:nvPr>
        </p:nvSpPr>
        <p:spPr>
          <a:xfrm>
            <a:off x="3287688" y="4074661"/>
            <a:ext cx="8434459" cy="1067644"/>
          </a:xfrm>
          <a:prstGeom prst="rect">
            <a:avLst/>
          </a:prstGeom>
        </p:spPr>
        <p:txBody>
          <a:bodyPr lIns="274320" rIns="0" anchor="b">
            <a:noAutofit/>
          </a:bodyPr>
          <a:lstStyle>
            <a:lvl1pPr algn="l">
              <a:defRPr sz="5400" b="1" cap="all" baseline="0">
                <a:solidFill>
                  <a:schemeClr val="accent2"/>
                </a:solidFill>
                <a:latin typeface="+mn-lt"/>
              </a:defRPr>
            </a:lvl1pPr>
          </a:lstStyle>
          <a:p>
            <a:r>
              <a:rPr lang="en-US"/>
              <a:t>Click to edit Master title style</a:t>
            </a:r>
          </a:p>
        </p:txBody>
      </p:sp>
      <p:sp>
        <p:nvSpPr>
          <p:cNvPr id="39" name="Subtitle 2"/>
          <p:cNvSpPr>
            <a:spLocks noGrp="1"/>
          </p:cNvSpPr>
          <p:nvPr>
            <p:ph type="subTitle" idx="1"/>
          </p:nvPr>
        </p:nvSpPr>
        <p:spPr>
          <a:xfrm>
            <a:off x="3287688" y="5172813"/>
            <a:ext cx="8434459" cy="480131"/>
          </a:xfrm>
          <a:prstGeom prst="rect">
            <a:avLst/>
          </a:prstGeom>
        </p:spPr>
        <p:txBody>
          <a:bodyPr wrap="square" lIns="274320" rIns="0">
            <a:spAutoFit/>
          </a:bodyPr>
          <a:lstStyle>
            <a:lvl1pPr marL="0" indent="0" algn="l">
              <a:buNone/>
              <a:defRPr sz="2800">
                <a:solidFill>
                  <a:schemeClr val="tx2">
                    <a:lumMod val="50000"/>
                    <a:lumOff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12" name="Freeform: Shape 11"/>
          <p:cNvSpPr/>
          <p:nvPr userDrawn="1"/>
        </p:nvSpPr>
        <p:spPr>
          <a:xfrm rot="5400000">
            <a:off x="-267349" y="4414555"/>
            <a:ext cx="1674590" cy="1139894"/>
          </a:xfrm>
          <a:custGeom>
            <a:avLst/>
            <a:gdLst>
              <a:gd name="connsiteX0" fmla="*/ 0 w 1674590"/>
              <a:gd name="connsiteY0" fmla="*/ 1139893 h 1139894"/>
              <a:gd name="connsiteX1" fmla="*/ 824542 w 1674590"/>
              <a:gd name="connsiteY1" fmla="*/ 0 h 1139894"/>
              <a:gd name="connsiteX2" fmla="*/ 1674590 w 1674590"/>
              <a:gd name="connsiteY2" fmla="*/ 1139894 h 1139894"/>
            </a:gdLst>
            <a:ahLst/>
            <a:cxnLst>
              <a:cxn ang="0">
                <a:pos x="connsiteX0" y="connsiteY0"/>
              </a:cxn>
              <a:cxn ang="0">
                <a:pos x="connsiteX1" y="connsiteY1"/>
              </a:cxn>
              <a:cxn ang="0">
                <a:pos x="connsiteX2" y="connsiteY2"/>
              </a:cxn>
            </a:cxnLst>
            <a:rect l="l" t="t" r="r" b="b"/>
            <a:pathLst>
              <a:path w="1674590" h="1139894">
                <a:moveTo>
                  <a:pt x="0" y="1139893"/>
                </a:moveTo>
                <a:lnTo>
                  <a:pt x="824542" y="0"/>
                </a:lnTo>
                <a:lnTo>
                  <a:pt x="1674590" y="1139894"/>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0" name="Picture Placeholder 9"/>
          <p:cNvSpPr>
            <a:spLocks noGrp="1"/>
          </p:cNvSpPr>
          <p:nvPr>
            <p:ph type="pic" sz="quarter" idx="13"/>
          </p:nvPr>
        </p:nvSpPr>
        <p:spPr>
          <a:xfrm>
            <a:off x="1" y="0"/>
            <a:ext cx="7806889" cy="4723331"/>
          </a:xfrm>
          <a:custGeom>
            <a:avLst/>
            <a:gdLst>
              <a:gd name="connsiteX0" fmla="*/ 0 w 7806889"/>
              <a:gd name="connsiteY0" fmla="*/ 0 h 4723331"/>
              <a:gd name="connsiteX1" fmla="*/ 7806889 w 7806889"/>
              <a:gd name="connsiteY1" fmla="*/ 0 h 4723331"/>
              <a:gd name="connsiteX2" fmla="*/ 1473016 w 7806889"/>
              <a:gd name="connsiteY2" fmla="*/ 4723331 h 4723331"/>
              <a:gd name="connsiteX3" fmla="*/ 0 w 7806889"/>
              <a:gd name="connsiteY3" fmla="*/ 3657825 h 4723331"/>
            </a:gdLst>
            <a:ahLst/>
            <a:cxnLst>
              <a:cxn ang="0">
                <a:pos x="connsiteX0" y="connsiteY0"/>
              </a:cxn>
              <a:cxn ang="0">
                <a:pos x="connsiteX1" y="connsiteY1"/>
              </a:cxn>
              <a:cxn ang="0">
                <a:pos x="connsiteX2" y="connsiteY2"/>
              </a:cxn>
              <a:cxn ang="0">
                <a:pos x="connsiteX3" y="connsiteY3"/>
              </a:cxn>
            </a:cxnLst>
            <a:rect l="l" t="t" r="r" b="b"/>
            <a:pathLst>
              <a:path w="7806889" h="4723331">
                <a:moveTo>
                  <a:pt x="0" y="0"/>
                </a:moveTo>
                <a:lnTo>
                  <a:pt x="7806889" y="0"/>
                </a:lnTo>
                <a:lnTo>
                  <a:pt x="1473016" y="4723331"/>
                </a:lnTo>
                <a:lnTo>
                  <a:pt x="0" y="3657825"/>
                </a:lnTo>
                <a:close/>
              </a:path>
            </a:pathLst>
          </a:custGeom>
        </p:spPr>
        <p:txBody>
          <a:bodyPr wrap="square">
            <a:noAutofit/>
          </a:bodyPr>
          <a:lstStyle/>
          <a:p>
            <a:endParaRPr lang="en-US"/>
          </a:p>
        </p:txBody>
      </p:sp>
      <p:sp>
        <p:nvSpPr>
          <p:cNvPr id="14" name="Freeform: Shape 13"/>
          <p:cNvSpPr/>
          <p:nvPr userDrawn="1"/>
        </p:nvSpPr>
        <p:spPr>
          <a:xfrm rot="10800000" flipV="1">
            <a:off x="0" y="5213253"/>
            <a:ext cx="3747554" cy="1644747"/>
          </a:xfrm>
          <a:custGeom>
            <a:avLst/>
            <a:gdLst>
              <a:gd name="connsiteX0" fmla="*/ 2273790 w 3747554"/>
              <a:gd name="connsiteY0" fmla="*/ 0 h 1644747"/>
              <a:gd name="connsiteX1" fmla="*/ 0 w 3747554"/>
              <a:gd name="connsiteY1" fmla="*/ 1644747 h 1644747"/>
              <a:gd name="connsiteX2" fmla="*/ 3747554 w 3747554"/>
              <a:gd name="connsiteY2" fmla="*/ 1644747 h 1644747"/>
              <a:gd name="connsiteX3" fmla="*/ 3747554 w 3747554"/>
              <a:gd name="connsiteY3" fmla="*/ 1099025 h 1644747"/>
            </a:gdLst>
            <a:ahLst/>
            <a:cxnLst>
              <a:cxn ang="0">
                <a:pos x="connsiteX0" y="connsiteY0"/>
              </a:cxn>
              <a:cxn ang="0">
                <a:pos x="connsiteX1" y="connsiteY1"/>
              </a:cxn>
              <a:cxn ang="0">
                <a:pos x="connsiteX2" y="connsiteY2"/>
              </a:cxn>
              <a:cxn ang="0">
                <a:pos x="connsiteX3" y="connsiteY3"/>
              </a:cxn>
            </a:cxnLst>
            <a:rect l="l" t="t" r="r" b="b"/>
            <a:pathLst>
              <a:path w="3747554" h="1644747">
                <a:moveTo>
                  <a:pt x="2273790" y="0"/>
                </a:moveTo>
                <a:lnTo>
                  <a:pt x="0" y="1644747"/>
                </a:lnTo>
                <a:lnTo>
                  <a:pt x="3747554" y="1644747"/>
                </a:lnTo>
                <a:lnTo>
                  <a:pt x="3747554" y="1099025"/>
                </a:ln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40" name="Date Placeholder 3"/>
          <p:cNvSpPr>
            <a:spLocks noGrp="1"/>
          </p:cNvSpPr>
          <p:nvPr>
            <p:ph type="dt" sz="half" idx="11"/>
          </p:nvPr>
        </p:nvSpPr>
        <p:spPr>
          <a:xfrm>
            <a:off x="569946" y="6356349"/>
            <a:ext cx="1931877" cy="365125"/>
          </a:xfrm>
          <a:prstGeom prst="rect">
            <a:avLst/>
          </a:prstGeom>
        </p:spPr>
        <p:txBody>
          <a:bodyPr lIns="0" rIns="0"/>
          <a:lstStyle>
            <a:lvl1pPr algn="ctr">
              <a:defRPr>
                <a:solidFill>
                  <a:schemeClr val="bg2">
                    <a:lumMod val="50000"/>
                  </a:schemeClr>
                </a:solidFill>
              </a:defRPr>
            </a:lvl1pPr>
          </a:lstStyle>
          <a:p>
            <a:r>
              <a:rPr lang="en-US">
                <a:solidFill>
                  <a:srgbClr val="E9E5DC">
                    <a:lumMod val="50000"/>
                  </a:srgbClr>
                </a:solidFill>
              </a:rPr>
              <a:t>Your Date Here</a:t>
            </a:r>
          </a:p>
        </p:txBody>
      </p:sp>
      <p:sp>
        <p:nvSpPr>
          <p:cNvPr id="41" name="Footer Placeholder 4"/>
          <p:cNvSpPr>
            <a:spLocks noGrp="1"/>
          </p:cNvSpPr>
          <p:nvPr>
            <p:ph type="ftr" sz="quarter" idx="12"/>
          </p:nvPr>
        </p:nvSpPr>
        <p:spPr>
          <a:xfrm>
            <a:off x="3747555" y="6356350"/>
            <a:ext cx="5647713" cy="365125"/>
          </a:xfrm>
          <a:prstGeom prst="rect">
            <a:avLst/>
          </a:prstGeom>
        </p:spPr>
        <p:txBody>
          <a:bodyPr/>
          <a:lstStyle>
            <a:lvl1pPr algn="l">
              <a:defRPr cap="none" baseline="0">
                <a:solidFill>
                  <a:schemeClr val="bg2">
                    <a:lumMod val="75000"/>
                  </a:schemeClr>
                </a:solidFill>
              </a:defRPr>
            </a:lvl1pPr>
          </a:lstStyle>
          <a:p>
            <a:r>
              <a:rPr lang="en-US">
                <a:solidFill>
                  <a:srgbClr val="E9E5DC">
                    <a:lumMod val="75000"/>
                  </a:srgbClr>
                </a:solidFill>
              </a:rPr>
              <a:t>Your Footer Here</a:t>
            </a:r>
          </a:p>
        </p:txBody>
      </p:sp>
      <p:sp>
        <p:nvSpPr>
          <p:cNvPr id="17" name="Slide Number Placeholder 5"/>
          <p:cNvSpPr>
            <a:spLocks noGrp="1"/>
          </p:cNvSpPr>
          <p:nvPr>
            <p:ph type="sldNum" sz="quarter" idx="15"/>
          </p:nvPr>
        </p:nvSpPr>
        <p:spPr>
          <a:xfrm>
            <a:off x="10856835" y="6356350"/>
            <a:ext cx="865312" cy="365125"/>
          </a:xfrm>
          <a:prstGeom prst="rect">
            <a:avLst/>
          </a:prstGeom>
        </p:spPr>
        <p:txBody>
          <a:bodyPr/>
          <a:lstStyle>
            <a:lvl1pPr>
              <a:defRPr>
                <a:solidFill>
                  <a:schemeClr val="bg2">
                    <a:lumMod val="75000"/>
                  </a:schemeClr>
                </a:solidFill>
              </a:defRPr>
            </a:lvl1pPr>
          </a:lstStyle>
          <a:p>
            <a:fld id="{FC1CF07D-8B3F-4D32-B059-0039CEA46DB1}" type="slidenum">
              <a:rPr lang="en-US" smtClean="0">
                <a:solidFill>
                  <a:srgbClr val="E9E5DC">
                    <a:lumMod val="75000"/>
                  </a:srgbClr>
                </a:solidFill>
              </a:rPr>
              <a:pPr/>
              <a:t>‹N°›</a:t>
            </a:fld>
            <a:endParaRPr lang="en-US">
              <a:solidFill>
                <a:srgbClr val="E9E5DC">
                  <a:lumMod val="75000"/>
                </a:srgbClr>
              </a:solidFill>
            </a:endParaRPr>
          </a:p>
        </p:txBody>
      </p:sp>
    </p:spTree>
    <p:extLst>
      <p:ext uri="{BB962C8B-B14F-4D97-AF65-F5344CB8AC3E}">
        <p14:creationId xmlns:p14="http://schemas.microsoft.com/office/powerpoint/2010/main" val="407271931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cxnSp>
        <p:nvCxnSpPr>
          <p:cNvPr id="15" name="Straight Connector 14"/>
          <p:cNvCxnSpPr/>
          <p:nvPr userDrawn="1"/>
        </p:nvCxnSpPr>
        <p:spPr>
          <a:xfrm>
            <a:off x="838200" y="6268542"/>
            <a:ext cx="10515600" cy="0"/>
          </a:xfrm>
          <a:prstGeom prst="line">
            <a:avLst/>
          </a:prstGeom>
          <a:ln>
            <a:solidFill>
              <a:schemeClr val="tx2">
                <a:lumMod val="25000"/>
                <a:lumOff val="75000"/>
              </a:schemeClr>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838200" y="160337"/>
            <a:ext cx="9578280" cy="1325563"/>
          </a:xfrm>
          <a:prstGeom prst="rect">
            <a:avLst/>
          </a:prstGeom>
        </p:spPr>
        <p:txBody>
          <a:bodyPr lIns="0"/>
          <a:lstStyle>
            <a:lvl1pPr>
              <a:defRPr b="1">
                <a:solidFill>
                  <a:schemeClr val="tx2"/>
                </a:solidFill>
                <a:latin typeface="+mn-lt"/>
              </a:defRPr>
            </a:lvl1pPr>
          </a:lstStyle>
          <a:p>
            <a:r>
              <a:rPr lang="en-US"/>
              <a:t>Click to edit Master title style</a:t>
            </a:r>
          </a:p>
        </p:txBody>
      </p:sp>
      <p:sp>
        <p:nvSpPr>
          <p:cNvPr id="3" name="Content Placeholder 2"/>
          <p:cNvSpPr>
            <a:spLocks noGrp="1"/>
          </p:cNvSpPr>
          <p:nvPr>
            <p:ph idx="1"/>
          </p:nvPr>
        </p:nvSpPr>
        <p:spPr>
          <a:xfrm>
            <a:off x="838200" y="1825625"/>
            <a:ext cx="10515600" cy="4351338"/>
          </a:xfrm>
          <a:prstGeom prst="rect">
            <a:avLst/>
          </a:prstGeom>
        </p:spPr>
        <p:txBody>
          <a:bodyPr lIns="0">
            <a:normAutofit/>
          </a:bodyPr>
          <a:lstStyle>
            <a:lvl1pPr>
              <a:spcAft>
                <a:spcPts val="1200"/>
              </a:spcAft>
              <a:defRPr sz="4000">
                <a:solidFill>
                  <a:schemeClr val="accent3"/>
                </a:solidFill>
                <a:latin typeface="+mj-lt"/>
              </a:defRPr>
            </a:lvl1pPr>
            <a:lvl2pPr>
              <a:spcAft>
                <a:spcPts val="1200"/>
              </a:spcAft>
              <a:defRPr sz="3600">
                <a:solidFill>
                  <a:schemeClr val="accent3"/>
                </a:solidFill>
                <a:latin typeface="+mj-lt"/>
              </a:defRPr>
            </a:lvl2pPr>
            <a:lvl3pPr>
              <a:spcAft>
                <a:spcPts val="1200"/>
              </a:spcAft>
              <a:defRPr sz="3200">
                <a:solidFill>
                  <a:schemeClr val="accent3"/>
                </a:solidFill>
                <a:latin typeface="+mj-lt"/>
              </a:defRPr>
            </a:lvl3pPr>
            <a:lvl4pPr>
              <a:spcAft>
                <a:spcPts val="1200"/>
              </a:spcAft>
              <a:defRPr sz="2800">
                <a:solidFill>
                  <a:schemeClr val="accent3"/>
                </a:solidFill>
                <a:latin typeface="+mj-lt"/>
              </a:defRPr>
            </a:lvl4pPr>
            <a:lvl5pPr>
              <a:spcAft>
                <a:spcPts val="1200"/>
              </a:spcAft>
              <a:defRPr sz="2800">
                <a:solidFill>
                  <a:schemeClr val="accent3"/>
                </a:solidFill>
                <a:latin typeface="+mj-lt"/>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838200" y="6356350"/>
            <a:ext cx="1297360" cy="365125"/>
          </a:xfrm>
          <a:prstGeom prst="rect">
            <a:avLst/>
          </a:prstGeom>
        </p:spPr>
        <p:txBody>
          <a:bodyPr lIns="0" rIns="0"/>
          <a:lstStyle>
            <a:lvl1pPr>
              <a:defRPr>
                <a:solidFill>
                  <a:schemeClr val="bg2">
                    <a:lumMod val="75000"/>
                  </a:schemeClr>
                </a:solidFill>
              </a:defRPr>
            </a:lvl1pPr>
          </a:lstStyle>
          <a:p>
            <a:r>
              <a:rPr lang="en-US">
                <a:solidFill>
                  <a:srgbClr val="E9E5DC">
                    <a:lumMod val="75000"/>
                  </a:srgbClr>
                </a:solidFill>
              </a:rPr>
              <a:t>Your Date Here</a:t>
            </a:r>
          </a:p>
        </p:txBody>
      </p:sp>
      <p:sp>
        <p:nvSpPr>
          <p:cNvPr id="5" name="Footer Placeholder 4"/>
          <p:cNvSpPr>
            <a:spLocks noGrp="1"/>
          </p:cNvSpPr>
          <p:nvPr>
            <p:ph type="ftr" sz="quarter" idx="11"/>
          </p:nvPr>
        </p:nvSpPr>
        <p:spPr>
          <a:xfrm>
            <a:off x="2638638" y="6356350"/>
            <a:ext cx="6914724" cy="365125"/>
          </a:xfrm>
          <a:prstGeom prst="rect">
            <a:avLst/>
          </a:prstGeom>
        </p:spPr>
        <p:txBody>
          <a:bodyPr rIns="365760"/>
          <a:lstStyle>
            <a:lvl1pPr algn="ctr">
              <a:defRPr>
                <a:solidFill>
                  <a:schemeClr val="bg2">
                    <a:lumMod val="75000"/>
                  </a:schemeClr>
                </a:solidFill>
              </a:defRPr>
            </a:lvl1pPr>
          </a:lstStyle>
          <a:p>
            <a:r>
              <a:rPr lang="en-US">
                <a:solidFill>
                  <a:srgbClr val="E9E5DC">
                    <a:lumMod val="75000"/>
                  </a:srgbClr>
                </a:solidFill>
              </a:rPr>
              <a:t>Your Footer Here</a:t>
            </a:r>
          </a:p>
        </p:txBody>
      </p:sp>
      <p:sp>
        <p:nvSpPr>
          <p:cNvPr id="6" name="Slide Number Placeholder 5"/>
          <p:cNvSpPr>
            <a:spLocks noGrp="1"/>
          </p:cNvSpPr>
          <p:nvPr>
            <p:ph type="sldNum" sz="quarter" idx="12"/>
          </p:nvPr>
        </p:nvSpPr>
        <p:spPr>
          <a:xfrm>
            <a:off x="10488488" y="6356350"/>
            <a:ext cx="865312" cy="365125"/>
          </a:xfrm>
          <a:prstGeom prst="rect">
            <a:avLst/>
          </a:prstGeom>
        </p:spPr>
        <p:txBody>
          <a:bodyPr vert="horz" lIns="0" tIns="45720" rIns="0" bIns="45720" rtlCol="0" anchor="ctr"/>
          <a:lstStyle>
            <a:lvl1pPr>
              <a:defRPr lang="en-US" smtClean="0">
                <a:solidFill>
                  <a:schemeClr val="accent2"/>
                </a:solidFill>
              </a:defRPr>
            </a:lvl1pPr>
          </a:lstStyle>
          <a:p>
            <a:fld id="{FC1CF07D-8B3F-4D32-B059-0039CEA46DB1}" type="slidenum">
              <a:rPr>
                <a:solidFill>
                  <a:srgbClr val="9B2D1F"/>
                </a:solidFill>
              </a:rPr>
              <a:pPr/>
              <a:t>‹N°›</a:t>
            </a:fld>
            <a:endParaRPr>
              <a:solidFill>
                <a:srgbClr val="9B2D1F"/>
              </a:solidFill>
            </a:endParaRPr>
          </a:p>
        </p:txBody>
      </p:sp>
      <p:cxnSp>
        <p:nvCxnSpPr>
          <p:cNvPr id="13" name="Straight Connector 12"/>
          <p:cNvCxnSpPr>
            <a:cxnSpLocks/>
          </p:cNvCxnSpPr>
          <p:nvPr userDrawn="1"/>
        </p:nvCxnSpPr>
        <p:spPr>
          <a:xfrm>
            <a:off x="10374766" y="6356350"/>
            <a:ext cx="0" cy="365125"/>
          </a:xfrm>
          <a:prstGeom prst="line">
            <a:avLst/>
          </a:prstGeom>
          <a:ln>
            <a:solidFill>
              <a:schemeClr val="accent2">
                <a:lumMod val="40000"/>
                <a:lumOff val="6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7857682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itle">
    <p:spTree>
      <p:nvGrpSpPr>
        <p:cNvPr id="1" name=""/>
        <p:cNvGrpSpPr/>
        <p:nvPr/>
      </p:nvGrpSpPr>
      <p:grpSpPr>
        <a:xfrm>
          <a:off x="0" y="0"/>
          <a:ext cx="0" cy="0"/>
          <a:chOff x="0" y="0"/>
          <a:chExt cx="0" cy="0"/>
        </a:xfrm>
      </p:grpSpPr>
      <p:cxnSp>
        <p:nvCxnSpPr>
          <p:cNvPr id="15" name="Straight Connector 14"/>
          <p:cNvCxnSpPr/>
          <p:nvPr userDrawn="1"/>
        </p:nvCxnSpPr>
        <p:spPr>
          <a:xfrm>
            <a:off x="838200" y="6268542"/>
            <a:ext cx="10515600" cy="0"/>
          </a:xfrm>
          <a:prstGeom prst="line">
            <a:avLst/>
          </a:prstGeom>
          <a:ln>
            <a:solidFill>
              <a:schemeClr val="tx2">
                <a:lumMod val="25000"/>
                <a:lumOff val="75000"/>
              </a:schemeClr>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838200" y="160337"/>
            <a:ext cx="9578280" cy="1325563"/>
          </a:xfrm>
          <a:prstGeom prst="rect">
            <a:avLst/>
          </a:prstGeom>
        </p:spPr>
        <p:txBody>
          <a:bodyPr lIns="0"/>
          <a:lstStyle>
            <a:lvl1pPr>
              <a:defRPr b="1">
                <a:solidFill>
                  <a:schemeClr val="tx2"/>
                </a:solidFill>
                <a:latin typeface="+mn-lt"/>
              </a:defRPr>
            </a:lvl1pPr>
          </a:lstStyle>
          <a:p>
            <a:r>
              <a:rPr lang="en-US"/>
              <a:t>Click to edit Master title style</a:t>
            </a:r>
          </a:p>
        </p:txBody>
      </p:sp>
      <p:sp>
        <p:nvSpPr>
          <p:cNvPr id="4" name="Date Placeholder 3"/>
          <p:cNvSpPr>
            <a:spLocks noGrp="1"/>
          </p:cNvSpPr>
          <p:nvPr>
            <p:ph type="dt" sz="half" idx="10"/>
          </p:nvPr>
        </p:nvSpPr>
        <p:spPr>
          <a:xfrm>
            <a:off x="838200" y="6356350"/>
            <a:ext cx="1297360" cy="365125"/>
          </a:xfrm>
          <a:prstGeom prst="rect">
            <a:avLst/>
          </a:prstGeom>
        </p:spPr>
        <p:txBody>
          <a:bodyPr lIns="0" rIns="0"/>
          <a:lstStyle>
            <a:lvl1pPr>
              <a:defRPr>
                <a:solidFill>
                  <a:schemeClr val="bg2">
                    <a:lumMod val="75000"/>
                  </a:schemeClr>
                </a:solidFill>
              </a:defRPr>
            </a:lvl1pPr>
          </a:lstStyle>
          <a:p>
            <a:r>
              <a:rPr lang="en-US">
                <a:solidFill>
                  <a:srgbClr val="E9E5DC">
                    <a:lumMod val="75000"/>
                  </a:srgbClr>
                </a:solidFill>
              </a:rPr>
              <a:t>Your Date Here</a:t>
            </a:r>
          </a:p>
        </p:txBody>
      </p:sp>
      <p:sp>
        <p:nvSpPr>
          <p:cNvPr id="5" name="Footer Placeholder 4"/>
          <p:cNvSpPr>
            <a:spLocks noGrp="1"/>
          </p:cNvSpPr>
          <p:nvPr>
            <p:ph type="ftr" sz="quarter" idx="11"/>
          </p:nvPr>
        </p:nvSpPr>
        <p:spPr>
          <a:xfrm>
            <a:off x="2638638" y="6356350"/>
            <a:ext cx="6914724" cy="365125"/>
          </a:xfrm>
          <a:prstGeom prst="rect">
            <a:avLst/>
          </a:prstGeom>
        </p:spPr>
        <p:txBody>
          <a:bodyPr rIns="365760"/>
          <a:lstStyle>
            <a:lvl1pPr algn="ctr">
              <a:defRPr>
                <a:solidFill>
                  <a:schemeClr val="bg2">
                    <a:lumMod val="75000"/>
                  </a:schemeClr>
                </a:solidFill>
              </a:defRPr>
            </a:lvl1pPr>
          </a:lstStyle>
          <a:p>
            <a:r>
              <a:rPr lang="en-US">
                <a:solidFill>
                  <a:srgbClr val="E9E5DC">
                    <a:lumMod val="75000"/>
                  </a:srgbClr>
                </a:solidFill>
              </a:rPr>
              <a:t>Your Footer Here</a:t>
            </a:r>
          </a:p>
        </p:txBody>
      </p:sp>
      <p:sp>
        <p:nvSpPr>
          <p:cNvPr id="6" name="Slide Number Placeholder 5"/>
          <p:cNvSpPr>
            <a:spLocks noGrp="1"/>
          </p:cNvSpPr>
          <p:nvPr>
            <p:ph type="sldNum" sz="quarter" idx="12"/>
          </p:nvPr>
        </p:nvSpPr>
        <p:spPr>
          <a:xfrm>
            <a:off x="10488488" y="6356350"/>
            <a:ext cx="865312" cy="365125"/>
          </a:xfrm>
          <a:prstGeom prst="rect">
            <a:avLst/>
          </a:prstGeom>
        </p:spPr>
        <p:txBody>
          <a:bodyPr vert="horz" lIns="0" tIns="45720" rIns="0" bIns="45720" rtlCol="0" anchor="ctr"/>
          <a:lstStyle>
            <a:lvl1pPr>
              <a:defRPr lang="en-US" smtClean="0">
                <a:solidFill>
                  <a:schemeClr val="accent2"/>
                </a:solidFill>
              </a:defRPr>
            </a:lvl1pPr>
          </a:lstStyle>
          <a:p>
            <a:fld id="{FC1CF07D-8B3F-4D32-B059-0039CEA46DB1}" type="slidenum">
              <a:rPr>
                <a:solidFill>
                  <a:srgbClr val="9B2D1F"/>
                </a:solidFill>
              </a:rPr>
              <a:pPr/>
              <a:t>‹N°›</a:t>
            </a:fld>
            <a:endParaRPr>
              <a:solidFill>
                <a:srgbClr val="9B2D1F"/>
              </a:solidFill>
            </a:endParaRPr>
          </a:p>
        </p:txBody>
      </p:sp>
      <p:cxnSp>
        <p:nvCxnSpPr>
          <p:cNvPr id="13" name="Straight Connector 12"/>
          <p:cNvCxnSpPr>
            <a:cxnSpLocks/>
          </p:cNvCxnSpPr>
          <p:nvPr userDrawn="1"/>
        </p:nvCxnSpPr>
        <p:spPr>
          <a:xfrm>
            <a:off x="10374766" y="6356350"/>
            <a:ext cx="0" cy="365125"/>
          </a:xfrm>
          <a:prstGeom prst="line">
            <a:avLst/>
          </a:prstGeom>
          <a:ln>
            <a:solidFill>
              <a:schemeClr val="accent2">
                <a:lumMod val="40000"/>
                <a:lumOff val="6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2188388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itle and Description">
    <p:spTree>
      <p:nvGrpSpPr>
        <p:cNvPr id="1" name=""/>
        <p:cNvGrpSpPr/>
        <p:nvPr/>
      </p:nvGrpSpPr>
      <p:grpSpPr>
        <a:xfrm>
          <a:off x="0" y="0"/>
          <a:ext cx="0" cy="0"/>
          <a:chOff x="0" y="0"/>
          <a:chExt cx="0" cy="0"/>
        </a:xfrm>
      </p:grpSpPr>
      <p:cxnSp>
        <p:nvCxnSpPr>
          <p:cNvPr id="15" name="Straight Connector 14"/>
          <p:cNvCxnSpPr/>
          <p:nvPr userDrawn="1"/>
        </p:nvCxnSpPr>
        <p:spPr>
          <a:xfrm>
            <a:off x="838200" y="6268542"/>
            <a:ext cx="10515600" cy="0"/>
          </a:xfrm>
          <a:prstGeom prst="line">
            <a:avLst/>
          </a:prstGeom>
          <a:ln>
            <a:solidFill>
              <a:schemeClr val="tx2">
                <a:lumMod val="25000"/>
                <a:lumOff val="75000"/>
              </a:schemeClr>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838200" y="160337"/>
            <a:ext cx="9578280" cy="1325563"/>
          </a:xfrm>
          <a:prstGeom prst="rect">
            <a:avLst/>
          </a:prstGeom>
        </p:spPr>
        <p:txBody>
          <a:bodyPr lIns="0"/>
          <a:lstStyle>
            <a:lvl1pPr>
              <a:defRPr b="1">
                <a:solidFill>
                  <a:schemeClr val="tx2"/>
                </a:solidFill>
                <a:latin typeface="+mn-lt"/>
              </a:defRPr>
            </a:lvl1pPr>
          </a:lstStyle>
          <a:p>
            <a:r>
              <a:rPr lang="en-US"/>
              <a:t>Click to edit Master title style</a:t>
            </a:r>
          </a:p>
        </p:txBody>
      </p:sp>
      <p:sp>
        <p:nvSpPr>
          <p:cNvPr id="4" name="Date Placeholder 3"/>
          <p:cNvSpPr>
            <a:spLocks noGrp="1"/>
          </p:cNvSpPr>
          <p:nvPr>
            <p:ph type="dt" sz="half" idx="10"/>
          </p:nvPr>
        </p:nvSpPr>
        <p:spPr>
          <a:xfrm>
            <a:off x="838200" y="6356350"/>
            <a:ext cx="1297360" cy="365125"/>
          </a:xfrm>
          <a:prstGeom prst="rect">
            <a:avLst/>
          </a:prstGeom>
        </p:spPr>
        <p:txBody>
          <a:bodyPr lIns="0" rIns="0"/>
          <a:lstStyle>
            <a:lvl1pPr>
              <a:defRPr>
                <a:solidFill>
                  <a:schemeClr val="bg2">
                    <a:lumMod val="75000"/>
                  </a:schemeClr>
                </a:solidFill>
              </a:defRPr>
            </a:lvl1pPr>
          </a:lstStyle>
          <a:p>
            <a:r>
              <a:rPr lang="en-US">
                <a:solidFill>
                  <a:srgbClr val="E9E5DC">
                    <a:lumMod val="75000"/>
                  </a:srgbClr>
                </a:solidFill>
              </a:rPr>
              <a:t>Your Date Here</a:t>
            </a:r>
          </a:p>
        </p:txBody>
      </p:sp>
      <p:sp>
        <p:nvSpPr>
          <p:cNvPr id="5" name="Footer Placeholder 4"/>
          <p:cNvSpPr>
            <a:spLocks noGrp="1"/>
          </p:cNvSpPr>
          <p:nvPr>
            <p:ph type="ftr" sz="quarter" idx="11"/>
          </p:nvPr>
        </p:nvSpPr>
        <p:spPr>
          <a:xfrm>
            <a:off x="2638638" y="6356350"/>
            <a:ext cx="6914724" cy="365125"/>
          </a:xfrm>
          <a:prstGeom prst="rect">
            <a:avLst/>
          </a:prstGeom>
        </p:spPr>
        <p:txBody>
          <a:bodyPr rIns="365760"/>
          <a:lstStyle>
            <a:lvl1pPr algn="ctr">
              <a:defRPr>
                <a:solidFill>
                  <a:schemeClr val="bg2">
                    <a:lumMod val="75000"/>
                  </a:schemeClr>
                </a:solidFill>
              </a:defRPr>
            </a:lvl1pPr>
          </a:lstStyle>
          <a:p>
            <a:r>
              <a:rPr lang="en-US">
                <a:solidFill>
                  <a:srgbClr val="E9E5DC">
                    <a:lumMod val="75000"/>
                  </a:srgbClr>
                </a:solidFill>
              </a:rPr>
              <a:t>Your Footer Here</a:t>
            </a:r>
          </a:p>
        </p:txBody>
      </p:sp>
      <p:sp>
        <p:nvSpPr>
          <p:cNvPr id="6" name="Slide Number Placeholder 5"/>
          <p:cNvSpPr>
            <a:spLocks noGrp="1"/>
          </p:cNvSpPr>
          <p:nvPr>
            <p:ph type="sldNum" sz="quarter" idx="12"/>
          </p:nvPr>
        </p:nvSpPr>
        <p:spPr>
          <a:xfrm>
            <a:off x="10488488" y="6356350"/>
            <a:ext cx="865312" cy="365125"/>
          </a:xfrm>
          <a:prstGeom prst="rect">
            <a:avLst/>
          </a:prstGeom>
        </p:spPr>
        <p:txBody>
          <a:bodyPr vert="horz" lIns="0" tIns="45720" rIns="0" bIns="45720" rtlCol="0" anchor="ctr"/>
          <a:lstStyle>
            <a:lvl1pPr>
              <a:defRPr lang="en-US" smtClean="0">
                <a:solidFill>
                  <a:schemeClr val="accent2"/>
                </a:solidFill>
              </a:defRPr>
            </a:lvl1pPr>
          </a:lstStyle>
          <a:p>
            <a:fld id="{FC1CF07D-8B3F-4D32-B059-0039CEA46DB1}" type="slidenum">
              <a:rPr>
                <a:solidFill>
                  <a:srgbClr val="9B2D1F"/>
                </a:solidFill>
              </a:rPr>
              <a:pPr/>
              <a:t>‹N°›</a:t>
            </a:fld>
            <a:endParaRPr>
              <a:solidFill>
                <a:srgbClr val="9B2D1F"/>
              </a:solidFill>
            </a:endParaRPr>
          </a:p>
        </p:txBody>
      </p:sp>
      <p:cxnSp>
        <p:nvCxnSpPr>
          <p:cNvPr id="13" name="Straight Connector 12"/>
          <p:cNvCxnSpPr>
            <a:cxnSpLocks/>
          </p:cNvCxnSpPr>
          <p:nvPr userDrawn="1"/>
        </p:nvCxnSpPr>
        <p:spPr>
          <a:xfrm>
            <a:off x="10374766" y="6356350"/>
            <a:ext cx="0" cy="365125"/>
          </a:xfrm>
          <a:prstGeom prst="line">
            <a:avLst/>
          </a:prstGeom>
          <a:ln>
            <a:solidFill>
              <a:schemeClr val="accent2">
                <a:lumMod val="40000"/>
                <a:lumOff val="60000"/>
              </a:schemeClr>
            </a:solidFill>
          </a:ln>
        </p:spPr>
        <p:style>
          <a:lnRef idx="1">
            <a:schemeClr val="accent1"/>
          </a:lnRef>
          <a:fillRef idx="0">
            <a:schemeClr val="accent1"/>
          </a:fillRef>
          <a:effectRef idx="0">
            <a:schemeClr val="accent1"/>
          </a:effectRef>
          <a:fontRef idx="minor">
            <a:schemeClr val="tx1"/>
          </a:fontRef>
        </p:style>
      </p:cxnSp>
      <p:sp>
        <p:nvSpPr>
          <p:cNvPr id="8" name="Text Placeholder 8"/>
          <p:cNvSpPr>
            <a:spLocks noGrp="1"/>
          </p:cNvSpPr>
          <p:nvPr>
            <p:ph type="body" sz="quarter" idx="13" hasCustomPrompt="1"/>
          </p:nvPr>
        </p:nvSpPr>
        <p:spPr>
          <a:xfrm>
            <a:off x="838200" y="5589240"/>
            <a:ext cx="10515600" cy="626368"/>
          </a:xfrm>
          <a:prstGeom prst="rect">
            <a:avLst/>
          </a:prstGeom>
        </p:spPr>
        <p:txBody>
          <a:bodyPr anchor="b"/>
          <a:lstStyle>
            <a:lvl1pPr>
              <a:defRPr>
                <a:solidFill>
                  <a:schemeClr val="accent1"/>
                </a:solidFill>
              </a:defRPr>
            </a:lvl1pPr>
            <a:lvl2pPr>
              <a:defRPr>
                <a:solidFill>
                  <a:schemeClr val="tx1">
                    <a:lumMod val="65000"/>
                    <a:lumOff val="35000"/>
                  </a:schemeClr>
                </a:solidFill>
              </a:defRPr>
            </a:lvl2pPr>
            <a:lvl3pPr marL="1143000" marR="0" indent="-228600" algn="l" defTabSz="914400" rtl="0" eaLnBrk="1" fontAlgn="auto" latinLnBrk="0" hangingPunct="1">
              <a:lnSpc>
                <a:spcPct val="90000"/>
              </a:lnSpc>
              <a:spcBef>
                <a:spcPts val="500"/>
              </a:spcBef>
              <a:spcAft>
                <a:spcPts val="0"/>
              </a:spcAft>
              <a:buClrTx/>
              <a:buSzTx/>
              <a:buFont typeface="Arial" panose="020B0604020202020204" pitchFamily="34" charset="0"/>
              <a:buChar char="•"/>
              <a:tabLst/>
              <a:defRPr>
                <a:solidFill>
                  <a:schemeClr val="tx1">
                    <a:lumMod val="65000"/>
                    <a:lumOff val="35000"/>
                  </a:schemeClr>
                </a:solidFill>
              </a:defRPr>
            </a:lvl3pPr>
            <a:lvl4pPr>
              <a:defRPr>
                <a:solidFill>
                  <a:schemeClr val="tx1">
                    <a:lumMod val="65000"/>
                    <a:lumOff val="35000"/>
                  </a:schemeClr>
                </a:solidFill>
              </a:defRPr>
            </a:lvl4pPr>
            <a:lvl5pPr>
              <a:defRPr>
                <a:solidFill>
                  <a:schemeClr val="tx1">
                    <a:lumMod val="65000"/>
                    <a:lumOff val="35000"/>
                  </a:schemeClr>
                </a:solidFill>
              </a:defRPr>
            </a:lvl5pPr>
          </a:lstStyle>
          <a:p>
            <a:pPr lvl="0">
              <a:spcBef>
                <a:spcPts val="1200"/>
              </a:spcBef>
            </a:pPr>
            <a:r>
              <a:rPr lang="en-US"/>
              <a:t>Insert a short description here</a:t>
            </a:r>
          </a:p>
        </p:txBody>
      </p:sp>
    </p:spTree>
    <p:extLst>
      <p:ext uri="{BB962C8B-B14F-4D97-AF65-F5344CB8AC3E}">
        <p14:creationId xmlns:p14="http://schemas.microsoft.com/office/powerpoint/2010/main" val="412701950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itle and 2 Columns">
    <p:spTree>
      <p:nvGrpSpPr>
        <p:cNvPr id="1" name=""/>
        <p:cNvGrpSpPr/>
        <p:nvPr/>
      </p:nvGrpSpPr>
      <p:grpSpPr>
        <a:xfrm>
          <a:off x="0" y="0"/>
          <a:ext cx="0" cy="0"/>
          <a:chOff x="0" y="0"/>
          <a:chExt cx="0" cy="0"/>
        </a:xfrm>
      </p:grpSpPr>
      <p:cxnSp>
        <p:nvCxnSpPr>
          <p:cNvPr id="15" name="Straight Connector 14"/>
          <p:cNvCxnSpPr/>
          <p:nvPr userDrawn="1"/>
        </p:nvCxnSpPr>
        <p:spPr>
          <a:xfrm>
            <a:off x="838200" y="6268542"/>
            <a:ext cx="10515600" cy="0"/>
          </a:xfrm>
          <a:prstGeom prst="line">
            <a:avLst/>
          </a:prstGeom>
          <a:ln>
            <a:solidFill>
              <a:schemeClr val="tx2">
                <a:lumMod val="25000"/>
                <a:lumOff val="75000"/>
              </a:schemeClr>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838200" y="160337"/>
            <a:ext cx="9578280" cy="1325563"/>
          </a:xfrm>
          <a:prstGeom prst="rect">
            <a:avLst/>
          </a:prstGeom>
        </p:spPr>
        <p:txBody>
          <a:bodyPr lIns="0"/>
          <a:lstStyle>
            <a:lvl1pPr>
              <a:defRPr b="1">
                <a:solidFill>
                  <a:schemeClr val="tx2"/>
                </a:solidFill>
                <a:latin typeface="+mn-lt"/>
              </a:defRPr>
            </a:lvl1pPr>
          </a:lstStyle>
          <a:p>
            <a:r>
              <a:rPr lang="en-US"/>
              <a:t>Click to edit Master title style</a:t>
            </a:r>
          </a:p>
        </p:txBody>
      </p:sp>
      <p:sp>
        <p:nvSpPr>
          <p:cNvPr id="4" name="Date Placeholder 3"/>
          <p:cNvSpPr>
            <a:spLocks noGrp="1"/>
          </p:cNvSpPr>
          <p:nvPr>
            <p:ph type="dt" sz="half" idx="10"/>
          </p:nvPr>
        </p:nvSpPr>
        <p:spPr>
          <a:xfrm>
            <a:off x="838200" y="6356350"/>
            <a:ext cx="1297360" cy="365125"/>
          </a:xfrm>
          <a:prstGeom prst="rect">
            <a:avLst/>
          </a:prstGeom>
        </p:spPr>
        <p:txBody>
          <a:bodyPr lIns="0" rIns="0"/>
          <a:lstStyle>
            <a:lvl1pPr>
              <a:defRPr>
                <a:solidFill>
                  <a:schemeClr val="bg2">
                    <a:lumMod val="75000"/>
                  </a:schemeClr>
                </a:solidFill>
              </a:defRPr>
            </a:lvl1pPr>
          </a:lstStyle>
          <a:p>
            <a:r>
              <a:rPr lang="en-US">
                <a:solidFill>
                  <a:srgbClr val="E9E5DC">
                    <a:lumMod val="75000"/>
                  </a:srgbClr>
                </a:solidFill>
              </a:rPr>
              <a:t>Your Date Here</a:t>
            </a:r>
          </a:p>
        </p:txBody>
      </p:sp>
      <p:sp>
        <p:nvSpPr>
          <p:cNvPr id="5" name="Footer Placeholder 4"/>
          <p:cNvSpPr>
            <a:spLocks noGrp="1"/>
          </p:cNvSpPr>
          <p:nvPr>
            <p:ph type="ftr" sz="quarter" idx="11"/>
          </p:nvPr>
        </p:nvSpPr>
        <p:spPr>
          <a:xfrm>
            <a:off x="2638638" y="6356350"/>
            <a:ext cx="6914724" cy="365125"/>
          </a:xfrm>
          <a:prstGeom prst="rect">
            <a:avLst/>
          </a:prstGeom>
        </p:spPr>
        <p:txBody>
          <a:bodyPr rIns="365760"/>
          <a:lstStyle>
            <a:lvl1pPr algn="ctr">
              <a:defRPr>
                <a:solidFill>
                  <a:schemeClr val="bg2">
                    <a:lumMod val="75000"/>
                  </a:schemeClr>
                </a:solidFill>
              </a:defRPr>
            </a:lvl1pPr>
          </a:lstStyle>
          <a:p>
            <a:r>
              <a:rPr lang="en-US">
                <a:solidFill>
                  <a:srgbClr val="E9E5DC">
                    <a:lumMod val="75000"/>
                  </a:srgbClr>
                </a:solidFill>
              </a:rPr>
              <a:t>Your Footer Here</a:t>
            </a:r>
          </a:p>
        </p:txBody>
      </p:sp>
      <p:sp>
        <p:nvSpPr>
          <p:cNvPr id="6" name="Slide Number Placeholder 5"/>
          <p:cNvSpPr>
            <a:spLocks noGrp="1"/>
          </p:cNvSpPr>
          <p:nvPr>
            <p:ph type="sldNum" sz="quarter" idx="12"/>
          </p:nvPr>
        </p:nvSpPr>
        <p:spPr>
          <a:xfrm>
            <a:off x="10488488" y="6356350"/>
            <a:ext cx="865312" cy="365125"/>
          </a:xfrm>
          <a:prstGeom prst="rect">
            <a:avLst/>
          </a:prstGeom>
        </p:spPr>
        <p:txBody>
          <a:bodyPr vert="horz" lIns="0" tIns="45720" rIns="0" bIns="45720" rtlCol="0" anchor="ctr"/>
          <a:lstStyle>
            <a:lvl1pPr>
              <a:defRPr lang="en-US" smtClean="0">
                <a:solidFill>
                  <a:schemeClr val="accent2"/>
                </a:solidFill>
              </a:defRPr>
            </a:lvl1pPr>
          </a:lstStyle>
          <a:p>
            <a:fld id="{FC1CF07D-8B3F-4D32-B059-0039CEA46DB1}" type="slidenum">
              <a:rPr>
                <a:solidFill>
                  <a:srgbClr val="9B2D1F"/>
                </a:solidFill>
              </a:rPr>
              <a:pPr/>
              <a:t>‹N°›</a:t>
            </a:fld>
            <a:endParaRPr>
              <a:solidFill>
                <a:srgbClr val="9B2D1F"/>
              </a:solidFill>
            </a:endParaRPr>
          </a:p>
        </p:txBody>
      </p:sp>
      <p:cxnSp>
        <p:nvCxnSpPr>
          <p:cNvPr id="13" name="Straight Connector 12"/>
          <p:cNvCxnSpPr>
            <a:cxnSpLocks/>
          </p:cNvCxnSpPr>
          <p:nvPr userDrawn="1"/>
        </p:nvCxnSpPr>
        <p:spPr>
          <a:xfrm>
            <a:off x="10374766" y="6356350"/>
            <a:ext cx="0" cy="365125"/>
          </a:xfrm>
          <a:prstGeom prst="line">
            <a:avLst/>
          </a:prstGeom>
          <a:ln>
            <a:solidFill>
              <a:schemeClr val="accent2">
                <a:lumMod val="40000"/>
                <a:lumOff val="60000"/>
              </a:schemeClr>
            </a:solidFill>
          </a:ln>
        </p:spPr>
        <p:style>
          <a:lnRef idx="1">
            <a:schemeClr val="accent1"/>
          </a:lnRef>
          <a:fillRef idx="0">
            <a:schemeClr val="accent1"/>
          </a:fillRef>
          <a:effectRef idx="0">
            <a:schemeClr val="accent1"/>
          </a:effectRef>
          <a:fontRef idx="minor">
            <a:schemeClr val="tx1"/>
          </a:fontRef>
        </p:style>
      </p:cxnSp>
      <p:sp>
        <p:nvSpPr>
          <p:cNvPr id="9" name="Content Placeholder 2"/>
          <p:cNvSpPr>
            <a:spLocks noGrp="1"/>
          </p:cNvSpPr>
          <p:nvPr>
            <p:ph sz="half" idx="1"/>
          </p:nvPr>
        </p:nvSpPr>
        <p:spPr>
          <a:xfrm>
            <a:off x="838200" y="1825625"/>
            <a:ext cx="5041776" cy="4351338"/>
          </a:xfrm>
          <a:prstGeom prst="rect">
            <a:avLst/>
          </a:prstGeom>
        </p:spPr>
        <p:txBody>
          <a:bodyPr vert="horz" lIns="0" tIns="45720" rIns="91440" bIns="45720" rtlCol="0">
            <a:normAutofit/>
          </a:bodyPr>
          <a:lstStyle>
            <a:lvl1pPr>
              <a:spcAft>
                <a:spcPts val="1800"/>
              </a:spcAft>
              <a:defRPr lang="en-US" sz="3200">
                <a:solidFill>
                  <a:schemeClr val="accent3"/>
                </a:solidFill>
                <a:latin typeface="+mj-lt"/>
              </a:defRPr>
            </a:lvl1pPr>
            <a:lvl2pPr>
              <a:spcAft>
                <a:spcPts val="1800"/>
              </a:spcAft>
              <a:defRPr lang="en-US" sz="2800">
                <a:solidFill>
                  <a:schemeClr val="accent3"/>
                </a:solidFill>
                <a:latin typeface="+mj-lt"/>
              </a:defRPr>
            </a:lvl2pPr>
            <a:lvl3pPr>
              <a:spcAft>
                <a:spcPts val="1800"/>
              </a:spcAft>
              <a:defRPr lang="en-US" sz="2400">
                <a:solidFill>
                  <a:schemeClr val="accent3"/>
                </a:solidFill>
                <a:latin typeface="+mj-lt"/>
              </a:defRPr>
            </a:lvl3pPr>
            <a:lvl4pPr>
              <a:spcAft>
                <a:spcPts val="1800"/>
              </a:spcAft>
              <a:defRPr lang="en-US" sz="2000">
                <a:solidFill>
                  <a:schemeClr val="accent3"/>
                </a:solidFill>
                <a:latin typeface="+mj-lt"/>
              </a:defRPr>
            </a:lvl4pPr>
            <a:lvl5pPr>
              <a:spcAft>
                <a:spcPts val="1800"/>
              </a:spcAft>
              <a:defRPr lang="en-US" sz="2000">
                <a:solidFill>
                  <a:schemeClr val="accent3"/>
                </a:solidFill>
                <a:latin typeface="+mj-lt"/>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10" name="Content Placeholder 3"/>
          <p:cNvSpPr>
            <a:spLocks noGrp="1"/>
          </p:cNvSpPr>
          <p:nvPr>
            <p:ph sz="half" idx="2"/>
          </p:nvPr>
        </p:nvSpPr>
        <p:spPr>
          <a:xfrm>
            <a:off x="6312024" y="1825625"/>
            <a:ext cx="5041776" cy="4351338"/>
          </a:xfrm>
          <a:prstGeom prst="rect">
            <a:avLst/>
          </a:prstGeom>
        </p:spPr>
        <p:txBody>
          <a:bodyPr vert="horz" lIns="0" tIns="45720" rIns="91440" bIns="45720" rtlCol="0">
            <a:normAutofit/>
          </a:bodyPr>
          <a:lstStyle>
            <a:lvl1pPr>
              <a:spcAft>
                <a:spcPts val="1800"/>
              </a:spcAft>
              <a:defRPr lang="en-US" sz="3200">
                <a:solidFill>
                  <a:schemeClr val="accent3"/>
                </a:solidFill>
                <a:latin typeface="+mj-lt"/>
              </a:defRPr>
            </a:lvl1pPr>
            <a:lvl2pPr>
              <a:spcAft>
                <a:spcPts val="1800"/>
              </a:spcAft>
              <a:defRPr lang="en-US" sz="2800">
                <a:solidFill>
                  <a:schemeClr val="accent3"/>
                </a:solidFill>
                <a:latin typeface="+mj-lt"/>
              </a:defRPr>
            </a:lvl2pPr>
            <a:lvl3pPr>
              <a:spcAft>
                <a:spcPts val="1800"/>
              </a:spcAft>
              <a:defRPr lang="en-US" sz="2400">
                <a:solidFill>
                  <a:schemeClr val="accent3"/>
                </a:solidFill>
                <a:latin typeface="+mj-lt"/>
              </a:defRPr>
            </a:lvl3pPr>
            <a:lvl4pPr>
              <a:spcAft>
                <a:spcPts val="1800"/>
              </a:spcAft>
              <a:defRPr lang="en-US" sz="2000">
                <a:solidFill>
                  <a:schemeClr val="accent3"/>
                </a:solidFill>
                <a:latin typeface="+mj-lt"/>
              </a:defRPr>
            </a:lvl4pPr>
            <a:lvl5pPr>
              <a:spcAft>
                <a:spcPts val="1800"/>
              </a:spcAft>
              <a:defRPr lang="en-US" sz="2000">
                <a:solidFill>
                  <a:schemeClr val="accent3"/>
                </a:solidFill>
                <a:latin typeface="+mj-lt"/>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27962971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 preserve="1">
  <p:cSld name="Title and Content - Dark">
    <p:spTree>
      <p:nvGrpSpPr>
        <p:cNvPr id="1" name=""/>
        <p:cNvGrpSpPr/>
        <p:nvPr/>
      </p:nvGrpSpPr>
      <p:grpSpPr>
        <a:xfrm>
          <a:off x="0" y="0"/>
          <a:ext cx="0" cy="0"/>
          <a:chOff x="0" y="0"/>
          <a:chExt cx="0" cy="0"/>
        </a:xfrm>
      </p:grpSpPr>
      <p:cxnSp>
        <p:nvCxnSpPr>
          <p:cNvPr id="15" name="Straight Connector 14"/>
          <p:cNvCxnSpPr/>
          <p:nvPr userDrawn="1"/>
        </p:nvCxnSpPr>
        <p:spPr>
          <a:xfrm>
            <a:off x="838200" y="6268542"/>
            <a:ext cx="10515600" cy="0"/>
          </a:xfrm>
          <a:prstGeom prst="line">
            <a:avLst/>
          </a:prstGeom>
          <a:ln>
            <a:solidFill>
              <a:schemeClr val="tx2">
                <a:lumMod val="90000"/>
                <a:lumOff val="10000"/>
              </a:schemeClr>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838200" y="160337"/>
            <a:ext cx="9578280" cy="1325563"/>
          </a:xfrm>
          <a:prstGeom prst="rect">
            <a:avLst/>
          </a:prstGeom>
        </p:spPr>
        <p:txBody>
          <a:bodyPr lIns="0"/>
          <a:lstStyle>
            <a:lvl1pPr>
              <a:defRPr b="1">
                <a:solidFill>
                  <a:schemeClr val="bg1"/>
                </a:solidFill>
                <a:latin typeface="+mn-lt"/>
              </a:defRPr>
            </a:lvl1pPr>
          </a:lstStyle>
          <a:p>
            <a:r>
              <a:rPr lang="en-US"/>
              <a:t>Click to edit Master title style</a:t>
            </a:r>
          </a:p>
        </p:txBody>
      </p:sp>
      <p:sp>
        <p:nvSpPr>
          <p:cNvPr id="3" name="Content Placeholder 2"/>
          <p:cNvSpPr>
            <a:spLocks noGrp="1"/>
          </p:cNvSpPr>
          <p:nvPr>
            <p:ph idx="1"/>
          </p:nvPr>
        </p:nvSpPr>
        <p:spPr>
          <a:xfrm>
            <a:off x="838200" y="1825625"/>
            <a:ext cx="10515600" cy="4351338"/>
          </a:xfrm>
          <a:prstGeom prst="rect">
            <a:avLst/>
          </a:prstGeom>
        </p:spPr>
        <p:txBody>
          <a:bodyPr lIns="0">
            <a:normAutofit/>
          </a:bodyPr>
          <a:lstStyle>
            <a:lvl1pPr>
              <a:spcAft>
                <a:spcPts val="1200"/>
              </a:spcAft>
              <a:defRPr sz="4000">
                <a:solidFill>
                  <a:schemeClr val="bg1"/>
                </a:solidFill>
                <a:latin typeface="+mj-lt"/>
              </a:defRPr>
            </a:lvl1pPr>
            <a:lvl2pPr>
              <a:spcAft>
                <a:spcPts val="1200"/>
              </a:spcAft>
              <a:defRPr sz="3600">
                <a:solidFill>
                  <a:schemeClr val="bg1"/>
                </a:solidFill>
                <a:latin typeface="+mj-lt"/>
              </a:defRPr>
            </a:lvl2pPr>
            <a:lvl3pPr>
              <a:spcAft>
                <a:spcPts val="1200"/>
              </a:spcAft>
              <a:defRPr sz="3200">
                <a:solidFill>
                  <a:schemeClr val="bg1"/>
                </a:solidFill>
                <a:latin typeface="+mj-lt"/>
              </a:defRPr>
            </a:lvl3pPr>
            <a:lvl4pPr>
              <a:spcAft>
                <a:spcPts val="1200"/>
              </a:spcAft>
              <a:defRPr sz="2800">
                <a:solidFill>
                  <a:schemeClr val="bg1"/>
                </a:solidFill>
                <a:latin typeface="+mj-lt"/>
              </a:defRPr>
            </a:lvl4pPr>
            <a:lvl5pPr>
              <a:spcAft>
                <a:spcPts val="1200"/>
              </a:spcAft>
              <a:defRPr sz="2800">
                <a:solidFill>
                  <a:schemeClr val="bg1"/>
                </a:solidFill>
                <a:latin typeface="+mj-lt"/>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838200" y="6356350"/>
            <a:ext cx="1297360" cy="365125"/>
          </a:xfrm>
          <a:prstGeom prst="rect">
            <a:avLst/>
          </a:prstGeom>
        </p:spPr>
        <p:txBody>
          <a:bodyPr lIns="0" rIns="0"/>
          <a:lstStyle>
            <a:lvl1pPr>
              <a:defRPr>
                <a:solidFill>
                  <a:schemeClr val="tx2">
                    <a:lumMod val="75000"/>
                    <a:lumOff val="25000"/>
                  </a:schemeClr>
                </a:solidFill>
              </a:defRPr>
            </a:lvl1pPr>
          </a:lstStyle>
          <a:p>
            <a:r>
              <a:rPr lang="en-US">
                <a:solidFill>
                  <a:srgbClr val="696464">
                    <a:lumMod val="75000"/>
                    <a:lumOff val="25000"/>
                  </a:srgbClr>
                </a:solidFill>
              </a:rPr>
              <a:t>Your Date Here</a:t>
            </a:r>
          </a:p>
        </p:txBody>
      </p:sp>
      <p:sp>
        <p:nvSpPr>
          <p:cNvPr id="5" name="Footer Placeholder 4"/>
          <p:cNvSpPr>
            <a:spLocks noGrp="1"/>
          </p:cNvSpPr>
          <p:nvPr>
            <p:ph type="ftr" sz="quarter" idx="11"/>
          </p:nvPr>
        </p:nvSpPr>
        <p:spPr>
          <a:xfrm>
            <a:off x="2638638" y="6356350"/>
            <a:ext cx="6914724" cy="365125"/>
          </a:xfrm>
          <a:prstGeom prst="rect">
            <a:avLst/>
          </a:prstGeom>
        </p:spPr>
        <p:txBody>
          <a:bodyPr rIns="365760"/>
          <a:lstStyle>
            <a:lvl1pPr algn="ctr">
              <a:defRPr>
                <a:solidFill>
                  <a:schemeClr val="tx2">
                    <a:lumMod val="75000"/>
                    <a:lumOff val="25000"/>
                  </a:schemeClr>
                </a:solidFill>
              </a:defRPr>
            </a:lvl1pPr>
          </a:lstStyle>
          <a:p>
            <a:r>
              <a:rPr lang="en-US">
                <a:solidFill>
                  <a:srgbClr val="696464">
                    <a:lumMod val="75000"/>
                    <a:lumOff val="25000"/>
                  </a:srgbClr>
                </a:solidFill>
              </a:rPr>
              <a:t>Your Footer Here</a:t>
            </a:r>
          </a:p>
        </p:txBody>
      </p:sp>
      <p:sp>
        <p:nvSpPr>
          <p:cNvPr id="6" name="Slide Number Placeholder 5"/>
          <p:cNvSpPr>
            <a:spLocks noGrp="1"/>
          </p:cNvSpPr>
          <p:nvPr>
            <p:ph type="sldNum" sz="quarter" idx="12"/>
          </p:nvPr>
        </p:nvSpPr>
        <p:spPr>
          <a:xfrm>
            <a:off x="10488488" y="6356350"/>
            <a:ext cx="865312" cy="365125"/>
          </a:xfrm>
          <a:prstGeom prst="rect">
            <a:avLst/>
          </a:prstGeom>
        </p:spPr>
        <p:txBody>
          <a:bodyPr vert="horz" lIns="0" tIns="45720" rIns="0" bIns="45720" rtlCol="0" anchor="ctr"/>
          <a:lstStyle>
            <a:lvl1pPr>
              <a:defRPr lang="en-US" smtClean="0">
                <a:solidFill>
                  <a:schemeClr val="tx2">
                    <a:lumMod val="75000"/>
                    <a:lumOff val="25000"/>
                  </a:schemeClr>
                </a:solidFill>
              </a:defRPr>
            </a:lvl1pPr>
          </a:lstStyle>
          <a:p>
            <a:fld id="{FC1CF07D-8B3F-4D32-B059-0039CEA46DB1}" type="slidenum">
              <a:rPr>
                <a:solidFill>
                  <a:srgbClr val="696464">
                    <a:lumMod val="75000"/>
                    <a:lumOff val="25000"/>
                  </a:srgbClr>
                </a:solidFill>
              </a:rPr>
              <a:pPr/>
              <a:t>‹N°›</a:t>
            </a:fld>
            <a:endParaRPr>
              <a:solidFill>
                <a:srgbClr val="696464">
                  <a:lumMod val="75000"/>
                  <a:lumOff val="25000"/>
                </a:srgbClr>
              </a:solidFill>
            </a:endParaRPr>
          </a:p>
        </p:txBody>
      </p:sp>
      <p:cxnSp>
        <p:nvCxnSpPr>
          <p:cNvPr id="13" name="Straight Connector 12"/>
          <p:cNvCxnSpPr>
            <a:cxnSpLocks/>
          </p:cNvCxnSpPr>
          <p:nvPr userDrawn="1"/>
        </p:nvCxnSpPr>
        <p:spPr>
          <a:xfrm>
            <a:off x="10374766" y="6356350"/>
            <a:ext cx="0" cy="365125"/>
          </a:xfrm>
          <a:prstGeom prst="line">
            <a:avLst/>
          </a:prstGeom>
          <a:ln>
            <a:solidFill>
              <a:schemeClr val="tx2">
                <a:lumMod val="90000"/>
                <a:lumOff val="1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0724488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Title - Dark">
    <p:spTree>
      <p:nvGrpSpPr>
        <p:cNvPr id="1" name=""/>
        <p:cNvGrpSpPr/>
        <p:nvPr/>
      </p:nvGrpSpPr>
      <p:grpSpPr>
        <a:xfrm>
          <a:off x="0" y="0"/>
          <a:ext cx="0" cy="0"/>
          <a:chOff x="0" y="0"/>
          <a:chExt cx="0" cy="0"/>
        </a:xfrm>
      </p:grpSpPr>
      <p:cxnSp>
        <p:nvCxnSpPr>
          <p:cNvPr id="15" name="Straight Connector 14"/>
          <p:cNvCxnSpPr/>
          <p:nvPr userDrawn="1"/>
        </p:nvCxnSpPr>
        <p:spPr>
          <a:xfrm>
            <a:off x="838200" y="6268542"/>
            <a:ext cx="10515600" cy="0"/>
          </a:xfrm>
          <a:prstGeom prst="line">
            <a:avLst/>
          </a:prstGeom>
          <a:ln>
            <a:solidFill>
              <a:schemeClr val="tx2">
                <a:lumMod val="90000"/>
                <a:lumOff val="10000"/>
              </a:schemeClr>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838200" y="160337"/>
            <a:ext cx="9578280" cy="1325563"/>
          </a:xfrm>
          <a:prstGeom prst="rect">
            <a:avLst/>
          </a:prstGeom>
        </p:spPr>
        <p:txBody>
          <a:bodyPr lIns="0"/>
          <a:lstStyle>
            <a:lvl1pPr>
              <a:defRPr b="1">
                <a:solidFill>
                  <a:schemeClr val="bg1"/>
                </a:solidFill>
                <a:latin typeface="+mn-lt"/>
              </a:defRPr>
            </a:lvl1pPr>
          </a:lstStyle>
          <a:p>
            <a:r>
              <a:rPr lang="en-US"/>
              <a:t>Click to edit Master title style</a:t>
            </a:r>
          </a:p>
        </p:txBody>
      </p:sp>
      <p:sp>
        <p:nvSpPr>
          <p:cNvPr id="4" name="Date Placeholder 3"/>
          <p:cNvSpPr>
            <a:spLocks noGrp="1"/>
          </p:cNvSpPr>
          <p:nvPr>
            <p:ph type="dt" sz="half" idx="10"/>
          </p:nvPr>
        </p:nvSpPr>
        <p:spPr>
          <a:xfrm>
            <a:off x="838200" y="6356350"/>
            <a:ext cx="1297360" cy="365125"/>
          </a:xfrm>
          <a:prstGeom prst="rect">
            <a:avLst/>
          </a:prstGeom>
        </p:spPr>
        <p:txBody>
          <a:bodyPr lIns="0" rIns="0"/>
          <a:lstStyle>
            <a:lvl1pPr>
              <a:defRPr>
                <a:solidFill>
                  <a:schemeClr val="tx2">
                    <a:lumMod val="75000"/>
                    <a:lumOff val="25000"/>
                  </a:schemeClr>
                </a:solidFill>
              </a:defRPr>
            </a:lvl1pPr>
          </a:lstStyle>
          <a:p>
            <a:r>
              <a:rPr lang="en-US">
                <a:solidFill>
                  <a:srgbClr val="696464">
                    <a:lumMod val="75000"/>
                    <a:lumOff val="25000"/>
                  </a:srgbClr>
                </a:solidFill>
              </a:rPr>
              <a:t>Your Date Here</a:t>
            </a:r>
          </a:p>
        </p:txBody>
      </p:sp>
      <p:sp>
        <p:nvSpPr>
          <p:cNvPr id="5" name="Footer Placeholder 4"/>
          <p:cNvSpPr>
            <a:spLocks noGrp="1"/>
          </p:cNvSpPr>
          <p:nvPr>
            <p:ph type="ftr" sz="quarter" idx="11"/>
          </p:nvPr>
        </p:nvSpPr>
        <p:spPr>
          <a:xfrm>
            <a:off x="2638638" y="6356350"/>
            <a:ext cx="6914724" cy="365125"/>
          </a:xfrm>
          <a:prstGeom prst="rect">
            <a:avLst/>
          </a:prstGeom>
        </p:spPr>
        <p:txBody>
          <a:bodyPr rIns="365760"/>
          <a:lstStyle>
            <a:lvl1pPr algn="ctr">
              <a:defRPr>
                <a:solidFill>
                  <a:schemeClr val="tx2">
                    <a:lumMod val="75000"/>
                    <a:lumOff val="25000"/>
                  </a:schemeClr>
                </a:solidFill>
              </a:defRPr>
            </a:lvl1pPr>
          </a:lstStyle>
          <a:p>
            <a:r>
              <a:rPr lang="en-US">
                <a:solidFill>
                  <a:srgbClr val="696464">
                    <a:lumMod val="75000"/>
                    <a:lumOff val="25000"/>
                  </a:srgbClr>
                </a:solidFill>
              </a:rPr>
              <a:t>Your Footer Here</a:t>
            </a:r>
          </a:p>
        </p:txBody>
      </p:sp>
      <p:sp>
        <p:nvSpPr>
          <p:cNvPr id="6" name="Slide Number Placeholder 5"/>
          <p:cNvSpPr>
            <a:spLocks noGrp="1"/>
          </p:cNvSpPr>
          <p:nvPr>
            <p:ph type="sldNum" sz="quarter" idx="12"/>
          </p:nvPr>
        </p:nvSpPr>
        <p:spPr>
          <a:xfrm>
            <a:off x="10488488" y="6356350"/>
            <a:ext cx="865312" cy="365125"/>
          </a:xfrm>
          <a:prstGeom prst="rect">
            <a:avLst/>
          </a:prstGeom>
        </p:spPr>
        <p:txBody>
          <a:bodyPr vert="horz" lIns="0" tIns="45720" rIns="0" bIns="45720" rtlCol="0" anchor="ctr"/>
          <a:lstStyle>
            <a:lvl1pPr>
              <a:defRPr lang="en-US" smtClean="0">
                <a:solidFill>
                  <a:schemeClr val="tx2">
                    <a:lumMod val="75000"/>
                    <a:lumOff val="25000"/>
                  </a:schemeClr>
                </a:solidFill>
              </a:defRPr>
            </a:lvl1pPr>
          </a:lstStyle>
          <a:p>
            <a:fld id="{FC1CF07D-8B3F-4D32-B059-0039CEA46DB1}" type="slidenum">
              <a:rPr>
                <a:solidFill>
                  <a:srgbClr val="696464">
                    <a:lumMod val="75000"/>
                    <a:lumOff val="25000"/>
                  </a:srgbClr>
                </a:solidFill>
              </a:rPr>
              <a:pPr/>
              <a:t>‹N°›</a:t>
            </a:fld>
            <a:endParaRPr>
              <a:solidFill>
                <a:srgbClr val="696464">
                  <a:lumMod val="75000"/>
                  <a:lumOff val="25000"/>
                </a:srgbClr>
              </a:solidFill>
            </a:endParaRPr>
          </a:p>
        </p:txBody>
      </p:sp>
      <p:cxnSp>
        <p:nvCxnSpPr>
          <p:cNvPr id="13" name="Straight Connector 12"/>
          <p:cNvCxnSpPr>
            <a:cxnSpLocks/>
          </p:cNvCxnSpPr>
          <p:nvPr userDrawn="1"/>
        </p:nvCxnSpPr>
        <p:spPr>
          <a:xfrm>
            <a:off x="10374766" y="6356350"/>
            <a:ext cx="0" cy="365125"/>
          </a:xfrm>
          <a:prstGeom prst="line">
            <a:avLst/>
          </a:prstGeom>
          <a:ln>
            <a:solidFill>
              <a:schemeClr val="tx2">
                <a:lumMod val="90000"/>
                <a:lumOff val="1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1004469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lide 2">
    <p:spTree>
      <p:nvGrpSpPr>
        <p:cNvPr id="1" name=""/>
        <p:cNvGrpSpPr/>
        <p:nvPr/>
      </p:nvGrpSpPr>
      <p:grpSpPr>
        <a:xfrm>
          <a:off x="0" y="0"/>
          <a:ext cx="0" cy="0"/>
          <a:chOff x="0" y="0"/>
          <a:chExt cx="0" cy="0"/>
        </a:xfrm>
      </p:grpSpPr>
      <p:sp>
        <p:nvSpPr>
          <p:cNvPr id="38" name="Title 1"/>
          <p:cNvSpPr>
            <a:spLocks noGrp="1"/>
          </p:cNvSpPr>
          <p:nvPr>
            <p:ph type="ctrTitle"/>
          </p:nvPr>
        </p:nvSpPr>
        <p:spPr>
          <a:xfrm>
            <a:off x="4757682" y="4074661"/>
            <a:ext cx="6964465" cy="1067644"/>
          </a:xfrm>
          <a:prstGeom prst="rect">
            <a:avLst/>
          </a:prstGeom>
        </p:spPr>
        <p:txBody>
          <a:bodyPr lIns="274320" rIns="0" anchor="b">
            <a:noAutofit/>
          </a:bodyPr>
          <a:lstStyle>
            <a:lvl1pPr algn="l">
              <a:defRPr sz="3200" b="1" cap="all" baseline="0">
                <a:solidFill>
                  <a:schemeClr val="accent2"/>
                </a:solidFill>
                <a:latin typeface="+mn-lt"/>
              </a:defRPr>
            </a:lvl1pPr>
          </a:lstStyle>
          <a:p>
            <a:r>
              <a:rPr lang="en-US"/>
              <a:t>Click to edit Master title style</a:t>
            </a:r>
          </a:p>
        </p:txBody>
      </p:sp>
      <p:sp>
        <p:nvSpPr>
          <p:cNvPr id="39" name="Subtitle 2"/>
          <p:cNvSpPr>
            <a:spLocks noGrp="1"/>
          </p:cNvSpPr>
          <p:nvPr>
            <p:ph type="subTitle" idx="1"/>
          </p:nvPr>
        </p:nvSpPr>
        <p:spPr>
          <a:xfrm>
            <a:off x="4757682" y="5172813"/>
            <a:ext cx="6964465" cy="407890"/>
          </a:xfrm>
          <a:prstGeom prst="rect">
            <a:avLst/>
          </a:prstGeom>
        </p:spPr>
        <p:txBody>
          <a:bodyPr lIns="274320" rIns="0"/>
          <a:lstStyle>
            <a:lvl1pPr marL="0" indent="0" algn="l">
              <a:buNone/>
              <a:defRPr sz="2400">
                <a:solidFill>
                  <a:schemeClr val="accent3"/>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31" name="Freeform: Shape 30"/>
          <p:cNvSpPr/>
          <p:nvPr userDrawn="1"/>
        </p:nvSpPr>
        <p:spPr>
          <a:xfrm rot="5400000">
            <a:off x="-487322" y="3075509"/>
            <a:ext cx="4269815" cy="3295170"/>
          </a:xfrm>
          <a:custGeom>
            <a:avLst/>
            <a:gdLst>
              <a:gd name="connsiteX0" fmla="*/ 0 w 4269815"/>
              <a:gd name="connsiteY0" fmla="*/ 3295170 h 3295170"/>
              <a:gd name="connsiteX1" fmla="*/ 2383562 w 4269815"/>
              <a:gd name="connsiteY1" fmla="*/ 0 h 3295170"/>
              <a:gd name="connsiteX2" fmla="*/ 4269815 w 4269815"/>
              <a:gd name="connsiteY2" fmla="*/ 2529419 h 3295170"/>
              <a:gd name="connsiteX3" fmla="*/ 4269815 w 4269815"/>
              <a:gd name="connsiteY3" fmla="*/ 3295170 h 3295170"/>
            </a:gdLst>
            <a:ahLst/>
            <a:cxnLst>
              <a:cxn ang="0">
                <a:pos x="connsiteX0" y="connsiteY0"/>
              </a:cxn>
              <a:cxn ang="0">
                <a:pos x="connsiteX1" y="connsiteY1"/>
              </a:cxn>
              <a:cxn ang="0">
                <a:pos x="connsiteX2" y="connsiteY2"/>
              </a:cxn>
              <a:cxn ang="0">
                <a:pos x="connsiteX3" y="connsiteY3"/>
              </a:cxn>
            </a:cxnLst>
            <a:rect l="l" t="t" r="r" b="b"/>
            <a:pathLst>
              <a:path w="4269815" h="3295170">
                <a:moveTo>
                  <a:pt x="0" y="3295170"/>
                </a:moveTo>
                <a:lnTo>
                  <a:pt x="2383562" y="0"/>
                </a:lnTo>
                <a:lnTo>
                  <a:pt x="4269815" y="2529419"/>
                </a:lnTo>
                <a:lnTo>
                  <a:pt x="4269815" y="329517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25" name="Picture Placeholder 24"/>
          <p:cNvSpPr>
            <a:spLocks noGrp="1"/>
          </p:cNvSpPr>
          <p:nvPr>
            <p:ph type="pic" sz="quarter" idx="13"/>
          </p:nvPr>
        </p:nvSpPr>
        <p:spPr>
          <a:xfrm>
            <a:off x="0" y="0"/>
            <a:ext cx="9962166" cy="4723331"/>
          </a:xfrm>
          <a:custGeom>
            <a:avLst/>
            <a:gdLst>
              <a:gd name="connsiteX0" fmla="*/ 0 w 9962166"/>
              <a:gd name="connsiteY0" fmla="*/ 0 h 4723331"/>
              <a:gd name="connsiteX1" fmla="*/ 9962166 w 9962166"/>
              <a:gd name="connsiteY1" fmla="*/ 0 h 4723331"/>
              <a:gd name="connsiteX2" fmla="*/ 3628293 w 9962166"/>
              <a:gd name="connsiteY2" fmla="*/ 4723331 h 4723331"/>
              <a:gd name="connsiteX3" fmla="*/ 0 w 9962166"/>
              <a:gd name="connsiteY3" fmla="*/ 2098805 h 4723331"/>
            </a:gdLst>
            <a:ahLst/>
            <a:cxnLst>
              <a:cxn ang="0">
                <a:pos x="connsiteX0" y="connsiteY0"/>
              </a:cxn>
              <a:cxn ang="0">
                <a:pos x="connsiteX1" y="connsiteY1"/>
              </a:cxn>
              <a:cxn ang="0">
                <a:pos x="connsiteX2" y="connsiteY2"/>
              </a:cxn>
              <a:cxn ang="0">
                <a:pos x="connsiteX3" y="connsiteY3"/>
              </a:cxn>
            </a:cxnLst>
            <a:rect l="l" t="t" r="r" b="b"/>
            <a:pathLst>
              <a:path w="9962166" h="4723331">
                <a:moveTo>
                  <a:pt x="0" y="0"/>
                </a:moveTo>
                <a:lnTo>
                  <a:pt x="9962166" y="0"/>
                </a:lnTo>
                <a:lnTo>
                  <a:pt x="3628293" y="4723331"/>
                </a:lnTo>
                <a:lnTo>
                  <a:pt x="0" y="2098805"/>
                </a:lnTo>
                <a:close/>
              </a:path>
            </a:pathLst>
          </a:custGeom>
        </p:spPr>
        <p:txBody>
          <a:bodyPr wrap="square">
            <a:noAutofit/>
          </a:bodyPr>
          <a:lstStyle/>
          <a:p>
            <a:endParaRPr lang="en-US"/>
          </a:p>
        </p:txBody>
      </p:sp>
      <p:sp>
        <p:nvSpPr>
          <p:cNvPr id="35" name="Freeform: Shape 34"/>
          <p:cNvSpPr/>
          <p:nvPr userDrawn="1"/>
        </p:nvSpPr>
        <p:spPr>
          <a:xfrm rot="10800000" flipV="1">
            <a:off x="1423477" y="5213253"/>
            <a:ext cx="4479354" cy="1644747"/>
          </a:xfrm>
          <a:custGeom>
            <a:avLst/>
            <a:gdLst>
              <a:gd name="connsiteX0" fmla="*/ 2273790 w 4479354"/>
              <a:gd name="connsiteY0" fmla="*/ 0 h 1644747"/>
              <a:gd name="connsiteX1" fmla="*/ 0 w 4479354"/>
              <a:gd name="connsiteY1" fmla="*/ 1644747 h 1644747"/>
              <a:gd name="connsiteX2" fmla="*/ 4479354 w 4479354"/>
              <a:gd name="connsiteY2" fmla="*/ 1644747 h 1644747"/>
            </a:gdLst>
            <a:ahLst/>
            <a:cxnLst>
              <a:cxn ang="0">
                <a:pos x="connsiteX0" y="connsiteY0"/>
              </a:cxn>
              <a:cxn ang="0">
                <a:pos x="connsiteX1" y="connsiteY1"/>
              </a:cxn>
              <a:cxn ang="0">
                <a:pos x="connsiteX2" y="connsiteY2"/>
              </a:cxn>
            </a:cxnLst>
            <a:rect l="l" t="t" r="r" b="b"/>
            <a:pathLst>
              <a:path w="4479354" h="1644747">
                <a:moveTo>
                  <a:pt x="2273790" y="0"/>
                </a:moveTo>
                <a:lnTo>
                  <a:pt x="0" y="1644747"/>
                </a:lnTo>
                <a:lnTo>
                  <a:pt x="4479354" y="1644747"/>
                </a:ln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40" name="Date Placeholder 3"/>
          <p:cNvSpPr>
            <a:spLocks noGrp="1"/>
          </p:cNvSpPr>
          <p:nvPr>
            <p:ph type="dt" sz="half" idx="11"/>
          </p:nvPr>
        </p:nvSpPr>
        <p:spPr>
          <a:xfrm>
            <a:off x="2825806" y="6356349"/>
            <a:ext cx="1931877" cy="365125"/>
          </a:xfrm>
          <a:prstGeom prst="rect">
            <a:avLst/>
          </a:prstGeom>
        </p:spPr>
        <p:txBody>
          <a:bodyPr lIns="0" rIns="0"/>
          <a:lstStyle>
            <a:lvl1pPr algn="ctr">
              <a:defRPr>
                <a:solidFill>
                  <a:schemeClr val="bg2">
                    <a:lumMod val="75000"/>
                  </a:schemeClr>
                </a:solidFill>
              </a:defRPr>
            </a:lvl1pPr>
          </a:lstStyle>
          <a:p>
            <a:r>
              <a:rPr lang="en-US">
                <a:solidFill>
                  <a:srgbClr val="E9E5DC">
                    <a:lumMod val="75000"/>
                  </a:srgbClr>
                </a:solidFill>
              </a:rPr>
              <a:t>Your Date Here</a:t>
            </a:r>
          </a:p>
        </p:txBody>
      </p:sp>
      <p:sp>
        <p:nvSpPr>
          <p:cNvPr id="41" name="Footer Placeholder 4"/>
          <p:cNvSpPr>
            <a:spLocks noGrp="1"/>
          </p:cNvSpPr>
          <p:nvPr>
            <p:ph type="ftr" sz="quarter" idx="12"/>
          </p:nvPr>
        </p:nvSpPr>
        <p:spPr>
          <a:xfrm>
            <a:off x="6074434" y="6356350"/>
            <a:ext cx="5647713" cy="365125"/>
          </a:xfrm>
          <a:prstGeom prst="rect">
            <a:avLst/>
          </a:prstGeom>
        </p:spPr>
        <p:txBody>
          <a:bodyPr/>
          <a:lstStyle>
            <a:lvl1pPr algn="l">
              <a:defRPr cap="none" baseline="0">
                <a:solidFill>
                  <a:schemeClr val="bg2">
                    <a:lumMod val="75000"/>
                  </a:schemeClr>
                </a:solidFill>
              </a:defRPr>
            </a:lvl1pPr>
          </a:lstStyle>
          <a:p>
            <a:r>
              <a:rPr lang="en-US">
                <a:solidFill>
                  <a:srgbClr val="E9E5DC">
                    <a:lumMod val="75000"/>
                  </a:srgbClr>
                </a:solidFill>
              </a:rPr>
              <a:t>Your Footer Here</a:t>
            </a:r>
          </a:p>
        </p:txBody>
      </p:sp>
    </p:spTree>
    <p:extLst>
      <p:ext uri="{BB962C8B-B14F-4D97-AF65-F5344CB8AC3E}">
        <p14:creationId xmlns:p14="http://schemas.microsoft.com/office/powerpoint/2010/main" val="29808488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Quote - Dark">
    <p:spTree>
      <p:nvGrpSpPr>
        <p:cNvPr id="1" name=""/>
        <p:cNvGrpSpPr/>
        <p:nvPr/>
      </p:nvGrpSpPr>
      <p:grpSpPr>
        <a:xfrm>
          <a:off x="0" y="0"/>
          <a:ext cx="0" cy="0"/>
          <a:chOff x="0" y="0"/>
          <a:chExt cx="0" cy="0"/>
        </a:xfrm>
      </p:grpSpPr>
      <p:sp>
        <p:nvSpPr>
          <p:cNvPr id="9" name="Freeform: Shape 8"/>
          <p:cNvSpPr/>
          <p:nvPr userDrawn="1"/>
        </p:nvSpPr>
        <p:spPr>
          <a:xfrm>
            <a:off x="0" y="1"/>
            <a:ext cx="9962166" cy="4723331"/>
          </a:xfrm>
          <a:custGeom>
            <a:avLst/>
            <a:gdLst>
              <a:gd name="connsiteX0" fmla="*/ 0 w 9962166"/>
              <a:gd name="connsiteY0" fmla="*/ 0 h 4723331"/>
              <a:gd name="connsiteX1" fmla="*/ 9962166 w 9962166"/>
              <a:gd name="connsiteY1" fmla="*/ 0 h 4723331"/>
              <a:gd name="connsiteX2" fmla="*/ 3628293 w 9962166"/>
              <a:gd name="connsiteY2" fmla="*/ 4723331 h 4723331"/>
              <a:gd name="connsiteX3" fmla="*/ 0 w 9962166"/>
              <a:gd name="connsiteY3" fmla="*/ 2098805 h 4723331"/>
            </a:gdLst>
            <a:ahLst/>
            <a:cxnLst>
              <a:cxn ang="0">
                <a:pos x="connsiteX0" y="connsiteY0"/>
              </a:cxn>
              <a:cxn ang="0">
                <a:pos x="connsiteX1" y="connsiteY1"/>
              </a:cxn>
              <a:cxn ang="0">
                <a:pos x="connsiteX2" y="connsiteY2"/>
              </a:cxn>
              <a:cxn ang="0">
                <a:pos x="connsiteX3" y="connsiteY3"/>
              </a:cxn>
            </a:cxnLst>
            <a:rect l="l" t="t" r="r" b="b"/>
            <a:pathLst>
              <a:path w="9962166" h="4723331">
                <a:moveTo>
                  <a:pt x="0" y="0"/>
                </a:moveTo>
                <a:lnTo>
                  <a:pt x="9962166" y="0"/>
                </a:lnTo>
                <a:lnTo>
                  <a:pt x="3628293" y="4723331"/>
                </a:lnTo>
                <a:lnTo>
                  <a:pt x="0" y="2098805"/>
                </a:lnTo>
                <a:close/>
              </a:path>
            </a:pathLst>
          </a:custGeom>
          <a:solidFill>
            <a:schemeClr val="bg1">
              <a:lumMod val="95000"/>
              <a:alpha val="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0" name="Freeform: Shape 9"/>
          <p:cNvSpPr/>
          <p:nvPr userDrawn="1"/>
        </p:nvSpPr>
        <p:spPr>
          <a:xfrm rot="5400000">
            <a:off x="-487322" y="3075509"/>
            <a:ext cx="4269815" cy="3295170"/>
          </a:xfrm>
          <a:custGeom>
            <a:avLst/>
            <a:gdLst>
              <a:gd name="connsiteX0" fmla="*/ 0 w 4269815"/>
              <a:gd name="connsiteY0" fmla="*/ 3295170 h 3295170"/>
              <a:gd name="connsiteX1" fmla="*/ 2383562 w 4269815"/>
              <a:gd name="connsiteY1" fmla="*/ 0 h 3295170"/>
              <a:gd name="connsiteX2" fmla="*/ 4269815 w 4269815"/>
              <a:gd name="connsiteY2" fmla="*/ 2529419 h 3295170"/>
              <a:gd name="connsiteX3" fmla="*/ 4269815 w 4269815"/>
              <a:gd name="connsiteY3" fmla="*/ 3295170 h 3295170"/>
            </a:gdLst>
            <a:ahLst/>
            <a:cxnLst>
              <a:cxn ang="0">
                <a:pos x="connsiteX0" y="connsiteY0"/>
              </a:cxn>
              <a:cxn ang="0">
                <a:pos x="connsiteX1" y="connsiteY1"/>
              </a:cxn>
              <a:cxn ang="0">
                <a:pos x="connsiteX2" y="connsiteY2"/>
              </a:cxn>
              <a:cxn ang="0">
                <a:pos x="connsiteX3" y="connsiteY3"/>
              </a:cxn>
            </a:cxnLst>
            <a:rect l="l" t="t" r="r" b="b"/>
            <a:pathLst>
              <a:path w="4269815" h="3295170">
                <a:moveTo>
                  <a:pt x="0" y="3295170"/>
                </a:moveTo>
                <a:lnTo>
                  <a:pt x="2383562" y="0"/>
                </a:lnTo>
                <a:lnTo>
                  <a:pt x="4269815" y="2529419"/>
                </a:lnTo>
                <a:lnTo>
                  <a:pt x="4269815" y="3295170"/>
                </a:lnTo>
                <a:close/>
              </a:path>
            </a:pathLst>
          </a:custGeom>
          <a:solidFill>
            <a:schemeClr val="bg1">
              <a:lumMod val="95000"/>
              <a:alpha val="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1" name="Freeform: Shape 10"/>
          <p:cNvSpPr/>
          <p:nvPr userDrawn="1"/>
        </p:nvSpPr>
        <p:spPr>
          <a:xfrm rot="10800000" flipV="1">
            <a:off x="1423477" y="5213253"/>
            <a:ext cx="4479354" cy="1644747"/>
          </a:xfrm>
          <a:custGeom>
            <a:avLst/>
            <a:gdLst>
              <a:gd name="connsiteX0" fmla="*/ 2273790 w 4479354"/>
              <a:gd name="connsiteY0" fmla="*/ 0 h 1644747"/>
              <a:gd name="connsiteX1" fmla="*/ 0 w 4479354"/>
              <a:gd name="connsiteY1" fmla="*/ 1644747 h 1644747"/>
              <a:gd name="connsiteX2" fmla="*/ 4479354 w 4479354"/>
              <a:gd name="connsiteY2" fmla="*/ 1644747 h 1644747"/>
            </a:gdLst>
            <a:ahLst/>
            <a:cxnLst>
              <a:cxn ang="0">
                <a:pos x="connsiteX0" y="connsiteY0"/>
              </a:cxn>
              <a:cxn ang="0">
                <a:pos x="connsiteX1" y="connsiteY1"/>
              </a:cxn>
              <a:cxn ang="0">
                <a:pos x="connsiteX2" y="connsiteY2"/>
              </a:cxn>
            </a:cxnLst>
            <a:rect l="l" t="t" r="r" b="b"/>
            <a:pathLst>
              <a:path w="4479354" h="1644747">
                <a:moveTo>
                  <a:pt x="2273790" y="0"/>
                </a:moveTo>
                <a:lnTo>
                  <a:pt x="0" y="1644747"/>
                </a:lnTo>
                <a:lnTo>
                  <a:pt x="4479354" y="1644747"/>
                </a:lnTo>
                <a:close/>
              </a:path>
            </a:pathLst>
          </a:custGeom>
          <a:solidFill>
            <a:schemeClr val="bg1">
              <a:lumMod val="95000"/>
              <a:alpha val="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6" name="Content Placeholder 2"/>
          <p:cNvSpPr>
            <a:spLocks noGrp="1"/>
          </p:cNvSpPr>
          <p:nvPr>
            <p:ph idx="1" hasCustomPrompt="1"/>
          </p:nvPr>
        </p:nvSpPr>
        <p:spPr>
          <a:xfrm>
            <a:off x="838200" y="2036486"/>
            <a:ext cx="10515600" cy="3379551"/>
          </a:xfrm>
          <a:prstGeom prst="rect">
            <a:avLst/>
          </a:prstGeom>
        </p:spPr>
        <p:txBody>
          <a:bodyPr lIns="0" tIns="274320" rIns="0" bIns="0" anchor="ctr">
            <a:normAutofit/>
          </a:bodyPr>
          <a:lstStyle>
            <a:lvl1pPr marL="0" indent="0" algn="r">
              <a:spcBef>
                <a:spcPts val="1200"/>
              </a:spcBef>
              <a:buNone/>
              <a:defRPr sz="7200">
                <a:solidFill>
                  <a:schemeClr val="bg1"/>
                </a:solidFill>
                <a:latin typeface="+mn-lt"/>
                <a:ea typeface="Roboto" panose="02000000000000000000" pitchFamily="2" charset="0"/>
              </a:defRPr>
            </a:lvl1pPr>
            <a:lvl2pPr marL="457200" indent="0" algn="ctr">
              <a:spcBef>
                <a:spcPts val="1200"/>
              </a:spcBef>
              <a:buNone/>
              <a:defRPr sz="2800">
                <a:solidFill>
                  <a:schemeClr val="bg1"/>
                </a:solidFill>
                <a:latin typeface="Roboto" panose="02000000000000000000" pitchFamily="2" charset="0"/>
                <a:ea typeface="Roboto" panose="02000000000000000000" pitchFamily="2" charset="0"/>
              </a:defRPr>
            </a:lvl2pPr>
            <a:lvl3pPr marL="914400" indent="0" algn="ctr">
              <a:spcBef>
                <a:spcPts val="1200"/>
              </a:spcBef>
              <a:buNone/>
              <a:defRPr sz="2400">
                <a:solidFill>
                  <a:schemeClr val="bg1"/>
                </a:solidFill>
                <a:latin typeface="Roboto" panose="02000000000000000000" pitchFamily="2" charset="0"/>
                <a:ea typeface="Roboto" panose="02000000000000000000" pitchFamily="2" charset="0"/>
              </a:defRPr>
            </a:lvl3pPr>
            <a:lvl4pPr marL="1371600" indent="0" algn="ctr">
              <a:spcBef>
                <a:spcPts val="1200"/>
              </a:spcBef>
              <a:buNone/>
              <a:defRPr sz="2000">
                <a:solidFill>
                  <a:schemeClr val="bg1"/>
                </a:solidFill>
                <a:latin typeface="Roboto" panose="02000000000000000000" pitchFamily="2" charset="0"/>
                <a:ea typeface="Roboto" panose="02000000000000000000" pitchFamily="2" charset="0"/>
              </a:defRPr>
            </a:lvl4pPr>
            <a:lvl5pPr marL="1828800" indent="0" algn="ctr">
              <a:spcBef>
                <a:spcPts val="1200"/>
              </a:spcBef>
              <a:buNone/>
              <a:defRPr sz="2000">
                <a:solidFill>
                  <a:schemeClr val="bg1"/>
                </a:solidFill>
                <a:latin typeface="Roboto" panose="02000000000000000000" pitchFamily="2" charset="0"/>
                <a:ea typeface="Roboto" panose="02000000000000000000" pitchFamily="2" charset="0"/>
              </a:defRPr>
            </a:lvl5pPr>
          </a:lstStyle>
          <a:p>
            <a:pPr lvl="0"/>
            <a:r>
              <a:rPr lang="en-US"/>
              <a:t>Your Quote Goes Here</a:t>
            </a:r>
          </a:p>
        </p:txBody>
      </p:sp>
      <p:sp>
        <p:nvSpPr>
          <p:cNvPr id="7" name="Text Placeholder 8"/>
          <p:cNvSpPr>
            <a:spLocks noGrp="1"/>
          </p:cNvSpPr>
          <p:nvPr>
            <p:ph type="body" sz="quarter" idx="13" hasCustomPrompt="1"/>
          </p:nvPr>
        </p:nvSpPr>
        <p:spPr>
          <a:xfrm>
            <a:off x="838200" y="5416037"/>
            <a:ext cx="10515599" cy="504849"/>
          </a:xfrm>
          <a:prstGeom prst="rect">
            <a:avLst/>
          </a:prstGeom>
        </p:spPr>
        <p:txBody>
          <a:bodyPr anchor="b"/>
          <a:lstStyle>
            <a:lvl1pPr marL="0" indent="0" algn="r">
              <a:buNone/>
              <a:defRPr i="1">
                <a:solidFill>
                  <a:schemeClr val="tx1">
                    <a:lumMod val="50000"/>
                    <a:lumOff val="50000"/>
                  </a:schemeClr>
                </a:solidFill>
              </a:defRPr>
            </a:lvl1pPr>
          </a:lstStyle>
          <a:p>
            <a:pPr lvl="0"/>
            <a:r>
              <a:rPr lang="en-US"/>
              <a:t>Author</a:t>
            </a:r>
          </a:p>
        </p:txBody>
      </p:sp>
      <p:sp>
        <p:nvSpPr>
          <p:cNvPr id="14" name="Freeform: Shape 13"/>
          <p:cNvSpPr/>
          <p:nvPr userDrawn="1"/>
        </p:nvSpPr>
        <p:spPr>
          <a:xfrm>
            <a:off x="8820597" y="548680"/>
            <a:ext cx="2533203" cy="1745300"/>
          </a:xfrm>
          <a:custGeom>
            <a:avLst/>
            <a:gdLst>
              <a:gd name="connsiteX0" fmla="*/ 850180 w 1028774"/>
              <a:gd name="connsiteY0" fmla="*/ 0 h 708794"/>
              <a:gd name="connsiteX1" fmla="*/ 958081 w 1028774"/>
              <a:gd name="connsiteY1" fmla="*/ 89297 h 708794"/>
              <a:gd name="connsiteX2" fmla="*/ 820415 w 1028774"/>
              <a:gd name="connsiteY2" fmla="*/ 319981 h 708794"/>
              <a:gd name="connsiteX3" fmla="*/ 1028774 w 1028774"/>
              <a:gd name="connsiteY3" fmla="*/ 319981 h 708794"/>
              <a:gd name="connsiteX4" fmla="*/ 1028774 w 1028774"/>
              <a:gd name="connsiteY4" fmla="*/ 708794 h 708794"/>
              <a:gd name="connsiteX5" fmla="*/ 545083 w 1028774"/>
              <a:gd name="connsiteY5" fmla="*/ 708794 h 708794"/>
              <a:gd name="connsiteX6" fmla="*/ 545083 w 1028774"/>
              <a:gd name="connsiteY6" fmla="*/ 442764 h 708794"/>
              <a:gd name="connsiteX7" fmla="*/ 850180 w 1028774"/>
              <a:gd name="connsiteY7" fmla="*/ 0 h 708794"/>
              <a:gd name="connsiteX8" fmla="*/ 303731 w 1028774"/>
              <a:gd name="connsiteY8" fmla="*/ 0 h 708794"/>
              <a:gd name="connsiteX9" fmla="*/ 411137 w 1028774"/>
              <a:gd name="connsiteY9" fmla="*/ 89297 h 708794"/>
              <a:gd name="connsiteX10" fmla="*/ 275332 w 1028774"/>
              <a:gd name="connsiteY10" fmla="*/ 319981 h 708794"/>
              <a:gd name="connsiteX11" fmla="*/ 483691 w 1028774"/>
              <a:gd name="connsiteY11" fmla="*/ 319981 h 708794"/>
              <a:gd name="connsiteX12" fmla="*/ 483691 w 1028774"/>
              <a:gd name="connsiteY12" fmla="*/ 708794 h 708794"/>
              <a:gd name="connsiteX13" fmla="*/ 0 w 1028774"/>
              <a:gd name="connsiteY13" fmla="*/ 708794 h 708794"/>
              <a:gd name="connsiteX14" fmla="*/ 0 w 1028774"/>
              <a:gd name="connsiteY14" fmla="*/ 442764 h 708794"/>
              <a:gd name="connsiteX15" fmla="*/ 303731 w 1028774"/>
              <a:gd name="connsiteY15" fmla="*/ 0 h 7087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028774" h="708794">
                <a:moveTo>
                  <a:pt x="850180" y="0"/>
                </a:moveTo>
                <a:lnTo>
                  <a:pt x="958081" y="89297"/>
                </a:lnTo>
                <a:cubicBezTo>
                  <a:pt x="873745" y="173633"/>
                  <a:pt x="827856" y="250527"/>
                  <a:pt x="820415" y="319981"/>
                </a:cubicBezTo>
                <a:lnTo>
                  <a:pt x="1028774" y="319981"/>
                </a:lnTo>
                <a:lnTo>
                  <a:pt x="1028774" y="708794"/>
                </a:lnTo>
                <a:lnTo>
                  <a:pt x="545083" y="708794"/>
                </a:lnTo>
                <a:lnTo>
                  <a:pt x="545083" y="442764"/>
                </a:lnTo>
                <a:cubicBezTo>
                  <a:pt x="545083" y="281533"/>
                  <a:pt x="646782" y="133945"/>
                  <a:pt x="850180" y="0"/>
                </a:cubicBezTo>
                <a:close/>
                <a:moveTo>
                  <a:pt x="303731" y="0"/>
                </a:moveTo>
                <a:lnTo>
                  <a:pt x="411137" y="89297"/>
                </a:lnTo>
                <a:cubicBezTo>
                  <a:pt x="327945" y="173633"/>
                  <a:pt x="282676" y="250527"/>
                  <a:pt x="275332" y="319981"/>
                </a:cubicBezTo>
                <a:lnTo>
                  <a:pt x="483691" y="319981"/>
                </a:lnTo>
                <a:lnTo>
                  <a:pt x="483691" y="708794"/>
                </a:lnTo>
                <a:lnTo>
                  <a:pt x="0" y="708794"/>
                </a:lnTo>
                <a:lnTo>
                  <a:pt x="0" y="442764"/>
                </a:lnTo>
                <a:cubicBezTo>
                  <a:pt x="0" y="281533"/>
                  <a:pt x="101244" y="133945"/>
                  <a:pt x="303731"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cxnSp>
        <p:nvCxnSpPr>
          <p:cNvPr id="12" name="Straight Connector 11"/>
          <p:cNvCxnSpPr/>
          <p:nvPr userDrawn="1"/>
        </p:nvCxnSpPr>
        <p:spPr>
          <a:xfrm>
            <a:off x="838200" y="6268542"/>
            <a:ext cx="10515600" cy="0"/>
          </a:xfrm>
          <a:prstGeom prst="line">
            <a:avLst/>
          </a:prstGeom>
          <a:ln>
            <a:solidFill>
              <a:schemeClr val="tx2">
                <a:lumMod val="90000"/>
                <a:lumOff val="10000"/>
              </a:schemeClr>
            </a:solidFill>
          </a:ln>
        </p:spPr>
        <p:style>
          <a:lnRef idx="1">
            <a:schemeClr val="accent1"/>
          </a:lnRef>
          <a:fillRef idx="0">
            <a:schemeClr val="accent1"/>
          </a:fillRef>
          <a:effectRef idx="0">
            <a:schemeClr val="accent1"/>
          </a:effectRef>
          <a:fontRef idx="minor">
            <a:schemeClr val="tx1"/>
          </a:fontRef>
        </p:style>
      </p:cxnSp>
      <p:sp>
        <p:nvSpPr>
          <p:cNvPr id="13" name="Date Placeholder 3"/>
          <p:cNvSpPr>
            <a:spLocks noGrp="1"/>
          </p:cNvSpPr>
          <p:nvPr>
            <p:ph type="dt" sz="half" idx="10"/>
          </p:nvPr>
        </p:nvSpPr>
        <p:spPr>
          <a:xfrm>
            <a:off x="838200" y="6356350"/>
            <a:ext cx="1297360" cy="365125"/>
          </a:xfrm>
          <a:prstGeom prst="rect">
            <a:avLst/>
          </a:prstGeom>
        </p:spPr>
        <p:txBody>
          <a:bodyPr lIns="0" rIns="0"/>
          <a:lstStyle>
            <a:lvl1pPr>
              <a:defRPr>
                <a:solidFill>
                  <a:schemeClr val="tx2">
                    <a:lumMod val="75000"/>
                    <a:lumOff val="25000"/>
                  </a:schemeClr>
                </a:solidFill>
              </a:defRPr>
            </a:lvl1pPr>
          </a:lstStyle>
          <a:p>
            <a:r>
              <a:rPr lang="en-US">
                <a:solidFill>
                  <a:srgbClr val="696464">
                    <a:lumMod val="75000"/>
                    <a:lumOff val="25000"/>
                  </a:srgbClr>
                </a:solidFill>
              </a:rPr>
              <a:t>Your Date Here</a:t>
            </a:r>
          </a:p>
        </p:txBody>
      </p:sp>
      <p:sp>
        <p:nvSpPr>
          <p:cNvPr id="15" name="Footer Placeholder 4"/>
          <p:cNvSpPr>
            <a:spLocks noGrp="1"/>
          </p:cNvSpPr>
          <p:nvPr>
            <p:ph type="ftr" sz="quarter" idx="11"/>
          </p:nvPr>
        </p:nvSpPr>
        <p:spPr>
          <a:xfrm>
            <a:off x="2638638" y="6356350"/>
            <a:ext cx="6914724" cy="365125"/>
          </a:xfrm>
          <a:prstGeom prst="rect">
            <a:avLst/>
          </a:prstGeom>
        </p:spPr>
        <p:txBody>
          <a:bodyPr rIns="365760"/>
          <a:lstStyle>
            <a:lvl1pPr algn="ctr">
              <a:defRPr>
                <a:solidFill>
                  <a:schemeClr val="tx2">
                    <a:lumMod val="75000"/>
                    <a:lumOff val="25000"/>
                  </a:schemeClr>
                </a:solidFill>
              </a:defRPr>
            </a:lvl1pPr>
          </a:lstStyle>
          <a:p>
            <a:r>
              <a:rPr lang="en-US">
                <a:solidFill>
                  <a:srgbClr val="696464">
                    <a:lumMod val="75000"/>
                    <a:lumOff val="25000"/>
                  </a:srgbClr>
                </a:solidFill>
              </a:rPr>
              <a:t>Your Footer Here</a:t>
            </a:r>
          </a:p>
        </p:txBody>
      </p:sp>
      <p:sp>
        <p:nvSpPr>
          <p:cNvPr id="16" name="Slide Number Placeholder 5"/>
          <p:cNvSpPr>
            <a:spLocks noGrp="1"/>
          </p:cNvSpPr>
          <p:nvPr>
            <p:ph type="sldNum" sz="quarter" idx="12"/>
          </p:nvPr>
        </p:nvSpPr>
        <p:spPr>
          <a:xfrm>
            <a:off x="10488488" y="6356350"/>
            <a:ext cx="865312" cy="365125"/>
          </a:xfrm>
          <a:prstGeom prst="rect">
            <a:avLst/>
          </a:prstGeom>
        </p:spPr>
        <p:txBody>
          <a:bodyPr vert="horz" lIns="0" tIns="45720" rIns="0" bIns="45720" rtlCol="0" anchor="ctr"/>
          <a:lstStyle>
            <a:lvl1pPr>
              <a:defRPr lang="en-US" smtClean="0">
                <a:solidFill>
                  <a:schemeClr val="tx2">
                    <a:lumMod val="75000"/>
                    <a:lumOff val="25000"/>
                  </a:schemeClr>
                </a:solidFill>
              </a:defRPr>
            </a:lvl1pPr>
          </a:lstStyle>
          <a:p>
            <a:fld id="{FC1CF07D-8B3F-4D32-B059-0039CEA46DB1}" type="slidenum">
              <a:rPr>
                <a:solidFill>
                  <a:srgbClr val="696464">
                    <a:lumMod val="75000"/>
                    <a:lumOff val="25000"/>
                  </a:srgbClr>
                </a:solidFill>
              </a:rPr>
              <a:pPr/>
              <a:t>‹N°›</a:t>
            </a:fld>
            <a:endParaRPr>
              <a:solidFill>
                <a:srgbClr val="696464">
                  <a:lumMod val="75000"/>
                  <a:lumOff val="25000"/>
                </a:srgbClr>
              </a:solidFill>
            </a:endParaRPr>
          </a:p>
        </p:txBody>
      </p:sp>
      <p:cxnSp>
        <p:nvCxnSpPr>
          <p:cNvPr id="17" name="Straight Connector 16"/>
          <p:cNvCxnSpPr>
            <a:cxnSpLocks/>
          </p:cNvCxnSpPr>
          <p:nvPr userDrawn="1"/>
        </p:nvCxnSpPr>
        <p:spPr>
          <a:xfrm>
            <a:off x="10374766" y="6356350"/>
            <a:ext cx="0" cy="365125"/>
          </a:xfrm>
          <a:prstGeom prst="line">
            <a:avLst/>
          </a:prstGeom>
          <a:ln>
            <a:solidFill>
              <a:schemeClr val="tx2">
                <a:lumMod val="90000"/>
                <a:lumOff val="1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6614530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Big - Dark">
    <p:spTree>
      <p:nvGrpSpPr>
        <p:cNvPr id="1" name=""/>
        <p:cNvGrpSpPr/>
        <p:nvPr/>
      </p:nvGrpSpPr>
      <p:grpSpPr>
        <a:xfrm>
          <a:off x="0" y="0"/>
          <a:ext cx="0" cy="0"/>
          <a:chOff x="0" y="0"/>
          <a:chExt cx="0" cy="0"/>
        </a:xfrm>
      </p:grpSpPr>
      <p:sp>
        <p:nvSpPr>
          <p:cNvPr id="12" name="Freeform: Shape 11"/>
          <p:cNvSpPr/>
          <p:nvPr userDrawn="1"/>
        </p:nvSpPr>
        <p:spPr>
          <a:xfrm>
            <a:off x="0" y="1"/>
            <a:ext cx="9962166" cy="4723331"/>
          </a:xfrm>
          <a:custGeom>
            <a:avLst/>
            <a:gdLst>
              <a:gd name="connsiteX0" fmla="*/ 0 w 9962166"/>
              <a:gd name="connsiteY0" fmla="*/ 0 h 4723331"/>
              <a:gd name="connsiteX1" fmla="*/ 9962166 w 9962166"/>
              <a:gd name="connsiteY1" fmla="*/ 0 h 4723331"/>
              <a:gd name="connsiteX2" fmla="*/ 3628293 w 9962166"/>
              <a:gd name="connsiteY2" fmla="*/ 4723331 h 4723331"/>
              <a:gd name="connsiteX3" fmla="*/ 0 w 9962166"/>
              <a:gd name="connsiteY3" fmla="*/ 2098805 h 4723331"/>
            </a:gdLst>
            <a:ahLst/>
            <a:cxnLst>
              <a:cxn ang="0">
                <a:pos x="connsiteX0" y="connsiteY0"/>
              </a:cxn>
              <a:cxn ang="0">
                <a:pos x="connsiteX1" y="connsiteY1"/>
              </a:cxn>
              <a:cxn ang="0">
                <a:pos x="connsiteX2" y="connsiteY2"/>
              </a:cxn>
              <a:cxn ang="0">
                <a:pos x="connsiteX3" y="connsiteY3"/>
              </a:cxn>
            </a:cxnLst>
            <a:rect l="l" t="t" r="r" b="b"/>
            <a:pathLst>
              <a:path w="9962166" h="4723331">
                <a:moveTo>
                  <a:pt x="0" y="0"/>
                </a:moveTo>
                <a:lnTo>
                  <a:pt x="9962166" y="0"/>
                </a:lnTo>
                <a:lnTo>
                  <a:pt x="3628293" y="4723331"/>
                </a:lnTo>
                <a:lnTo>
                  <a:pt x="0" y="2098805"/>
                </a:lnTo>
                <a:close/>
              </a:path>
            </a:pathLst>
          </a:custGeom>
          <a:solidFill>
            <a:schemeClr val="bg1">
              <a:lumMod val="95000"/>
              <a:alpha val="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3" name="Freeform: Shape 12"/>
          <p:cNvSpPr/>
          <p:nvPr userDrawn="1"/>
        </p:nvSpPr>
        <p:spPr>
          <a:xfrm rot="5400000">
            <a:off x="-487322" y="3075509"/>
            <a:ext cx="4269815" cy="3295170"/>
          </a:xfrm>
          <a:custGeom>
            <a:avLst/>
            <a:gdLst>
              <a:gd name="connsiteX0" fmla="*/ 0 w 4269815"/>
              <a:gd name="connsiteY0" fmla="*/ 3295170 h 3295170"/>
              <a:gd name="connsiteX1" fmla="*/ 2383562 w 4269815"/>
              <a:gd name="connsiteY1" fmla="*/ 0 h 3295170"/>
              <a:gd name="connsiteX2" fmla="*/ 4269815 w 4269815"/>
              <a:gd name="connsiteY2" fmla="*/ 2529419 h 3295170"/>
              <a:gd name="connsiteX3" fmla="*/ 4269815 w 4269815"/>
              <a:gd name="connsiteY3" fmla="*/ 3295170 h 3295170"/>
            </a:gdLst>
            <a:ahLst/>
            <a:cxnLst>
              <a:cxn ang="0">
                <a:pos x="connsiteX0" y="connsiteY0"/>
              </a:cxn>
              <a:cxn ang="0">
                <a:pos x="connsiteX1" y="connsiteY1"/>
              </a:cxn>
              <a:cxn ang="0">
                <a:pos x="connsiteX2" y="connsiteY2"/>
              </a:cxn>
              <a:cxn ang="0">
                <a:pos x="connsiteX3" y="connsiteY3"/>
              </a:cxn>
            </a:cxnLst>
            <a:rect l="l" t="t" r="r" b="b"/>
            <a:pathLst>
              <a:path w="4269815" h="3295170">
                <a:moveTo>
                  <a:pt x="0" y="3295170"/>
                </a:moveTo>
                <a:lnTo>
                  <a:pt x="2383562" y="0"/>
                </a:lnTo>
                <a:lnTo>
                  <a:pt x="4269815" y="2529419"/>
                </a:lnTo>
                <a:lnTo>
                  <a:pt x="4269815" y="3295170"/>
                </a:lnTo>
                <a:close/>
              </a:path>
            </a:pathLst>
          </a:custGeom>
          <a:solidFill>
            <a:schemeClr val="bg1">
              <a:lumMod val="95000"/>
              <a:alpha val="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5" name="Freeform: Shape 14"/>
          <p:cNvSpPr/>
          <p:nvPr userDrawn="1"/>
        </p:nvSpPr>
        <p:spPr>
          <a:xfrm rot="10800000" flipV="1">
            <a:off x="1423477" y="5213253"/>
            <a:ext cx="4479354" cy="1644747"/>
          </a:xfrm>
          <a:custGeom>
            <a:avLst/>
            <a:gdLst>
              <a:gd name="connsiteX0" fmla="*/ 2273790 w 4479354"/>
              <a:gd name="connsiteY0" fmla="*/ 0 h 1644747"/>
              <a:gd name="connsiteX1" fmla="*/ 0 w 4479354"/>
              <a:gd name="connsiteY1" fmla="*/ 1644747 h 1644747"/>
              <a:gd name="connsiteX2" fmla="*/ 4479354 w 4479354"/>
              <a:gd name="connsiteY2" fmla="*/ 1644747 h 1644747"/>
            </a:gdLst>
            <a:ahLst/>
            <a:cxnLst>
              <a:cxn ang="0">
                <a:pos x="connsiteX0" y="connsiteY0"/>
              </a:cxn>
              <a:cxn ang="0">
                <a:pos x="connsiteX1" y="connsiteY1"/>
              </a:cxn>
              <a:cxn ang="0">
                <a:pos x="connsiteX2" y="connsiteY2"/>
              </a:cxn>
            </a:cxnLst>
            <a:rect l="l" t="t" r="r" b="b"/>
            <a:pathLst>
              <a:path w="4479354" h="1644747">
                <a:moveTo>
                  <a:pt x="2273790" y="0"/>
                </a:moveTo>
                <a:lnTo>
                  <a:pt x="0" y="1644747"/>
                </a:lnTo>
                <a:lnTo>
                  <a:pt x="4479354" y="1644747"/>
                </a:lnTo>
                <a:close/>
              </a:path>
            </a:pathLst>
          </a:custGeom>
          <a:solidFill>
            <a:schemeClr val="bg1">
              <a:lumMod val="95000"/>
              <a:alpha val="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9" name="Title 1"/>
          <p:cNvSpPr>
            <a:spLocks noGrp="1"/>
          </p:cNvSpPr>
          <p:nvPr>
            <p:ph type="title" hasCustomPrompt="1"/>
          </p:nvPr>
        </p:nvSpPr>
        <p:spPr>
          <a:xfrm>
            <a:off x="2511525" y="2580"/>
            <a:ext cx="7168950" cy="5244513"/>
          </a:xfrm>
          <a:prstGeom prst="rect">
            <a:avLst/>
          </a:prstGeom>
          <a:noFill/>
        </p:spPr>
        <p:txBody>
          <a:bodyPr vert="horz" wrap="none" lIns="91440" tIns="45720" rIns="91440" bIns="45720" rtlCol="0" anchor="ctr">
            <a:spAutoFit/>
          </a:bodyPr>
          <a:lstStyle>
            <a:lvl1pPr>
              <a:defRPr lang="en-US" sz="37200" b="1">
                <a:solidFill>
                  <a:schemeClr val="bg1"/>
                </a:solidFill>
                <a:latin typeface="+mn-lt"/>
                <a:ea typeface="+mn-ea"/>
                <a:cs typeface="+mn-cs"/>
              </a:defRPr>
            </a:lvl1pPr>
          </a:lstStyle>
          <a:p>
            <a:pPr marL="0" lvl="0" algn="ctr" defTabSz="914354"/>
            <a:r>
              <a:rPr lang="en-US"/>
              <a:t>BIG</a:t>
            </a:r>
          </a:p>
        </p:txBody>
      </p:sp>
      <p:sp>
        <p:nvSpPr>
          <p:cNvPr id="10" name="Text Placeholder 2"/>
          <p:cNvSpPr>
            <a:spLocks noGrp="1"/>
          </p:cNvSpPr>
          <p:nvPr>
            <p:ph type="body" idx="1"/>
          </p:nvPr>
        </p:nvSpPr>
        <p:spPr>
          <a:xfrm>
            <a:off x="2809875" y="5565922"/>
            <a:ext cx="6572251" cy="790428"/>
          </a:xfrm>
          <a:prstGeom prst="rect">
            <a:avLst/>
          </a:prstGeom>
        </p:spPr>
        <p:txBody>
          <a:bodyPr/>
          <a:lstStyle>
            <a:lvl1pPr marL="0" indent="0" algn="ctr">
              <a:buNone/>
              <a:defRPr sz="2400">
                <a:solidFill>
                  <a:schemeClr val="accent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11" name="Text Placeholder 4"/>
          <p:cNvSpPr>
            <a:spLocks noGrp="1"/>
          </p:cNvSpPr>
          <p:nvPr>
            <p:ph type="body" sz="quarter" idx="13" hasCustomPrompt="1"/>
          </p:nvPr>
        </p:nvSpPr>
        <p:spPr>
          <a:xfrm>
            <a:off x="4032250" y="4381100"/>
            <a:ext cx="4127500" cy="977900"/>
          </a:xfrm>
          <a:prstGeom prst="rect">
            <a:avLst/>
          </a:prstGeom>
        </p:spPr>
        <p:txBody>
          <a:bodyPr>
            <a:noAutofit/>
          </a:bodyPr>
          <a:lstStyle>
            <a:lvl1pPr marL="0" indent="0" algn="ctr">
              <a:buNone/>
              <a:defRPr sz="5400" b="1">
                <a:solidFill>
                  <a:schemeClr val="accent1"/>
                </a:solidFill>
              </a:defRPr>
            </a:lvl1pPr>
            <a:lvl2pPr marL="457200" indent="0" algn="ctr">
              <a:buNone/>
              <a:defRPr sz="4800" b="1">
                <a:solidFill>
                  <a:schemeClr val="accent3"/>
                </a:solidFill>
              </a:defRPr>
            </a:lvl2pPr>
            <a:lvl3pPr marL="914400" indent="0" algn="ctr">
              <a:buNone/>
              <a:defRPr sz="4400" b="1">
                <a:solidFill>
                  <a:schemeClr val="accent3"/>
                </a:solidFill>
              </a:defRPr>
            </a:lvl3pPr>
            <a:lvl4pPr marL="1371600" indent="0" algn="ctr">
              <a:buNone/>
              <a:defRPr sz="4000" b="1">
                <a:solidFill>
                  <a:schemeClr val="accent3"/>
                </a:solidFill>
              </a:defRPr>
            </a:lvl4pPr>
            <a:lvl5pPr marL="1828800" indent="0" algn="ctr">
              <a:buNone/>
              <a:defRPr sz="4000" b="1">
                <a:solidFill>
                  <a:schemeClr val="accent3"/>
                </a:solidFill>
              </a:defRPr>
            </a:lvl5pPr>
          </a:lstStyle>
          <a:p>
            <a:pPr lvl="0"/>
            <a:r>
              <a:rPr lang="en-US"/>
              <a:t>…is beautiful</a:t>
            </a:r>
          </a:p>
        </p:txBody>
      </p:sp>
      <p:cxnSp>
        <p:nvCxnSpPr>
          <p:cNvPr id="16" name="Straight Connector 15"/>
          <p:cNvCxnSpPr/>
          <p:nvPr userDrawn="1"/>
        </p:nvCxnSpPr>
        <p:spPr>
          <a:xfrm>
            <a:off x="838200" y="6268542"/>
            <a:ext cx="10515600" cy="0"/>
          </a:xfrm>
          <a:prstGeom prst="line">
            <a:avLst/>
          </a:prstGeom>
          <a:ln>
            <a:solidFill>
              <a:schemeClr val="tx2">
                <a:lumMod val="90000"/>
                <a:lumOff val="10000"/>
              </a:schemeClr>
            </a:solidFill>
          </a:ln>
        </p:spPr>
        <p:style>
          <a:lnRef idx="1">
            <a:schemeClr val="accent1"/>
          </a:lnRef>
          <a:fillRef idx="0">
            <a:schemeClr val="accent1"/>
          </a:fillRef>
          <a:effectRef idx="0">
            <a:schemeClr val="accent1"/>
          </a:effectRef>
          <a:fontRef idx="minor">
            <a:schemeClr val="tx1"/>
          </a:fontRef>
        </p:style>
      </p:cxnSp>
      <p:sp>
        <p:nvSpPr>
          <p:cNvPr id="17" name="Date Placeholder 3"/>
          <p:cNvSpPr>
            <a:spLocks noGrp="1"/>
          </p:cNvSpPr>
          <p:nvPr>
            <p:ph type="dt" sz="half" idx="10"/>
          </p:nvPr>
        </p:nvSpPr>
        <p:spPr>
          <a:xfrm>
            <a:off x="838200" y="6356350"/>
            <a:ext cx="1297360" cy="365125"/>
          </a:xfrm>
          <a:prstGeom prst="rect">
            <a:avLst/>
          </a:prstGeom>
        </p:spPr>
        <p:txBody>
          <a:bodyPr lIns="0" rIns="0"/>
          <a:lstStyle>
            <a:lvl1pPr>
              <a:defRPr>
                <a:solidFill>
                  <a:schemeClr val="tx2">
                    <a:lumMod val="75000"/>
                    <a:lumOff val="25000"/>
                  </a:schemeClr>
                </a:solidFill>
              </a:defRPr>
            </a:lvl1pPr>
          </a:lstStyle>
          <a:p>
            <a:r>
              <a:rPr lang="en-US">
                <a:solidFill>
                  <a:srgbClr val="696464">
                    <a:lumMod val="75000"/>
                    <a:lumOff val="25000"/>
                  </a:srgbClr>
                </a:solidFill>
              </a:rPr>
              <a:t>Your Date Here</a:t>
            </a:r>
          </a:p>
        </p:txBody>
      </p:sp>
      <p:sp>
        <p:nvSpPr>
          <p:cNvPr id="22" name="Footer Placeholder 4"/>
          <p:cNvSpPr>
            <a:spLocks noGrp="1"/>
          </p:cNvSpPr>
          <p:nvPr>
            <p:ph type="ftr" sz="quarter" idx="11"/>
          </p:nvPr>
        </p:nvSpPr>
        <p:spPr>
          <a:xfrm>
            <a:off x="2638638" y="6356350"/>
            <a:ext cx="6914724" cy="365125"/>
          </a:xfrm>
          <a:prstGeom prst="rect">
            <a:avLst/>
          </a:prstGeom>
        </p:spPr>
        <p:txBody>
          <a:bodyPr rIns="365760"/>
          <a:lstStyle>
            <a:lvl1pPr algn="ctr">
              <a:defRPr>
                <a:solidFill>
                  <a:schemeClr val="tx2">
                    <a:lumMod val="75000"/>
                    <a:lumOff val="25000"/>
                  </a:schemeClr>
                </a:solidFill>
              </a:defRPr>
            </a:lvl1pPr>
          </a:lstStyle>
          <a:p>
            <a:r>
              <a:rPr lang="en-US">
                <a:solidFill>
                  <a:srgbClr val="696464">
                    <a:lumMod val="75000"/>
                    <a:lumOff val="25000"/>
                  </a:srgbClr>
                </a:solidFill>
              </a:rPr>
              <a:t>Your Footer Here</a:t>
            </a:r>
          </a:p>
        </p:txBody>
      </p:sp>
      <p:sp>
        <p:nvSpPr>
          <p:cNvPr id="23" name="Slide Number Placeholder 5"/>
          <p:cNvSpPr>
            <a:spLocks noGrp="1"/>
          </p:cNvSpPr>
          <p:nvPr>
            <p:ph type="sldNum" sz="quarter" idx="12"/>
          </p:nvPr>
        </p:nvSpPr>
        <p:spPr>
          <a:xfrm>
            <a:off x="10488488" y="6356350"/>
            <a:ext cx="865312" cy="365125"/>
          </a:xfrm>
          <a:prstGeom prst="rect">
            <a:avLst/>
          </a:prstGeom>
        </p:spPr>
        <p:txBody>
          <a:bodyPr vert="horz" lIns="0" tIns="45720" rIns="0" bIns="45720" rtlCol="0" anchor="ctr"/>
          <a:lstStyle>
            <a:lvl1pPr>
              <a:defRPr lang="en-US" smtClean="0">
                <a:solidFill>
                  <a:schemeClr val="tx2">
                    <a:lumMod val="75000"/>
                    <a:lumOff val="25000"/>
                  </a:schemeClr>
                </a:solidFill>
              </a:defRPr>
            </a:lvl1pPr>
          </a:lstStyle>
          <a:p>
            <a:fld id="{FC1CF07D-8B3F-4D32-B059-0039CEA46DB1}" type="slidenum">
              <a:rPr>
                <a:solidFill>
                  <a:srgbClr val="696464">
                    <a:lumMod val="75000"/>
                    <a:lumOff val="25000"/>
                  </a:srgbClr>
                </a:solidFill>
              </a:rPr>
              <a:pPr/>
              <a:t>‹N°›</a:t>
            </a:fld>
            <a:endParaRPr>
              <a:solidFill>
                <a:srgbClr val="696464">
                  <a:lumMod val="75000"/>
                  <a:lumOff val="25000"/>
                </a:srgbClr>
              </a:solidFill>
            </a:endParaRPr>
          </a:p>
        </p:txBody>
      </p:sp>
      <p:cxnSp>
        <p:nvCxnSpPr>
          <p:cNvPr id="24" name="Straight Connector 23"/>
          <p:cNvCxnSpPr>
            <a:cxnSpLocks/>
          </p:cNvCxnSpPr>
          <p:nvPr userDrawn="1"/>
        </p:nvCxnSpPr>
        <p:spPr>
          <a:xfrm>
            <a:off x="10374766" y="6356350"/>
            <a:ext cx="0" cy="365125"/>
          </a:xfrm>
          <a:prstGeom prst="line">
            <a:avLst/>
          </a:prstGeom>
          <a:ln>
            <a:solidFill>
              <a:schemeClr val="tx2">
                <a:lumMod val="90000"/>
                <a:lumOff val="1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9024343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Full Picture">
    <p:spTree>
      <p:nvGrpSpPr>
        <p:cNvPr id="1" name=""/>
        <p:cNvGrpSpPr/>
        <p:nvPr/>
      </p:nvGrpSpPr>
      <p:grpSpPr>
        <a:xfrm>
          <a:off x="0" y="0"/>
          <a:ext cx="0" cy="0"/>
          <a:chOff x="0" y="0"/>
          <a:chExt cx="0" cy="0"/>
        </a:xfrm>
      </p:grpSpPr>
      <p:sp>
        <p:nvSpPr>
          <p:cNvPr id="24" name="Picture Placeholder 23"/>
          <p:cNvSpPr>
            <a:spLocks noGrp="1"/>
          </p:cNvSpPr>
          <p:nvPr>
            <p:ph type="pic" sz="quarter" idx="13"/>
          </p:nvPr>
        </p:nvSpPr>
        <p:spPr>
          <a:xfrm>
            <a:off x="1" y="-1"/>
            <a:ext cx="12191999" cy="6858003"/>
          </a:xfrm>
          <a:custGeom>
            <a:avLst/>
            <a:gdLst>
              <a:gd name="connsiteX0" fmla="*/ 3629041 w 12191999"/>
              <a:gd name="connsiteY0" fmla="*/ 5213254 h 6858003"/>
              <a:gd name="connsiteX1" fmla="*/ 5902830 w 12191999"/>
              <a:gd name="connsiteY1" fmla="*/ 6858001 h 6858003"/>
              <a:gd name="connsiteX2" fmla="*/ 1423476 w 12191999"/>
              <a:gd name="connsiteY2" fmla="*/ 6858001 h 6858003"/>
              <a:gd name="connsiteX3" fmla="*/ 0 w 12191999"/>
              <a:gd name="connsiteY3" fmla="*/ 2588188 h 6858003"/>
              <a:gd name="connsiteX4" fmla="*/ 3295170 w 12191999"/>
              <a:gd name="connsiteY4" fmla="*/ 4971750 h 6858003"/>
              <a:gd name="connsiteX5" fmla="*/ 765751 w 12191999"/>
              <a:gd name="connsiteY5" fmla="*/ 6858003 h 6858003"/>
              <a:gd name="connsiteX6" fmla="*/ 0 w 12191999"/>
              <a:gd name="connsiteY6" fmla="*/ 6858003 h 6858003"/>
              <a:gd name="connsiteX7" fmla="*/ 0 w 12191999"/>
              <a:gd name="connsiteY7" fmla="*/ 1 h 6858003"/>
              <a:gd name="connsiteX8" fmla="*/ 9962165 w 12191999"/>
              <a:gd name="connsiteY8" fmla="*/ 1 h 6858003"/>
              <a:gd name="connsiteX9" fmla="*/ 3628293 w 12191999"/>
              <a:gd name="connsiteY9" fmla="*/ 4723332 h 6858003"/>
              <a:gd name="connsiteX10" fmla="*/ 0 w 12191999"/>
              <a:gd name="connsiteY10" fmla="*/ 2098807 h 6858003"/>
              <a:gd name="connsiteX11" fmla="*/ 10628317 w 12191999"/>
              <a:gd name="connsiteY11" fmla="*/ 0 h 6858003"/>
              <a:gd name="connsiteX12" fmla="*/ 12191999 w 12191999"/>
              <a:gd name="connsiteY12" fmla="*/ 0 h 6858003"/>
              <a:gd name="connsiteX13" fmla="*/ 12191999 w 12191999"/>
              <a:gd name="connsiteY13" fmla="*/ 6858002 h 6858003"/>
              <a:gd name="connsiteX14" fmla="*/ 6601008 w 12191999"/>
              <a:gd name="connsiteY14" fmla="*/ 6858002 h 6858003"/>
              <a:gd name="connsiteX15" fmla="*/ 3959920 w 12191999"/>
              <a:gd name="connsiteY15" fmla="*/ 4953147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2191999" h="6858003">
                <a:moveTo>
                  <a:pt x="3629041" y="5213254"/>
                </a:moveTo>
                <a:lnTo>
                  <a:pt x="5902830" y="6858001"/>
                </a:lnTo>
                <a:lnTo>
                  <a:pt x="1423476" y="6858001"/>
                </a:lnTo>
                <a:close/>
                <a:moveTo>
                  <a:pt x="0" y="2588188"/>
                </a:moveTo>
                <a:lnTo>
                  <a:pt x="3295170" y="4971750"/>
                </a:lnTo>
                <a:lnTo>
                  <a:pt x="765751" y="6858003"/>
                </a:lnTo>
                <a:lnTo>
                  <a:pt x="0" y="6858003"/>
                </a:lnTo>
                <a:close/>
                <a:moveTo>
                  <a:pt x="0" y="1"/>
                </a:moveTo>
                <a:lnTo>
                  <a:pt x="9962165" y="1"/>
                </a:lnTo>
                <a:lnTo>
                  <a:pt x="3628293" y="4723332"/>
                </a:lnTo>
                <a:lnTo>
                  <a:pt x="0" y="2098807"/>
                </a:lnTo>
                <a:close/>
                <a:moveTo>
                  <a:pt x="10628317" y="0"/>
                </a:moveTo>
                <a:lnTo>
                  <a:pt x="12191999" y="0"/>
                </a:lnTo>
                <a:lnTo>
                  <a:pt x="12191999" y="6858002"/>
                </a:lnTo>
                <a:lnTo>
                  <a:pt x="6601008" y="6858002"/>
                </a:lnTo>
                <a:lnTo>
                  <a:pt x="3959920" y="4953147"/>
                </a:lnTo>
                <a:close/>
              </a:path>
            </a:pathLst>
          </a:custGeom>
        </p:spPr>
        <p:txBody>
          <a:bodyPr wrap="square">
            <a:noAutofit/>
          </a:bodyPr>
          <a:lstStyle/>
          <a:p>
            <a:endParaRPr lang="en-US"/>
          </a:p>
        </p:txBody>
      </p:sp>
      <p:sp>
        <p:nvSpPr>
          <p:cNvPr id="25" name="Title 1"/>
          <p:cNvSpPr>
            <a:spLocks noGrp="1"/>
          </p:cNvSpPr>
          <p:nvPr>
            <p:ph type="ctrTitle"/>
          </p:nvPr>
        </p:nvSpPr>
        <p:spPr>
          <a:xfrm>
            <a:off x="5879976" y="4851128"/>
            <a:ext cx="5842171" cy="1067644"/>
          </a:xfrm>
          <a:prstGeom prst="rect">
            <a:avLst/>
          </a:prstGeom>
        </p:spPr>
        <p:txBody>
          <a:bodyPr lIns="274320" rIns="0" anchor="b">
            <a:noAutofit/>
          </a:bodyPr>
          <a:lstStyle>
            <a:lvl1pPr algn="l">
              <a:defRPr sz="5400" b="1" cap="all" baseline="0">
                <a:solidFill>
                  <a:schemeClr val="accent2"/>
                </a:solidFill>
                <a:latin typeface="+mn-lt"/>
              </a:defRPr>
            </a:lvl1pPr>
          </a:lstStyle>
          <a:p>
            <a:r>
              <a:rPr lang="en-US"/>
              <a:t>Click to edit Master title style</a:t>
            </a:r>
          </a:p>
        </p:txBody>
      </p:sp>
      <p:sp>
        <p:nvSpPr>
          <p:cNvPr id="26" name="Subtitle 2"/>
          <p:cNvSpPr>
            <a:spLocks noGrp="1"/>
          </p:cNvSpPr>
          <p:nvPr>
            <p:ph type="subTitle" idx="1"/>
          </p:nvPr>
        </p:nvSpPr>
        <p:spPr>
          <a:xfrm>
            <a:off x="5879976" y="5949280"/>
            <a:ext cx="5842171" cy="480131"/>
          </a:xfrm>
          <a:prstGeom prst="rect">
            <a:avLst/>
          </a:prstGeom>
        </p:spPr>
        <p:txBody>
          <a:bodyPr wrap="square" lIns="274320" rIns="0">
            <a:spAutoFit/>
          </a:bodyPr>
          <a:lstStyle>
            <a:lvl1pPr marL="0" indent="0" algn="l">
              <a:buNone/>
              <a:defRPr sz="2800">
                <a:solidFill>
                  <a:schemeClr val="tx2">
                    <a:lumMod val="50000"/>
                    <a:lumOff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Tree>
    <p:extLst>
      <p:ext uri="{BB962C8B-B14F-4D97-AF65-F5344CB8AC3E}">
        <p14:creationId xmlns:p14="http://schemas.microsoft.com/office/powerpoint/2010/main" val="147452994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Picture and Title">
    <p:spTree>
      <p:nvGrpSpPr>
        <p:cNvPr id="1" name=""/>
        <p:cNvGrpSpPr/>
        <p:nvPr/>
      </p:nvGrpSpPr>
      <p:grpSpPr>
        <a:xfrm>
          <a:off x="0" y="0"/>
          <a:ext cx="0" cy="0"/>
          <a:chOff x="0" y="0"/>
          <a:chExt cx="0" cy="0"/>
        </a:xfrm>
      </p:grpSpPr>
      <p:sp>
        <p:nvSpPr>
          <p:cNvPr id="37" name="Freeform: Shape 36"/>
          <p:cNvSpPr/>
          <p:nvPr userDrawn="1"/>
        </p:nvSpPr>
        <p:spPr>
          <a:xfrm>
            <a:off x="0" y="4293096"/>
            <a:ext cx="12192000" cy="2564904"/>
          </a:xfrm>
          <a:custGeom>
            <a:avLst/>
            <a:gdLst>
              <a:gd name="connsiteX0" fmla="*/ 0 w 8128000"/>
              <a:gd name="connsiteY0" fmla="*/ 0 h 1828800"/>
              <a:gd name="connsiteX1" fmla="*/ 4064000 w 8128000"/>
              <a:gd name="connsiteY1" fmla="*/ 0 h 1828800"/>
              <a:gd name="connsiteX2" fmla="*/ 8128000 w 8128000"/>
              <a:gd name="connsiteY2" fmla="*/ 0 h 1828800"/>
              <a:gd name="connsiteX3" fmla="*/ 8128000 w 8128000"/>
              <a:gd name="connsiteY3" fmla="*/ 1828800 h 1828800"/>
              <a:gd name="connsiteX4" fmla="*/ 4064000 w 8128000"/>
              <a:gd name="connsiteY4" fmla="*/ 1828800 h 1828800"/>
              <a:gd name="connsiteX5" fmla="*/ 0 w 8128000"/>
              <a:gd name="connsiteY5" fmla="*/ 1828800 h 1828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128000" h="1828800">
                <a:moveTo>
                  <a:pt x="0" y="0"/>
                </a:moveTo>
                <a:lnTo>
                  <a:pt x="4064000" y="0"/>
                </a:lnTo>
                <a:lnTo>
                  <a:pt x="8128000" y="0"/>
                </a:lnTo>
                <a:lnTo>
                  <a:pt x="8128000" y="1828800"/>
                </a:lnTo>
                <a:lnTo>
                  <a:pt x="4064000" y="1828800"/>
                </a:lnTo>
                <a:lnTo>
                  <a:pt x="0" y="182880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8" name="Picture Placeholder 7"/>
          <p:cNvSpPr>
            <a:spLocks noGrp="1"/>
          </p:cNvSpPr>
          <p:nvPr>
            <p:ph type="pic" sz="quarter" idx="13"/>
          </p:nvPr>
        </p:nvSpPr>
        <p:spPr>
          <a:xfrm>
            <a:off x="0" y="0"/>
            <a:ext cx="12192000" cy="5029201"/>
          </a:xfrm>
          <a:custGeom>
            <a:avLst/>
            <a:gdLst>
              <a:gd name="connsiteX0" fmla="*/ 0 w 12192000"/>
              <a:gd name="connsiteY0" fmla="*/ 0 h 5029201"/>
              <a:gd name="connsiteX1" fmla="*/ 12192000 w 12192000"/>
              <a:gd name="connsiteY1" fmla="*/ 0 h 5029201"/>
              <a:gd name="connsiteX2" fmla="*/ 12192000 w 12192000"/>
              <a:gd name="connsiteY2" fmla="*/ 2514601 h 5029201"/>
              <a:gd name="connsiteX3" fmla="*/ 12192000 w 12192000"/>
              <a:gd name="connsiteY3" fmla="*/ 5029201 h 5029201"/>
              <a:gd name="connsiteX4" fmla="*/ 6614601 w 12192000"/>
              <a:gd name="connsiteY4" fmla="*/ 5029201 h 5029201"/>
              <a:gd name="connsiteX5" fmla="*/ 6096000 w 12192000"/>
              <a:gd name="connsiteY5" fmla="*/ 4524815 h 5029201"/>
              <a:gd name="connsiteX6" fmla="*/ 5577400 w 12192000"/>
              <a:gd name="connsiteY6" fmla="*/ 5029201 h 5029201"/>
              <a:gd name="connsiteX7" fmla="*/ 0 w 12192000"/>
              <a:gd name="connsiteY7" fmla="*/ 5029201 h 50292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5029201">
                <a:moveTo>
                  <a:pt x="0" y="0"/>
                </a:moveTo>
                <a:lnTo>
                  <a:pt x="12192000" y="0"/>
                </a:lnTo>
                <a:lnTo>
                  <a:pt x="12192000" y="2514601"/>
                </a:lnTo>
                <a:lnTo>
                  <a:pt x="12192000" y="5029201"/>
                </a:lnTo>
                <a:lnTo>
                  <a:pt x="6614601" y="5029201"/>
                </a:lnTo>
                <a:lnTo>
                  <a:pt x="6096000" y="4524815"/>
                </a:lnTo>
                <a:lnTo>
                  <a:pt x="5577400" y="5029201"/>
                </a:lnTo>
                <a:lnTo>
                  <a:pt x="0" y="5029201"/>
                </a:lnTo>
                <a:close/>
              </a:path>
            </a:pathLst>
          </a:custGeom>
          <a:solidFill>
            <a:schemeClr val="bg1">
              <a:lumMod val="50000"/>
            </a:schemeClr>
          </a:solidFill>
        </p:spPr>
        <p:txBody>
          <a:bodyPr wrap="square">
            <a:noAutofit/>
          </a:bodyPr>
          <a:lstStyle/>
          <a:p>
            <a:endParaRPr lang="en-US"/>
          </a:p>
        </p:txBody>
      </p:sp>
      <p:sp>
        <p:nvSpPr>
          <p:cNvPr id="2" name="Title 1"/>
          <p:cNvSpPr>
            <a:spLocks noGrp="1"/>
          </p:cNvSpPr>
          <p:nvPr>
            <p:ph type="ctrTitle"/>
          </p:nvPr>
        </p:nvSpPr>
        <p:spPr>
          <a:xfrm>
            <a:off x="407368" y="5207650"/>
            <a:ext cx="11377264" cy="1533717"/>
          </a:xfrm>
          <a:prstGeom prst="rect">
            <a:avLst/>
          </a:prstGeom>
        </p:spPr>
        <p:txBody>
          <a:bodyPr lIns="274320" rIns="274320" anchor="ctr">
            <a:noAutofit/>
          </a:bodyPr>
          <a:lstStyle>
            <a:lvl1pPr algn="ctr">
              <a:defRPr sz="4800" b="1" cap="all" baseline="0">
                <a:solidFill>
                  <a:schemeClr val="bg1"/>
                </a:solidFill>
                <a:latin typeface="+mn-lt"/>
              </a:defRPr>
            </a:lvl1pPr>
          </a:lstStyle>
          <a:p>
            <a:r>
              <a:rPr lang="en-US"/>
              <a:t>Click to edit Master title style</a:t>
            </a:r>
          </a:p>
        </p:txBody>
      </p:sp>
    </p:spTree>
    <p:extLst>
      <p:ext uri="{BB962C8B-B14F-4D97-AF65-F5344CB8AC3E}">
        <p14:creationId xmlns:p14="http://schemas.microsoft.com/office/powerpoint/2010/main" val="3558164418"/>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cSld name="Blank">
    <p:spTree>
      <p:nvGrpSpPr>
        <p:cNvPr id="1" name=""/>
        <p:cNvGrpSpPr/>
        <p:nvPr/>
      </p:nvGrpSpPr>
      <p:grpSpPr>
        <a:xfrm>
          <a:off x="0" y="0"/>
          <a:ext cx="0" cy="0"/>
          <a:chOff x="0" y="0"/>
          <a:chExt cx="0" cy="0"/>
        </a:xfrm>
      </p:grpSpPr>
      <p:sp>
        <p:nvSpPr>
          <p:cNvPr id="2" name="Holder 2"/>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3" name="Holder 3"/>
          <p:cNvSpPr>
            <a:spLocks noGrp="1"/>
          </p:cNvSpPr>
          <p:nvPr>
            <p:ph type="dt" sz="half" idx="6"/>
          </p:nvPr>
        </p:nvSpPr>
        <p:spPr/>
        <p:txBody>
          <a:bodyPr lIns="0" tIns="0" rIns="0" bIns="0"/>
          <a:lstStyle>
            <a:lvl1pPr algn="l">
              <a:defRPr>
                <a:solidFill>
                  <a:schemeClr val="tx1">
                    <a:tint val="75000"/>
                  </a:schemeClr>
                </a:solidFill>
              </a:defRPr>
            </a:lvl1pPr>
          </a:lstStyle>
          <a:p>
            <a:fld id="{B19459A9-BF71-4869-8140-0A694E4B773B}" type="datetime1">
              <a:rPr lang="en-US" smtClean="0"/>
              <a:t>8/13/2020</a:t>
            </a:fld>
            <a:endParaRPr lang="en-US"/>
          </a:p>
        </p:txBody>
      </p:sp>
      <p:sp>
        <p:nvSpPr>
          <p:cNvPr id="4" name="Holder 4"/>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‹N°›</a:t>
            </a:fld>
            <a:endParaRPr/>
          </a:p>
        </p:txBody>
      </p:sp>
    </p:spTree>
    <p:extLst>
      <p:ext uri="{BB962C8B-B14F-4D97-AF65-F5344CB8AC3E}">
        <p14:creationId xmlns:p14="http://schemas.microsoft.com/office/powerpoint/2010/main" val="575641752"/>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1_Title Slide 2">
    <p:spTree>
      <p:nvGrpSpPr>
        <p:cNvPr id="1" name=""/>
        <p:cNvGrpSpPr/>
        <p:nvPr/>
      </p:nvGrpSpPr>
      <p:grpSpPr>
        <a:xfrm>
          <a:off x="0" y="0"/>
          <a:ext cx="0" cy="0"/>
          <a:chOff x="0" y="0"/>
          <a:chExt cx="0" cy="0"/>
        </a:xfrm>
      </p:grpSpPr>
      <p:sp>
        <p:nvSpPr>
          <p:cNvPr id="38" name="Title 1"/>
          <p:cNvSpPr>
            <a:spLocks noGrp="1"/>
          </p:cNvSpPr>
          <p:nvPr>
            <p:ph type="ctrTitle"/>
          </p:nvPr>
        </p:nvSpPr>
        <p:spPr>
          <a:xfrm>
            <a:off x="4757683" y="4074661"/>
            <a:ext cx="6964465" cy="1067644"/>
          </a:xfrm>
          <a:prstGeom prst="rect">
            <a:avLst/>
          </a:prstGeom>
        </p:spPr>
        <p:txBody>
          <a:bodyPr lIns="274320" rIns="0" anchor="b">
            <a:noAutofit/>
          </a:bodyPr>
          <a:lstStyle>
            <a:lvl1pPr algn="l">
              <a:defRPr sz="3200" b="1" cap="all" baseline="0">
                <a:solidFill>
                  <a:schemeClr val="accent2"/>
                </a:solidFill>
                <a:latin typeface="+mn-lt"/>
              </a:defRPr>
            </a:lvl1pPr>
          </a:lstStyle>
          <a:p>
            <a:r>
              <a:rPr lang="en-US"/>
              <a:t>Click to edit Master title style</a:t>
            </a:r>
          </a:p>
        </p:txBody>
      </p:sp>
      <p:sp>
        <p:nvSpPr>
          <p:cNvPr id="39" name="Subtitle 2"/>
          <p:cNvSpPr>
            <a:spLocks noGrp="1"/>
          </p:cNvSpPr>
          <p:nvPr>
            <p:ph type="subTitle" idx="1"/>
          </p:nvPr>
        </p:nvSpPr>
        <p:spPr>
          <a:xfrm>
            <a:off x="4757683" y="5172814"/>
            <a:ext cx="6964465" cy="369391"/>
          </a:xfrm>
          <a:prstGeom prst="rect">
            <a:avLst/>
          </a:prstGeom>
        </p:spPr>
        <p:txBody>
          <a:bodyPr lIns="274320" rIns="0"/>
          <a:lstStyle>
            <a:lvl1pPr marL="0" indent="0" algn="l">
              <a:buNone/>
              <a:defRPr sz="2400">
                <a:solidFill>
                  <a:schemeClr val="accent3"/>
                </a:solidFill>
              </a:defRPr>
            </a:lvl1pPr>
            <a:lvl2pPr marL="457199" indent="0" algn="ctr">
              <a:buNone/>
              <a:defRPr sz="1999"/>
            </a:lvl2pPr>
            <a:lvl3pPr marL="914399" indent="0" algn="ctr">
              <a:buNone/>
              <a:defRPr sz="1800"/>
            </a:lvl3pPr>
            <a:lvl4pPr marL="1371598" indent="0" algn="ctr">
              <a:buNone/>
              <a:defRPr sz="1600"/>
            </a:lvl4pPr>
            <a:lvl5pPr marL="1828797" indent="0" algn="ctr">
              <a:buNone/>
              <a:defRPr sz="1600"/>
            </a:lvl5pPr>
            <a:lvl6pPr marL="2285998" indent="0" algn="ctr">
              <a:buNone/>
              <a:defRPr sz="1600"/>
            </a:lvl6pPr>
            <a:lvl7pPr marL="2743197" indent="0" algn="ctr">
              <a:buNone/>
              <a:defRPr sz="1600"/>
            </a:lvl7pPr>
            <a:lvl8pPr marL="3200396" indent="0" algn="ctr">
              <a:buNone/>
              <a:defRPr sz="1600"/>
            </a:lvl8pPr>
            <a:lvl9pPr marL="3657596" indent="0" algn="ctr">
              <a:buNone/>
              <a:defRPr sz="1600"/>
            </a:lvl9pPr>
          </a:lstStyle>
          <a:p>
            <a:r>
              <a:rPr lang="en-US"/>
              <a:t>Click to edit Master subtitle style</a:t>
            </a:r>
          </a:p>
        </p:txBody>
      </p:sp>
      <p:sp>
        <p:nvSpPr>
          <p:cNvPr id="31" name="Freeform: Shape 30"/>
          <p:cNvSpPr/>
          <p:nvPr userDrawn="1"/>
        </p:nvSpPr>
        <p:spPr>
          <a:xfrm rot="5400000">
            <a:off x="-487320" y="3075509"/>
            <a:ext cx="4269815" cy="3295171"/>
          </a:xfrm>
          <a:custGeom>
            <a:avLst/>
            <a:gdLst>
              <a:gd name="connsiteX0" fmla="*/ 0 w 4269815"/>
              <a:gd name="connsiteY0" fmla="*/ 3295170 h 3295170"/>
              <a:gd name="connsiteX1" fmla="*/ 2383562 w 4269815"/>
              <a:gd name="connsiteY1" fmla="*/ 0 h 3295170"/>
              <a:gd name="connsiteX2" fmla="*/ 4269815 w 4269815"/>
              <a:gd name="connsiteY2" fmla="*/ 2529419 h 3295170"/>
              <a:gd name="connsiteX3" fmla="*/ 4269815 w 4269815"/>
              <a:gd name="connsiteY3" fmla="*/ 3295170 h 3295170"/>
            </a:gdLst>
            <a:ahLst/>
            <a:cxnLst>
              <a:cxn ang="0">
                <a:pos x="connsiteX0" y="connsiteY0"/>
              </a:cxn>
              <a:cxn ang="0">
                <a:pos x="connsiteX1" y="connsiteY1"/>
              </a:cxn>
              <a:cxn ang="0">
                <a:pos x="connsiteX2" y="connsiteY2"/>
              </a:cxn>
              <a:cxn ang="0">
                <a:pos x="connsiteX3" y="connsiteY3"/>
              </a:cxn>
            </a:cxnLst>
            <a:rect l="l" t="t" r="r" b="b"/>
            <a:pathLst>
              <a:path w="4269815" h="3295170">
                <a:moveTo>
                  <a:pt x="0" y="3295170"/>
                </a:moveTo>
                <a:lnTo>
                  <a:pt x="2383562" y="0"/>
                </a:lnTo>
                <a:lnTo>
                  <a:pt x="4269815" y="2529419"/>
                </a:lnTo>
                <a:lnTo>
                  <a:pt x="4269815" y="329517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prstClr val="white"/>
              </a:solidFill>
            </a:endParaRPr>
          </a:p>
        </p:txBody>
      </p:sp>
      <p:sp>
        <p:nvSpPr>
          <p:cNvPr id="25" name="Picture Placeholder 24"/>
          <p:cNvSpPr>
            <a:spLocks noGrp="1"/>
          </p:cNvSpPr>
          <p:nvPr>
            <p:ph type="pic" sz="quarter" idx="13"/>
          </p:nvPr>
        </p:nvSpPr>
        <p:spPr>
          <a:xfrm>
            <a:off x="0" y="1"/>
            <a:ext cx="9962167" cy="4723331"/>
          </a:xfrm>
          <a:custGeom>
            <a:avLst/>
            <a:gdLst>
              <a:gd name="connsiteX0" fmla="*/ 0 w 9962166"/>
              <a:gd name="connsiteY0" fmla="*/ 0 h 4723331"/>
              <a:gd name="connsiteX1" fmla="*/ 9962166 w 9962166"/>
              <a:gd name="connsiteY1" fmla="*/ 0 h 4723331"/>
              <a:gd name="connsiteX2" fmla="*/ 3628293 w 9962166"/>
              <a:gd name="connsiteY2" fmla="*/ 4723331 h 4723331"/>
              <a:gd name="connsiteX3" fmla="*/ 0 w 9962166"/>
              <a:gd name="connsiteY3" fmla="*/ 2098805 h 4723331"/>
            </a:gdLst>
            <a:ahLst/>
            <a:cxnLst>
              <a:cxn ang="0">
                <a:pos x="connsiteX0" y="connsiteY0"/>
              </a:cxn>
              <a:cxn ang="0">
                <a:pos x="connsiteX1" y="connsiteY1"/>
              </a:cxn>
              <a:cxn ang="0">
                <a:pos x="connsiteX2" y="connsiteY2"/>
              </a:cxn>
              <a:cxn ang="0">
                <a:pos x="connsiteX3" y="connsiteY3"/>
              </a:cxn>
            </a:cxnLst>
            <a:rect l="l" t="t" r="r" b="b"/>
            <a:pathLst>
              <a:path w="9962166" h="4723331">
                <a:moveTo>
                  <a:pt x="0" y="0"/>
                </a:moveTo>
                <a:lnTo>
                  <a:pt x="9962166" y="0"/>
                </a:lnTo>
                <a:lnTo>
                  <a:pt x="3628293" y="4723331"/>
                </a:lnTo>
                <a:lnTo>
                  <a:pt x="0" y="2098805"/>
                </a:lnTo>
                <a:close/>
              </a:path>
            </a:pathLst>
          </a:custGeom>
        </p:spPr>
        <p:txBody>
          <a:bodyPr wrap="square">
            <a:noAutofit/>
          </a:bodyPr>
          <a:lstStyle/>
          <a:p>
            <a:endParaRPr lang="en-US"/>
          </a:p>
        </p:txBody>
      </p:sp>
      <p:sp>
        <p:nvSpPr>
          <p:cNvPr id="35" name="Freeform: Shape 34"/>
          <p:cNvSpPr/>
          <p:nvPr userDrawn="1"/>
        </p:nvSpPr>
        <p:spPr>
          <a:xfrm rot="10800000" flipV="1">
            <a:off x="1423478" y="5213253"/>
            <a:ext cx="4479354" cy="1644747"/>
          </a:xfrm>
          <a:custGeom>
            <a:avLst/>
            <a:gdLst>
              <a:gd name="connsiteX0" fmla="*/ 2273790 w 4479354"/>
              <a:gd name="connsiteY0" fmla="*/ 0 h 1644747"/>
              <a:gd name="connsiteX1" fmla="*/ 0 w 4479354"/>
              <a:gd name="connsiteY1" fmla="*/ 1644747 h 1644747"/>
              <a:gd name="connsiteX2" fmla="*/ 4479354 w 4479354"/>
              <a:gd name="connsiteY2" fmla="*/ 1644747 h 1644747"/>
            </a:gdLst>
            <a:ahLst/>
            <a:cxnLst>
              <a:cxn ang="0">
                <a:pos x="connsiteX0" y="connsiteY0"/>
              </a:cxn>
              <a:cxn ang="0">
                <a:pos x="connsiteX1" y="connsiteY1"/>
              </a:cxn>
              <a:cxn ang="0">
                <a:pos x="connsiteX2" y="connsiteY2"/>
              </a:cxn>
            </a:cxnLst>
            <a:rect l="l" t="t" r="r" b="b"/>
            <a:pathLst>
              <a:path w="4479354" h="1644747">
                <a:moveTo>
                  <a:pt x="2273790" y="0"/>
                </a:moveTo>
                <a:lnTo>
                  <a:pt x="0" y="1644747"/>
                </a:lnTo>
                <a:lnTo>
                  <a:pt x="4479354" y="1644747"/>
                </a:ln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prstClr val="white"/>
              </a:solidFill>
            </a:endParaRPr>
          </a:p>
        </p:txBody>
      </p:sp>
      <p:sp>
        <p:nvSpPr>
          <p:cNvPr id="40" name="Date Placeholder 3"/>
          <p:cNvSpPr>
            <a:spLocks noGrp="1"/>
          </p:cNvSpPr>
          <p:nvPr>
            <p:ph type="dt" sz="half" idx="11"/>
          </p:nvPr>
        </p:nvSpPr>
        <p:spPr>
          <a:xfrm>
            <a:off x="2825808" y="6356351"/>
            <a:ext cx="1931877" cy="276999"/>
          </a:xfrm>
          <a:prstGeom prst="rect">
            <a:avLst/>
          </a:prstGeom>
        </p:spPr>
        <p:txBody>
          <a:bodyPr lIns="0" rIns="0"/>
          <a:lstStyle>
            <a:lvl1pPr algn="ctr">
              <a:defRPr>
                <a:solidFill>
                  <a:schemeClr val="bg2">
                    <a:lumMod val="75000"/>
                  </a:schemeClr>
                </a:solidFill>
              </a:defRPr>
            </a:lvl1pPr>
          </a:lstStyle>
          <a:p>
            <a:r>
              <a:rPr lang="en-US">
                <a:solidFill>
                  <a:srgbClr val="E9E5DC">
                    <a:lumMod val="75000"/>
                  </a:srgbClr>
                </a:solidFill>
              </a:rPr>
              <a:t>Your Date Here</a:t>
            </a:r>
          </a:p>
        </p:txBody>
      </p:sp>
      <p:sp>
        <p:nvSpPr>
          <p:cNvPr id="41" name="Footer Placeholder 4"/>
          <p:cNvSpPr>
            <a:spLocks noGrp="1"/>
          </p:cNvSpPr>
          <p:nvPr>
            <p:ph type="ftr" sz="quarter" idx="12"/>
          </p:nvPr>
        </p:nvSpPr>
        <p:spPr>
          <a:xfrm>
            <a:off x="6074435" y="6356352"/>
            <a:ext cx="5647713" cy="276999"/>
          </a:xfrm>
          <a:prstGeom prst="rect">
            <a:avLst/>
          </a:prstGeom>
        </p:spPr>
        <p:txBody>
          <a:bodyPr/>
          <a:lstStyle>
            <a:lvl1pPr algn="l">
              <a:defRPr cap="none" baseline="0">
                <a:solidFill>
                  <a:schemeClr val="bg2">
                    <a:lumMod val="75000"/>
                  </a:schemeClr>
                </a:solidFill>
              </a:defRPr>
            </a:lvl1pPr>
          </a:lstStyle>
          <a:p>
            <a:r>
              <a:rPr lang="en-US">
                <a:solidFill>
                  <a:srgbClr val="E9E5DC">
                    <a:lumMod val="75000"/>
                  </a:srgbClr>
                </a:solidFill>
              </a:rPr>
              <a:t>Your Footer Here</a:t>
            </a:r>
          </a:p>
        </p:txBody>
      </p:sp>
    </p:spTree>
    <p:extLst>
      <p:ext uri="{BB962C8B-B14F-4D97-AF65-F5344CB8AC3E}">
        <p14:creationId xmlns:p14="http://schemas.microsoft.com/office/powerpoint/2010/main" val="4192524029"/>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1_Transition Slide 4">
    <p:spTree>
      <p:nvGrpSpPr>
        <p:cNvPr id="1" name=""/>
        <p:cNvGrpSpPr/>
        <p:nvPr/>
      </p:nvGrpSpPr>
      <p:grpSpPr>
        <a:xfrm>
          <a:off x="0" y="0"/>
          <a:ext cx="0" cy="0"/>
          <a:chOff x="0" y="0"/>
          <a:chExt cx="0" cy="0"/>
        </a:xfrm>
      </p:grpSpPr>
      <p:sp>
        <p:nvSpPr>
          <p:cNvPr id="38" name="Title 1"/>
          <p:cNvSpPr>
            <a:spLocks noGrp="1"/>
          </p:cNvSpPr>
          <p:nvPr>
            <p:ph type="ctrTitle"/>
          </p:nvPr>
        </p:nvSpPr>
        <p:spPr>
          <a:xfrm>
            <a:off x="3287688" y="4074661"/>
            <a:ext cx="8434459" cy="1067644"/>
          </a:xfrm>
          <a:prstGeom prst="rect">
            <a:avLst/>
          </a:prstGeom>
        </p:spPr>
        <p:txBody>
          <a:bodyPr lIns="274320" rIns="0" anchor="b">
            <a:noAutofit/>
          </a:bodyPr>
          <a:lstStyle>
            <a:lvl1pPr algn="l">
              <a:defRPr sz="5400" b="1" cap="all" baseline="0">
                <a:solidFill>
                  <a:schemeClr val="accent2"/>
                </a:solidFill>
                <a:latin typeface="+mn-lt"/>
              </a:defRPr>
            </a:lvl1pPr>
          </a:lstStyle>
          <a:p>
            <a:r>
              <a:rPr lang="en-US"/>
              <a:t>Click to edit Master title style</a:t>
            </a:r>
          </a:p>
        </p:txBody>
      </p:sp>
      <p:sp>
        <p:nvSpPr>
          <p:cNvPr id="39" name="Subtitle 2"/>
          <p:cNvSpPr>
            <a:spLocks noGrp="1"/>
          </p:cNvSpPr>
          <p:nvPr>
            <p:ph type="subTitle" idx="1"/>
          </p:nvPr>
        </p:nvSpPr>
        <p:spPr>
          <a:xfrm>
            <a:off x="3287688" y="5172814"/>
            <a:ext cx="8434459" cy="430907"/>
          </a:xfrm>
          <a:prstGeom prst="rect">
            <a:avLst/>
          </a:prstGeom>
        </p:spPr>
        <p:txBody>
          <a:bodyPr wrap="square" lIns="274320" rIns="0">
            <a:spAutoFit/>
          </a:bodyPr>
          <a:lstStyle>
            <a:lvl1pPr marL="0" indent="0" algn="l">
              <a:buNone/>
              <a:defRPr sz="2800">
                <a:solidFill>
                  <a:schemeClr val="tx2">
                    <a:lumMod val="50000"/>
                    <a:lumOff val="50000"/>
                  </a:schemeClr>
                </a:solidFill>
              </a:defRPr>
            </a:lvl1pPr>
            <a:lvl2pPr marL="457167" indent="0" algn="ctr">
              <a:buNone/>
              <a:defRPr sz="1999"/>
            </a:lvl2pPr>
            <a:lvl3pPr marL="914335" indent="0" algn="ctr">
              <a:buNone/>
              <a:defRPr sz="1800"/>
            </a:lvl3pPr>
            <a:lvl4pPr marL="1371501" indent="0" algn="ctr">
              <a:buNone/>
              <a:defRPr sz="1600"/>
            </a:lvl4pPr>
            <a:lvl5pPr marL="1828669" indent="0" algn="ctr">
              <a:buNone/>
              <a:defRPr sz="1600"/>
            </a:lvl5pPr>
            <a:lvl6pPr marL="2285836" indent="0" algn="ctr">
              <a:buNone/>
              <a:defRPr sz="1600"/>
            </a:lvl6pPr>
            <a:lvl7pPr marL="2743004" indent="0" algn="ctr">
              <a:buNone/>
              <a:defRPr sz="1600"/>
            </a:lvl7pPr>
            <a:lvl8pPr marL="3200171" indent="0" algn="ctr">
              <a:buNone/>
              <a:defRPr sz="1600"/>
            </a:lvl8pPr>
            <a:lvl9pPr marL="3657338" indent="0" algn="ctr">
              <a:buNone/>
              <a:defRPr sz="1600"/>
            </a:lvl9pPr>
          </a:lstStyle>
          <a:p>
            <a:r>
              <a:rPr lang="en-US"/>
              <a:t>Click to edit Master subtitle style</a:t>
            </a:r>
          </a:p>
        </p:txBody>
      </p:sp>
      <p:sp>
        <p:nvSpPr>
          <p:cNvPr id="12" name="Freeform: Shape 11"/>
          <p:cNvSpPr/>
          <p:nvPr userDrawn="1"/>
        </p:nvSpPr>
        <p:spPr>
          <a:xfrm rot="5400000">
            <a:off x="-267348" y="4414555"/>
            <a:ext cx="1674590" cy="1139894"/>
          </a:xfrm>
          <a:custGeom>
            <a:avLst/>
            <a:gdLst>
              <a:gd name="connsiteX0" fmla="*/ 0 w 1674590"/>
              <a:gd name="connsiteY0" fmla="*/ 1139893 h 1139894"/>
              <a:gd name="connsiteX1" fmla="*/ 824542 w 1674590"/>
              <a:gd name="connsiteY1" fmla="*/ 0 h 1139894"/>
              <a:gd name="connsiteX2" fmla="*/ 1674590 w 1674590"/>
              <a:gd name="connsiteY2" fmla="*/ 1139894 h 1139894"/>
            </a:gdLst>
            <a:ahLst/>
            <a:cxnLst>
              <a:cxn ang="0">
                <a:pos x="connsiteX0" y="connsiteY0"/>
              </a:cxn>
              <a:cxn ang="0">
                <a:pos x="connsiteX1" y="connsiteY1"/>
              </a:cxn>
              <a:cxn ang="0">
                <a:pos x="connsiteX2" y="connsiteY2"/>
              </a:cxn>
            </a:cxnLst>
            <a:rect l="l" t="t" r="r" b="b"/>
            <a:pathLst>
              <a:path w="1674590" h="1139894">
                <a:moveTo>
                  <a:pt x="0" y="1139893"/>
                </a:moveTo>
                <a:lnTo>
                  <a:pt x="824542" y="0"/>
                </a:lnTo>
                <a:lnTo>
                  <a:pt x="1674590" y="1139894"/>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10" name="Picture Placeholder 9"/>
          <p:cNvSpPr>
            <a:spLocks noGrp="1"/>
          </p:cNvSpPr>
          <p:nvPr>
            <p:ph type="pic" sz="quarter" idx="13"/>
          </p:nvPr>
        </p:nvSpPr>
        <p:spPr>
          <a:xfrm>
            <a:off x="2" y="1"/>
            <a:ext cx="7806889" cy="4723331"/>
          </a:xfrm>
          <a:custGeom>
            <a:avLst/>
            <a:gdLst>
              <a:gd name="connsiteX0" fmla="*/ 0 w 7806889"/>
              <a:gd name="connsiteY0" fmla="*/ 0 h 4723331"/>
              <a:gd name="connsiteX1" fmla="*/ 7806889 w 7806889"/>
              <a:gd name="connsiteY1" fmla="*/ 0 h 4723331"/>
              <a:gd name="connsiteX2" fmla="*/ 1473016 w 7806889"/>
              <a:gd name="connsiteY2" fmla="*/ 4723331 h 4723331"/>
              <a:gd name="connsiteX3" fmla="*/ 0 w 7806889"/>
              <a:gd name="connsiteY3" fmla="*/ 3657825 h 4723331"/>
            </a:gdLst>
            <a:ahLst/>
            <a:cxnLst>
              <a:cxn ang="0">
                <a:pos x="connsiteX0" y="connsiteY0"/>
              </a:cxn>
              <a:cxn ang="0">
                <a:pos x="connsiteX1" y="connsiteY1"/>
              </a:cxn>
              <a:cxn ang="0">
                <a:pos x="connsiteX2" y="connsiteY2"/>
              </a:cxn>
              <a:cxn ang="0">
                <a:pos x="connsiteX3" y="connsiteY3"/>
              </a:cxn>
            </a:cxnLst>
            <a:rect l="l" t="t" r="r" b="b"/>
            <a:pathLst>
              <a:path w="7806889" h="4723331">
                <a:moveTo>
                  <a:pt x="0" y="0"/>
                </a:moveTo>
                <a:lnTo>
                  <a:pt x="7806889" y="0"/>
                </a:lnTo>
                <a:lnTo>
                  <a:pt x="1473016" y="4723331"/>
                </a:lnTo>
                <a:lnTo>
                  <a:pt x="0" y="3657825"/>
                </a:lnTo>
                <a:close/>
              </a:path>
            </a:pathLst>
          </a:custGeom>
        </p:spPr>
        <p:txBody>
          <a:bodyPr wrap="square">
            <a:noAutofit/>
          </a:bodyPr>
          <a:lstStyle/>
          <a:p>
            <a:endParaRPr lang="en-US" dirty="0"/>
          </a:p>
        </p:txBody>
      </p:sp>
      <p:sp>
        <p:nvSpPr>
          <p:cNvPr id="14" name="Freeform: Shape 13"/>
          <p:cNvSpPr/>
          <p:nvPr userDrawn="1"/>
        </p:nvSpPr>
        <p:spPr>
          <a:xfrm rot="10800000" flipV="1">
            <a:off x="1" y="5213253"/>
            <a:ext cx="3747554" cy="1644747"/>
          </a:xfrm>
          <a:custGeom>
            <a:avLst/>
            <a:gdLst>
              <a:gd name="connsiteX0" fmla="*/ 2273790 w 3747554"/>
              <a:gd name="connsiteY0" fmla="*/ 0 h 1644747"/>
              <a:gd name="connsiteX1" fmla="*/ 0 w 3747554"/>
              <a:gd name="connsiteY1" fmla="*/ 1644747 h 1644747"/>
              <a:gd name="connsiteX2" fmla="*/ 3747554 w 3747554"/>
              <a:gd name="connsiteY2" fmla="*/ 1644747 h 1644747"/>
              <a:gd name="connsiteX3" fmla="*/ 3747554 w 3747554"/>
              <a:gd name="connsiteY3" fmla="*/ 1099025 h 1644747"/>
            </a:gdLst>
            <a:ahLst/>
            <a:cxnLst>
              <a:cxn ang="0">
                <a:pos x="connsiteX0" y="connsiteY0"/>
              </a:cxn>
              <a:cxn ang="0">
                <a:pos x="connsiteX1" y="connsiteY1"/>
              </a:cxn>
              <a:cxn ang="0">
                <a:pos x="connsiteX2" y="connsiteY2"/>
              </a:cxn>
              <a:cxn ang="0">
                <a:pos x="connsiteX3" y="connsiteY3"/>
              </a:cxn>
            </a:cxnLst>
            <a:rect l="l" t="t" r="r" b="b"/>
            <a:pathLst>
              <a:path w="3747554" h="1644747">
                <a:moveTo>
                  <a:pt x="2273790" y="0"/>
                </a:moveTo>
                <a:lnTo>
                  <a:pt x="0" y="1644747"/>
                </a:lnTo>
                <a:lnTo>
                  <a:pt x="3747554" y="1644747"/>
                </a:lnTo>
                <a:lnTo>
                  <a:pt x="3747554" y="1099025"/>
                </a:ln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40" name="Date Placeholder 3"/>
          <p:cNvSpPr>
            <a:spLocks noGrp="1"/>
          </p:cNvSpPr>
          <p:nvPr>
            <p:ph type="dt" sz="half" idx="11"/>
          </p:nvPr>
        </p:nvSpPr>
        <p:spPr>
          <a:xfrm>
            <a:off x="569947" y="6356350"/>
            <a:ext cx="1931877" cy="276999"/>
          </a:xfrm>
          <a:prstGeom prst="rect">
            <a:avLst/>
          </a:prstGeom>
        </p:spPr>
        <p:txBody>
          <a:bodyPr lIns="0" rIns="0"/>
          <a:lstStyle>
            <a:lvl1pPr algn="ctr">
              <a:defRPr>
                <a:solidFill>
                  <a:schemeClr val="bg2">
                    <a:lumMod val="50000"/>
                  </a:schemeClr>
                </a:solidFill>
              </a:defRPr>
            </a:lvl1pPr>
          </a:lstStyle>
          <a:p>
            <a:r>
              <a:rPr lang="en-US" dirty="0"/>
              <a:t>Your Date Here</a:t>
            </a:r>
          </a:p>
        </p:txBody>
      </p:sp>
      <p:sp>
        <p:nvSpPr>
          <p:cNvPr id="41" name="Footer Placeholder 4"/>
          <p:cNvSpPr>
            <a:spLocks noGrp="1"/>
          </p:cNvSpPr>
          <p:nvPr>
            <p:ph type="ftr" sz="quarter" idx="12"/>
          </p:nvPr>
        </p:nvSpPr>
        <p:spPr>
          <a:xfrm>
            <a:off x="3747556" y="6356351"/>
            <a:ext cx="5647713" cy="276999"/>
          </a:xfrm>
          <a:prstGeom prst="rect">
            <a:avLst/>
          </a:prstGeom>
        </p:spPr>
        <p:txBody>
          <a:bodyPr/>
          <a:lstStyle>
            <a:lvl1pPr algn="l">
              <a:defRPr cap="none" baseline="0">
                <a:solidFill>
                  <a:schemeClr val="bg2">
                    <a:lumMod val="75000"/>
                  </a:schemeClr>
                </a:solidFill>
              </a:defRPr>
            </a:lvl1pPr>
          </a:lstStyle>
          <a:p>
            <a:r>
              <a:rPr lang="en-US" dirty="0"/>
              <a:t>Your Footer Here</a:t>
            </a:r>
          </a:p>
        </p:txBody>
      </p:sp>
      <p:sp>
        <p:nvSpPr>
          <p:cNvPr id="19" name="Freeform: Shape 18"/>
          <p:cNvSpPr/>
          <p:nvPr userDrawn="1"/>
        </p:nvSpPr>
        <p:spPr>
          <a:xfrm flipV="1">
            <a:off x="7333861" y="0"/>
            <a:ext cx="4858141" cy="2684911"/>
          </a:xfrm>
          <a:custGeom>
            <a:avLst/>
            <a:gdLst>
              <a:gd name="connsiteX0" fmla="*/ 1229424 w 4858141"/>
              <a:gd name="connsiteY0" fmla="*/ 2684911 h 2684911"/>
              <a:gd name="connsiteX1" fmla="*/ 4858141 w 4858141"/>
              <a:gd name="connsiteY1" fmla="*/ 2684911 h 2684911"/>
              <a:gd name="connsiteX2" fmla="*/ 4858141 w 4858141"/>
              <a:gd name="connsiteY2" fmla="*/ 1794066 h 2684911"/>
              <a:gd name="connsiteX3" fmla="*/ 2452345 w 4858141"/>
              <a:gd name="connsiteY3" fmla="*/ 0 h 2684911"/>
              <a:gd name="connsiteX4" fmla="*/ 0 w 4858141"/>
              <a:gd name="connsiteY4" fmla="*/ 1773905 h 26849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858141" h="2684911">
                <a:moveTo>
                  <a:pt x="1229424" y="2684911"/>
                </a:moveTo>
                <a:lnTo>
                  <a:pt x="4858141" y="2684911"/>
                </a:lnTo>
                <a:lnTo>
                  <a:pt x="4858141" y="1794066"/>
                </a:lnTo>
                <a:lnTo>
                  <a:pt x="2452345" y="0"/>
                </a:lnTo>
                <a:lnTo>
                  <a:pt x="0" y="1773905"/>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16" name="Text Placeholder 7"/>
          <p:cNvSpPr>
            <a:spLocks noGrp="1"/>
          </p:cNvSpPr>
          <p:nvPr>
            <p:ph type="body" sz="quarter" idx="14" hasCustomPrompt="1"/>
          </p:nvPr>
        </p:nvSpPr>
        <p:spPr>
          <a:xfrm>
            <a:off x="8000323" y="235007"/>
            <a:ext cx="3528392" cy="1643438"/>
          </a:xfrm>
          <a:prstGeom prst="rect">
            <a:avLst/>
          </a:prstGeom>
        </p:spPr>
        <p:txBody>
          <a:bodyPr anchor="ctr">
            <a:noAutofit/>
          </a:bodyPr>
          <a:lstStyle>
            <a:lvl1pPr marL="0" indent="0" algn="ctr">
              <a:buNone/>
              <a:defRPr sz="8800" cap="all" baseline="0">
                <a:solidFill>
                  <a:schemeClr val="tx2"/>
                </a:solidFill>
              </a:defRPr>
            </a:lvl1pPr>
          </a:lstStyle>
          <a:p>
            <a:pPr lvl="0"/>
            <a:r>
              <a:rPr lang="en-US"/>
              <a:t>#00</a:t>
            </a:r>
          </a:p>
        </p:txBody>
      </p:sp>
      <p:sp>
        <p:nvSpPr>
          <p:cNvPr id="17" name="Slide Number Placeholder 5"/>
          <p:cNvSpPr>
            <a:spLocks noGrp="1"/>
          </p:cNvSpPr>
          <p:nvPr>
            <p:ph type="sldNum" sz="quarter" idx="15"/>
          </p:nvPr>
        </p:nvSpPr>
        <p:spPr>
          <a:xfrm>
            <a:off x="10856836" y="6356351"/>
            <a:ext cx="865312" cy="276999"/>
          </a:xfrm>
          <a:prstGeom prst="rect">
            <a:avLst/>
          </a:prstGeom>
        </p:spPr>
        <p:txBody>
          <a:bodyPr/>
          <a:lstStyle>
            <a:lvl1pPr>
              <a:defRPr>
                <a:solidFill>
                  <a:schemeClr val="bg2">
                    <a:lumMod val="75000"/>
                  </a:schemeClr>
                </a:solidFill>
              </a:defRPr>
            </a:lvl1pPr>
          </a:lstStyle>
          <a:p>
            <a:fld id="{FC1CF07D-8B3F-4D32-B059-0039CEA46DB1}" type="slidenum">
              <a:rPr lang="en-US" smtClean="0"/>
              <a:pPr/>
              <a:t>‹N°›</a:t>
            </a:fld>
            <a:endParaRPr lang="en-US" dirty="0"/>
          </a:p>
        </p:txBody>
      </p:sp>
    </p:spTree>
    <p:extLst>
      <p:ext uri="{BB962C8B-B14F-4D97-AF65-F5344CB8AC3E}">
        <p14:creationId xmlns:p14="http://schemas.microsoft.com/office/powerpoint/2010/main" val="3221098723"/>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solidFill>
                  <a:schemeClr val="bg1"/>
                </a:solidFill>
              </a:defRPr>
            </a:lvl1pPr>
          </a:lstStyle>
          <a:p>
            <a:r>
              <a:rPr lang="en-US" dirty="0"/>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7" name="Rectangle 6"/>
          <p:cNvSpPr/>
          <p:nvPr userDrawn="1"/>
        </p:nvSpPr>
        <p:spPr>
          <a:xfrm>
            <a:off x="0" y="6021288"/>
            <a:ext cx="12192000" cy="83671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a:hlinkClick r:id="rId2"/>
          </p:cNvPr>
          <p:cNvPicPr>
            <a:picLocks noChangeAspect="1"/>
          </p:cNvPicPr>
          <p:nvPr userDrawn="1"/>
        </p:nvPicPr>
        <p:blipFill>
          <a:blip r:embed="rId3"/>
          <a:stretch>
            <a:fillRect/>
          </a:stretch>
        </p:blipFill>
        <p:spPr>
          <a:xfrm>
            <a:off x="10200456" y="6214072"/>
            <a:ext cx="1627773" cy="451143"/>
          </a:xfrm>
          <a:prstGeom prst="rect">
            <a:avLst/>
          </a:prstGeom>
        </p:spPr>
      </p:pic>
    </p:spTree>
    <p:extLst>
      <p:ext uri="{BB962C8B-B14F-4D97-AF65-F5344CB8AC3E}">
        <p14:creationId xmlns:p14="http://schemas.microsoft.com/office/powerpoint/2010/main" val="3123078774"/>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 preserve="1">
  <p:cSld name="Insert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3356992"/>
            <a:ext cx="9144000" cy="2387600"/>
          </a:xfrm>
        </p:spPr>
        <p:txBody>
          <a:bodyPr anchor="t"/>
          <a:lstStyle>
            <a:lvl1pPr algn="ctr">
              <a:defRPr sz="6000" b="1">
                <a:solidFill>
                  <a:schemeClr val="bg1"/>
                </a:solidFill>
                <a:latin typeface="+mn-lt"/>
              </a:defRPr>
            </a:lvl1pPr>
          </a:lstStyle>
          <a:p>
            <a:r>
              <a:rPr lang="en-US" dirty="0"/>
              <a:t>Click to edit Master title style</a:t>
            </a:r>
          </a:p>
        </p:txBody>
      </p:sp>
      <p:sp>
        <p:nvSpPr>
          <p:cNvPr id="3" name="Subtitle 2"/>
          <p:cNvSpPr>
            <a:spLocks noGrp="1"/>
          </p:cNvSpPr>
          <p:nvPr>
            <p:ph type="subTitle" idx="1"/>
          </p:nvPr>
        </p:nvSpPr>
        <p:spPr>
          <a:xfrm>
            <a:off x="1524000" y="2060848"/>
            <a:ext cx="9144000" cy="1072207"/>
          </a:xfrm>
        </p:spPr>
        <p:txBody>
          <a:bodyPr anchor="ctr">
            <a:normAutofit/>
          </a:bodyPr>
          <a:lstStyle>
            <a:lvl1pPr marL="0" indent="0" algn="ctr">
              <a:buNone/>
              <a:defRPr sz="2800" i="0">
                <a:solidFill>
                  <a:schemeClr val="bg1"/>
                </a:solidFill>
                <a:latin typeface="+mn-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a:xfrm>
            <a:off x="3647728" y="6356350"/>
            <a:ext cx="4896544" cy="365125"/>
          </a:xfrm>
        </p:spPr>
        <p:txBody>
          <a:bodyPr/>
          <a:lstStyle/>
          <a:p>
            <a:r>
              <a:rPr lang="en-US"/>
              <a:t>PowerPoint SmartArt Graphics - The complete ready-to-use collection</a:t>
            </a:r>
          </a:p>
        </p:txBody>
      </p:sp>
      <p:sp>
        <p:nvSpPr>
          <p:cNvPr id="6" name="Slide Number Placeholder 5"/>
          <p:cNvSpPr>
            <a:spLocks noGrp="1"/>
          </p:cNvSpPr>
          <p:nvPr>
            <p:ph type="sldNum" sz="quarter" idx="12"/>
          </p:nvPr>
        </p:nvSpPr>
        <p:spPr/>
        <p:txBody>
          <a:bodyPr/>
          <a:lstStyle/>
          <a:p>
            <a:fld id="{F68327C5-B821-4FE9-A59A-A60D9EB59A9A}" type="slidenum">
              <a:rPr lang="en-US" smtClean="0"/>
              <a:t>‹N°›</a:t>
            </a:fld>
            <a:endParaRPr lang="en-US"/>
          </a:p>
        </p:txBody>
      </p:sp>
      <p:pic>
        <p:nvPicPr>
          <p:cNvPr id="7" name="Picture 6"/>
          <p:cNvPicPr>
            <a:picLocks noChangeAspect="1"/>
          </p:cNvPicPr>
          <p:nvPr userDrawn="1"/>
        </p:nvPicPr>
        <p:blipFill rotWithShape="1">
          <a:blip r:embed="rId2" cstate="print">
            <a:extLst>
              <a:ext uri="{28A0092B-C50C-407E-A947-70E740481C1C}">
                <a14:useLocalDpi xmlns:a14="http://schemas.microsoft.com/office/drawing/2010/main" val="0"/>
              </a:ext>
            </a:extLst>
          </a:blip>
          <a:srcRect r="18548" b="19440"/>
          <a:stretch/>
        </p:blipFill>
        <p:spPr>
          <a:xfrm>
            <a:off x="11099912" y="5777880"/>
            <a:ext cx="1092088" cy="1080120"/>
          </a:xfrm>
          <a:prstGeom prst="rect">
            <a:avLst/>
          </a:prstGeom>
        </p:spPr>
      </p:pic>
    </p:spTree>
    <p:extLst>
      <p:ext uri="{BB962C8B-B14F-4D97-AF65-F5344CB8AC3E}">
        <p14:creationId xmlns:p14="http://schemas.microsoft.com/office/powerpoint/2010/main" val="1638489807"/>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Basic">
    <p:spTree>
      <p:nvGrpSpPr>
        <p:cNvPr id="1" name=""/>
        <p:cNvGrpSpPr/>
        <p:nvPr/>
      </p:nvGrpSpPr>
      <p:grpSpPr>
        <a:xfrm>
          <a:off x="0" y="0"/>
          <a:ext cx="0" cy="0"/>
          <a:chOff x="0" y="0"/>
          <a:chExt cx="0" cy="0"/>
        </a:xfrm>
      </p:grpSpPr>
      <p:sp>
        <p:nvSpPr>
          <p:cNvPr id="24" name="Pentagon 23"/>
          <p:cNvSpPr/>
          <p:nvPr userDrawn="1"/>
        </p:nvSpPr>
        <p:spPr>
          <a:xfrm rot="5400000">
            <a:off x="10952489" y="6297099"/>
            <a:ext cx="447675" cy="562645"/>
          </a:xfrm>
          <a:prstGeom prst="homePlat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728754" y="317500"/>
            <a:ext cx="10625046" cy="1325563"/>
          </a:xfrm>
        </p:spPr>
        <p:txBody>
          <a:bodyPr/>
          <a:lstStyle>
            <a:lvl1pPr>
              <a:defRPr b="1"/>
            </a:lvl1pPr>
          </a:lstStyle>
          <a:p>
            <a:r>
              <a:rPr lang="en-US"/>
              <a:t>Click to edit Master title style</a:t>
            </a:r>
          </a:p>
        </p:txBody>
      </p:sp>
      <p:sp>
        <p:nvSpPr>
          <p:cNvPr id="4" name="Footer Placeholder 3"/>
          <p:cNvSpPr>
            <a:spLocks noGrp="1"/>
          </p:cNvSpPr>
          <p:nvPr>
            <p:ph type="ftr" sz="quarter" idx="11"/>
          </p:nvPr>
        </p:nvSpPr>
        <p:spPr>
          <a:xfrm>
            <a:off x="1087794" y="6356350"/>
            <a:ext cx="5029200" cy="365125"/>
          </a:xfrm>
        </p:spPr>
        <p:txBody>
          <a:bodyPr/>
          <a:lstStyle>
            <a:lvl1pPr algn="l">
              <a:defRPr>
                <a:latin typeface="+mj-lt"/>
              </a:defRPr>
            </a:lvl1pPr>
          </a:lstStyle>
          <a:p>
            <a:r>
              <a:rPr lang="en-US"/>
              <a:t>PowerPoint SmartArt Graphics - The complete ready-to-use collection</a:t>
            </a:r>
          </a:p>
        </p:txBody>
      </p:sp>
      <p:sp>
        <p:nvSpPr>
          <p:cNvPr id="5" name="Slide Number Placeholder 4"/>
          <p:cNvSpPr>
            <a:spLocks noGrp="1"/>
          </p:cNvSpPr>
          <p:nvPr>
            <p:ph type="sldNum" sz="quarter" idx="12"/>
          </p:nvPr>
        </p:nvSpPr>
        <p:spPr>
          <a:xfrm>
            <a:off x="10895004" y="6356350"/>
            <a:ext cx="562644" cy="365125"/>
          </a:xfrm>
        </p:spPr>
        <p:txBody>
          <a:bodyPr/>
          <a:lstStyle>
            <a:lvl1pPr algn="ctr">
              <a:defRPr>
                <a:solidFill>
                  <a:schemeClr val="bg1"/>
                </a:solidFill>
              </a:defRPr>
            </a:lvl1pPr>
          </a:lstStyle>
          <a:p>
            <a:fld id="{C15AD966-9810-4EB9-925F-2A35C0C6E188}" type="slidenum">
              <a:rPr lang="en-US" smtClean="0"/>
              <a:pPr/>
              <a:t>‹N°›</a:t>
            </a:fld>
            <a:endParaRPr lang="en-US"/>
          </a:p>
        </p:txBody>
      </p:sp>
      <p:grpSp>
        <p:nvGrpSpPr>
          <p:cNvPr id="20" name="Group 19"/>
          <p:cNvGrpSpPr/>
          <p:nvPr userDrawn="1"/>
        </p:nvGrpSpPr>
        <p:grpSpPr>
          <a:xfrm>
            <a:off x="203528" y="6125068"/>
            <a:ext cx="812145" cy="596407"/>
            <a:chOff x="348344" y="1690685"/>
            <a:chExt cx="812145" cy="596407"/>
          </a:xfrm>
        </p:grpSpPr>
        <p:grpSp>
          <p:nvGrpSpPr>
            <p:cNvPr id="6" name="Group 5"/>
            <p:cNvGrpSpPr/>
            <p:nvPr userDrawn="1"/>
          </p:nvGrpSpPr>
          <p:grpSpPr>
            <a:xfrm>
              <a:off x="652506" y="1901402"/>
              <a:ext cx="507983" cy="385690"/>
              <a:chOff x="652506" y="1901402"/>
              <a:chExt cx="507983" cy="385690"/>
            </a:xfrm>
          </p:grpSpPr>
          <p:sp>
            <p:nvSpPr>
              <p:cNvPr id="9" name="Rectangle 8"/>
              <p:cNvSpPr/>
              <p:nvPr/>
            </p:nvSpPr>
            <p:spPr>
              <a:xfrm>
                <a:off x="652506" y="1901402"/>
                <a:ext cx="507983" cy="385690"/>
              </a:xfrm>
              <a:prstGeom prst="rect">
                <a:avLst/>
              </a:prstGeom>
              <a:noFill/>
              <a:ln w="285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0" name="Group 9"/>
              <p:cNvGrpSpPr/>
              <p:nvPr/>
            </p:nvGrpSpPr>
            <p:grpSpPr>
              <a:xfrm>
                <a:off x="724627" y="2033762"/>
                <a:ext cx="348062" cy="0"/>
                <a:chOff x="1741715" y="4429919"/>
                <a:chExt cx="1611085" cy="0"/>
              </a:xfrm>
            </p:grpSpPr>
            <p:cxnSp>
              <p:nvCxnSpPr>
                <p:cNvPr id="18" name="Straight Connector 17"/>
                <p:cNvCxnSpPr/>
                <p:nvPr/>
              </p:nvCxnSpPr>
              <p:spPr>
                <a:xfrm>
                  <a:off x="1741715" y="4429919"/>
                  <a:ext cx="319314"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a:off x="2278744" y="4429919"/>
                  <a:ext cx="1074056"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nvGrpSpPr>
              <p:cNvPr id="11" name="Group 10"/>
              <p:cNvGrpSpPr/>
              <p:nvPr/>
            </p:nvGrpSpPr>
            <p:grpSpPr>
              <a:xfrm>
                <a:off x="724627" y="2106728"/>
                <a:ext cx="348062" cy="0"/>
                <a:chOff x="1741715" y="4429919"/>
                <a:chExt cx="1611085" cy="0"/>
              </a:xfrm>
            </p:grpSpPr>
            <p:cxnSp>
              <p:nvCxnSpPr>
                <p:cNvPr id="16" name="Straight Connector 15"/>
                <p:cNvCxnSpPr/>
                <p:nvPr/>
              </p:nvCxnSpPr>
              <p:spPr>
                <a:xfrm>
                  <a:off x="1741715" y="4429919"/>
                  <a:ext cx="319314"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2278744" y="4429919"/>
                  <a:ext cx="1074056"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nvGrpSpPr>
              <p:cNvPr id="12" name="Group 11"/>
              <p:cNvGrpSpPr/>
              <p:nvPr/>
            </p:nvGrpSpPr>
            <p:grpSpPr>
              <a:xfrm>
                <a:off x="724627" y="2179694"/>
                <a:ext cx="348062" cy="0"/>
                <a:chOff x="1741715" y="4429919"/>
                <a:chExt cx="1611085" cy="0"/>
              </a:xfrm>
            </p:grpSpPr>
            <p:cxnSp>
              <p:nvCxnSpPr>
                <p:cNvPr id="14" name="Straight Connector 13"/>
                <p:cNvCxnSpPr/>
                <p:nvPr/>
              </p:nvCxnSpPr>
              <p:spPr>
                <a:xfrm>
                  <a:off x="1741715" y="4429919"/>
                  <a:ext cx="319314"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a:off x="2278744" y="4429919"/>
                  <a:ext cx="1074056"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sp>
          <p:nvSpPr>
            <p:cNvPr id="13" name="Freeform 12"/>
            <p:cNvSpPr/>
            <p:nvPr/>
          </p:nvSpPr>
          <p:spPr>
            <a:xfrm>
              <a:off x="348344" y="1690685"/>
              <a:ext cx="721325" cy="438997"/>
            </a:xfrm>
            <a:custGeom>
              <a:avLst/>
              <a:gdLst>
                <a:gd name="connsiteX0" fmla="*/ 0 w 3338822"/>
                <a:gd name="connsiteY0" fmla="*/ 0 h 2032000"/>
                <a:gd name="connsiteX1" fmla="*/ 2656108 w 3338822"/>
                <a:gd name="connsiteY1" fmla="*/ 0 h 2032000"/>
                <a:gd name="connsiteX2" fmla="*/ 3338822 w 3338822"/>
                <a:gd name="connsiteY2" fmla="*/ 770801 h 2032000"/>
                <a:gd name="connsiteX3" fmla="*/ 1182914 w 3338822"/>
                <a:gd name="connsiteY3" fmla="*/ 770801 h 2032000"/>
                <a:gd name="connsiteX4" fmla="*/ 1182914 w 3338822"/>
                <a:gd name="connsiteY4" fmla="*/ 2032000 h 2032000"/>
                <a:gd name="connsiteX5" fmla="*/ 0 w 3338822"/>
                <a:gd name="connsiteY5" fmla="*/ 2032000 h 2032000"/>
                <a:gd name="connsiteX6" fmla="*/ 899892 w 3338822"/>
                <a:gd name="connsiteY6" fmla="*/ 1016000 h 2032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338822" h="2032000">
                  <a:moveTo>
                    <a:pt x="0" y="0"/>
                  </a:moveTo>
                  <a:lnTo>
                    <a:pt x="2656108" y="0"/>
                  </a:lnTo>
                  <a:lnTo>
                    <a:pt x="3338822" y="770801"/>
                  </a:lnTo>
                  <a:lnTo>
                    <a:pt x="1182914" y="770801"/>
                  </a:lnTo>
                  <a:lnTo>
                    <a:pt x="1182914" y="2032000"/>
                  </a:lnTo>
                  <a:lnTo>
                    <a:pt x="0" y="2032000"/>
                  </a:lnTo>
                  <a:lnTo>
                    <a:pt x="899892" y="1016000"/>
                  </a:lnTo>
                  <a:close/>
                </a:path>
              </a:pathLst>
            </a:custGeom>
            <a:solidFill>
              <a:srgbClr val="76A7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Tree>
    <p:extLst>
      <p:ext uri="{BB962C8B-B14F-4D97-AF65-F5344CB8AC3E}">
        <p14:creationId xmlns:p14="http://schemas.microsoft.com/office/powerpoint/2010/main" val="156252175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ransition Slide 1">
    <p:spTree>
      <p:nvGrpSpPr>
        <p:cNvPr id="1" name=""/>
        <p:cNvGrpSpPr/>
        <p:nvPr/>
      </p:nvGrpSpPr>
      <p:grpSpPr>
        <a:xfrm>
          <a:off x="0" y="0"/>
          <a:ext cx="0" cy="0"/>
          <a:chOff x="0" y="0"/>
          <a:chExt cx="0" cy="0"/>
        </a:xfrm>
      </p:grpSpPr>
      <p:sp>
        <p:nvSpPr>
          <p:cNvPr id="38" name="Title 1"/>
          <p:cNvSpPr>
            <a:spLocks noGrp="1"/>
          </p:cNvSpPr>
          <p:nvPr>
            <p:ph type="ctrTitle"/>
          </p:nvPr>
        </p:nvSpPr>
        <p:spPr>
          <a:xfrm>
            <a:off x="3287688" y="4074661"/>
            <a:ext cx="8434459" cy="1067644"/>
          </a:xfrm>
          <a:prstGeom prst="rect">
            <a:avLst/>
          </a:prstGeom>
        </p:spPr>
        <p:txBody>
          <a:bodyPr lIns="274320" rIns="0" anchor="b">
            <a:noAutofit/>
          </a:bodyPr>
          <a:lstStyle>
            <a:lvl1pPr algn="l">
              <a:defRPr sz="4400" b="1" cap="all" baseline="0">
                <a:solidFill>
                  <a:schemeClr val="accent2"/>
                </a:solidFill>
                <a:latin typeface="+mn-lt"/>
              </a:defRPr>
            </a:lvl1pPr>
          </a:lstStyle>
          <a:p>
            <a:r>
              <a:rPr lang="en-US"/>
              <a:t>Click to edit Master title style</a:t>
            </a:r>
          </a:p>
        </p:txBody>
      </p:sp>
      <p:sp>
        <p:nvSpPr>
          <p:cNvPr id="39" name="Subtitle 2"/>
          <p:cNvSpPr>
            <a:spLocks noGrp="1"/>
          </p:cNvSpPr>
          <p:nvPr>
            <p:ph type="subTitle" idx="1"/>
          </p:nvPr>
        </p:nvSpPr>
        <p:spPr>
          <a:xfrm>
            <a:off x="3287688" y="5172813"/>
            <a:ext cx="8434459" cy="480131"/>
          </a:xfrm>
          <a:prstGeom prst="rect">
            <a:avLst/>
          </a:prstGeom>
        </p:spPr>
        <p:txBody>
          <a:bodyPr wrap="square" lIns="274320" rIns="0">
            <a:spAutoFit/>
          </a:bodyPr>
          <a:lstStyle>
            <a:lvl1pPr marL="0" indent="0" algn="l">
              <a:buNone/>
              <a:defRPr sz="2800">
                <a:solidFill>
                  <a:schemeClr val="accent3"/>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12" name="Freeform: Shape 11"/>
          <p:cNvSpPr/>
          <p:nvPr userDrawn="1"/>
        </p:nvSpPr>
        <p:spPr>
          <a:xfrm rot="5400000">
            <a:off x="-267349" y="4414555"/>
            <a:ext cx="1674590" cy="1139894"/>
          </a:xfrm>
          <a:custGeom>
            <a:avLst/>
            <a:gdLst>
              <a:gd name="connsiteX0" fmla="*/ 0 w 1674590"/>
              <a:gd name="connsiteY0" fmla="*/ 1139893 h 1139894"/>
              <a:gd name="connsiteX1" fmla="*/ 824542 w 1674590"/>
              <a:gd name="connsiteY1" fmla="*/ 0 h 1139894"/>
              <a:gd name="connsiteX2" fmla="*/ 1674590 w 1674590"/>
              <a:gd name="connsiteY2" fmla="*/ 1139894 h 1139894"/>
            </a:gdLst>
            <a:ahLst/>
            <a:cxnLst>
              <a:cxn ang="0">
                <a:pos x="connsiteX0" y="connsiteY0"/>
              </a:cxn>
              <a:cxn ang="0">
                <a:pos x="connsiteX1" y="connsiteY1"/>
              </a:cxn>
              <a:cxn ang="0">
                <a:pos x="connsiteX2" y="connsiteY2"/>
              </a:cxn>
            </a:cxnLst>
            <a:rect l="l" t="t" r="r" b="b"/>
            <a:pathLst>
              <a:path w="1674590" h="1139894">
                <a:moveTo>
                  <a:pt x="0" y="1139893"/>
                </a:moveTo>
                <a:lnTo>
                  <a:pt x="824542" y="0"/>
                </a:lnTo>
                <a:lnTo>
                  <a:pt x="1674590" y="1139894"/>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0" name="Picture Placeholder 9"/>
          <p:cNvSpPr>
            <a:spLocks noGrp="1"/>
          </p:cNvSpPr>
          <p:nvPr>
            <p:ph type="pic" sz="quarter" idx="13"/>
          </p:nvPr>
        </p:nvSpPr>
        <p:spPr>
          <a:xfrm>
            <a:off x="1" y="0"/>
            <a:ext cx="7806889" cy="4723331"/>
          </a:xfrm>
          <a:custGeom>
            <a:avLst/>
            <a:gdLst>
              <a:gd name="connsiteX0" fmla="*/ 0 w 7806889"/>
              <a:gd name="connsiteY0" fmla="*/ 0 h 4723331"/>
              <a:gd name="connsiteX1" fmla="*/ 7806889 w 7806889"/>
              <a:gd name="connsiteY1" fmla="*/ 0 h 4723331"/>
              <a:gd name="connsiteX2" fmla="*/ 1473016 w 7806889"/>
              <a:gd name="connsiteY2" fmla="*/ 4723331 h 4723331"/>
              <a:gd name="connsiteX3" fmla="*/ 0 w 7806889"/>
              <a:gd name="connsiteY3" fmla="*/ 3657825 h 4723331"/>
            </a:gdLst>
            <a:ahLst/>
            <a:cxnLst>
              <a:cxn ang="0">
                <a:pos x="connsiteX0" y="connsiteY0"/>
              </a:cxn>
              <a:cxn ang="0">
                <a:pos x="connsiteX1" y="connsiteY1"/>
              </a:cxn>
              <a:cxn ang="0">
                <a:pos x="connsiteX2" y="connsiteY2"/>
              </a:cxn>
              <a:cxn ang="0">
                <a:pos x="connsiteX3" y="connsiteY3"/>
              </a:cxn>
            </a:cxnLst>
            <a:rect l="l" t="t" r="r" b="b"/>
            <a:pathLst>
              <a:path w="7806889" h="4723331">
                <a:moveTo>
                  <a:pt x="0" y="0"/>
                </a:moveTo>
                <a:lnTo>
                  <a:pt x="7806889" y="0"/>
                </a:lnTo>
                <a:lnTo>
                  <a:pt x="1473016" y="4723331"/>
                </a:lnTo>
                <a:lnTo>
                  <a:pt x="0" y="3657825"/>
                </a:lnTo>
                <a:close/>
              </a:path>
            </a:pathLst>
          </a:custGeom>
        </p:spPr>
        <p:txBody>
          <a:bodyPr wrap="square">
            <a:noAutofit/>
          </a:bodyPr>
          <a:lstStyle/>
          <a:p>
            <a:endParaRPr lang="en-US"/>
          </a:p>
        </p:txBody>
      </p:sp>
      <p:sp>
        <p:nvSpPr>
          <p:cNvPr id="14" name="Freeform: Shape 13"/>
          <p:cNvSpPr/>
          <p:nvPr userDrawn="1"/>
        </p:nvSpPr>
        <p:spPr>
          <a:xfrm rot="10800000" flipV="1">
            <a:off x="0" y="5213253"/>
            <a:ext cx="3747554" cy="1644747"/>
          </a:xfrm>
          <a:custGeom>
            <a:avLst/>
            <a:gdLst>
              <a:gd name="connsiteX0" fmla="*/ 2273790 w 3747554"/>
              <a:gd name="connsiteY0" fmla="*/ 0 h 1644747"/>
              <a:gd name="connsiteX1" fmla="*/ 0 w 3747554"/>
              <a:gd name="connsiteY1" fmla="*/ 1644747 h 1644747"/>
              <a:gd name="connsiteX2" fmla="*/ 3747554 w 3747554"/>
              <a:gd name="connsiteY2" fmla="*/ 1644747 h 1644747"/>
              <a:gd name="connsiteX3" fmla="*/ 3747554 w 3747554"/>
              <a:gd name="connsiteY3" fmla="*/ 1099025 h 1644747"/>
            </a:gdLst>
            <a:ahLst/>
            <a:cxnLst>
              <a:cxn ang="0">
                <a:pos x="connsiteX0" y="connsiteY0"/>
              </a:cxn>
              <a:cxn ang="0">
                <a:pos x="connsiteX1" y="connsiteY1"/>
              </a:cxn>
              <a:cxn ang="0">
                <a:pos x="connsiteX2" y="connsiteY2"/>
              </a:cxn>
              <a:cxn ang="0">
                <a:pos x="connsiteX3" y="connsiteY3"/>
              </a:cxn>
            </a:cxnLst>
            <a:rect l="l" t="t" r="r" b="b"/>
            <a:pathLst>
              <a:path w="3747554" h="1644747">
                <a:moveTo>
                  <a:pt x="2273790" y="0"/>
                </a:moveTo>
                <a:lnTo>
                  <a:pt x="0" y="1644747"/>
                </a:lnTo>
                <a:lnTo>
                  <a:pt x="3747554" y="1644747"/>
                </a:lnTo>
                <a:lnTo>
                  <a:pt x="3747554" y="1099025"/>
                </a:ln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40" name="Date Placeholder 3"/>
          <p:cNvSpPr>
            <a:spLocks noGrp="1"/>
          </p:cNvSpPr>
          <p:nvPr>
            <p:ph type="dt" sz="half" idx="11"/>
          </p:nvPr>
        </p:nvSpPr>
        <p:spPr>
          <a:xfrm>
            <a:off x="569946" y="6356349"/>
            <a:ext cx="1931877" cy="365125"/>
          </a:xfrm>
          <a:prstGeom prst="rect">
            <a:avLst/>
          </a:prstGeom>
        </p:spPr>
        <p:txBody>
          <a:bodyPr lIns="0" rIns="0"/>
          <a:lstStyle>
            <a:lvl1pPr algn="ctr">
              <a:defRPr>
                <a:solidFill>
                  <a:schemeClr val="bg2">
                    <a:lumMod val="50000"/>
                  </a:schemeClr>
                </a:solidFill>
              </a:defRPr>
            </a:lvl1pPr>
          </a:lstStyle>
          <a:p>
            <a:r>
              <a:rPr lang="en-US">
                <a:solidFill>
                  <a:srgbClr val="E9E5DC">
                    <a:lumMod val="50000"/>
                  </a:srgbClr>
                </a:solidFill>
              </a:rPr>
              <a:t>Your Date Here</a:t>
            </a:r>
          </a:p>
        </p:txBody>
      </p:sp>
      <p:sp>
        <p:nvSpPr>
          <p:cNvPr id="41" name="Footer Placeholder 4"/>
          <p:cNvSpPr>
            <a:spLocks noGrp="1"/>
          </p:cNvSpPr>
          <p:nvPr>
            <p:ph type="ftr" sz="quarter" idx="12"/>
          </p:nvPr>
        </p:nvSpPr>
        <p:spPr>
          <a:xfrm>
            <a:off x="3747555" y="6356350"/>
            <a:ext cx="5647713" cy="365125"/>
          </a:xfrm>
          <a:prstGeom prst="rect">
            <a:avLst/>
          </a:prstGeom>
        </p:spPr>
        <p:txBody>
          <a:bodyPr/>
          <a:lstStyle>
            <a:lvl1pPr algn="l">
              <a:defRPr cap="none" baseline="0">
                <a:solidFill>
                  <a:schemeClr val="bg2">
                    <a:lumMod val="75000"/>
                  </a:schemeClr>
                </a:solidFill>
              </a:defRPr>
            </a:lvl1pPr>
          </a:lstStyle>
          <a:p>
            <a:r>
              <a:rPr lang="en-US">
                <a:solidFill>
                  <a:srgbClr val="E9E5DC">
                    <a:lumMod val="75000"/>
                  </a:srgbClr>
                </a:solidFill>
              </a:rPr>
              <a:t>Your Footer Here</a:t>
            </a:r>
          </a:p>
        </p:txBody>
      </p:sp>
      <p:sp>
        <p:nvSpPr>
          <p:cNvPr id="19" name="Freeform: Shape 18"/>
          <p:cNvSpPr/>
          <p:nvPr userDrawn="1"/>
        </p:nvSpPr>
        <p:spPr>
          <a:xfrm flipV="1">
            <a:off x="7333860" y="-1"/>
            <a:ext cx="4858141" cy="2684911"/>
          </a:xfrm>
          <a:custGeom>
            <a:avLst/>
            <a:gdLst>
              <a:gd name="connsiteX0" fmla="*/ 1229424 w 4858141"/>
              <a:gd name="connsiteY0" fmla="*/ 2684911 h 2684911"/>
              <a:gd name="connsiteX1" fmla="*/ 4858141 w 4858141"/>
              <a:gd name="connsiteY1" fmla="*/ 2684911 h 2684911"/>
              <a:gd name="connsiteX2" fmla="*/ 4858141 w 4858141"/>
              <a:gd name="connsiteY2" fmla="*/ 1794066 h 2684911"/>
              <a:gd name="connsiteX3" fmla="*/ 2452345 w 4858141"/>
              <a:gd name="connsiteY3" fmla="*/ 0 h 2684911"/>
              <a:gd name="connsiteX4" fmla="*/ 0 w 4858141"/>
              <a:gd name="connsiteY4" fmla="*/ 1773905 h 26849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858141" h="2684911">
                <a:moveTo>
                  <a:pt x="1229424" y="2684911"/>
                </a:moveTo>
                <a:lnTo>
                  <a:pt x="4858141" y="2684911"/>
                </a:lnTo>
                <a:lnTo>
                  <a:pt x="4858141" y="1794066"/>
                </a:lnTo>
                <a:lnTo>
                  <a:pt x="2452345" y="0"/>
                </a:lnTo>
                <a:lnTo>
                  <a:pt x="0" y="1773905"/>
                </a:ln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6" name="Text Placeholder 7"/>
          <p:cNvSpPr>
            <a:spLocks noGrp="1"/>
          </p:cNvSpPr>
          <p:nvPr>
            <p:ph type="body" sz="quarter" idx="14" hasCustomPrompt="1"/>
          </p:nvPr>
        </p:nvSpPr>
        <p:spPr>
          <a:xfrm>
            <a:off x="8000322" y="235007"/>
            <a:ext cx="3528392" cy="1643438"/>
          </a:xfrm>
          <a:prstGeom prst="rect">
            <a:avLst/>
          </a:prstGeom>
        </p:spPr>
        <p:txBody>
          <a:bodyPr anchor="ctr">
            <a:noAutofit/>
          </a:bodyPr>
          <a:lstStyle>
            <a:lvl1pPr marL="0" indent="0" algn="ctr">
              <a:buNone/>
              <a:defRPr sz="8800" cap="all" baseline="0">
                <a:solidFill>
                  <a:schemeClr val="accent3"/>
                </a:solidFill>
              </a:defRPr>
            </a:lvl1pPr>
          </a:lstStyle>
          <a:p>
            <a:pPr lvl="0"/>
            <a:r>
              <a:rPr lang="en-US"/>
              <a:t>#00</a:t>
            </a:r>
          </a:p>
        </p:txBody>
      </p:sp>
      <p:sp>
        <p:nvSpPr>
          <p:cNvPr id="17" name="Slide Number Placeholder 5"/>
          <p:cNvSpPr>
            <a:spLocks noGrp="1"/>
          </p:cNvSpPr>
          <p:nvPr>
            <p:ph type="sldNum" sz="quarter" idx="15"/>
          </p:nvPr>
        </p:nvSpPr>
        <p:spPr>
          <a:xfrm>
            <a:off x="10856835" y="6356350"/>
            <a:ext cx="865312" cy="365125"/>
          </a:xfrm>
          <a:prstGeom prst="rect">
            <a:avLst/>
          </a:prstGeom>
        </p:spPr>
        <p:txBody>
          <a:bodyPr/>
          <a:lstStyle>
            <a:lvl1pPr>
              <a:defRPr>
                <a:solidFill>
                  <a:schemeClr val="bg2">
                    <a:lumMod val="75000"/>
                  </a:schemeClr>
                </a:solidFill>
              </a:defRPr>
            </a:lvl1pPr>
          </a:lstStyle>
          <a:p>
            <a:fld id="{FC1CF07D-8B3F-4D32-B059-0039CEA46DB1}" type="slidenum">
              <a:rPr lang="en-US" smtClean="0">
                <a:solidFill>
                  <a:srgbClr val="E9E5DC">
                    <a:lumMod val="75000"/>
                  </a:srgbClr>
                </a:solidFill>
              </a:rPr>
              <a:pPr/>
              <a:t>‹N°›</a:t>
            </a:fld>
            <a:endParaRPr lang="en-US">
              <a:solidFill>
                <a:srgbClr val="E9E5DC">
                  <a:lumMod val="75000"/>
                </a:srgbClr>
              </a:solidFill>
            </a:endParaRPr>
          </a:p>
        </p:txBody>
      </p:sp>
    </p:spTree>
    <p:extLst>
      <p:ext uri="{BB962C8B-B14F-4D97-AF65-F5344CB8AC3E}">
        <p14:creationId xmlns:p14="http://schemas.microsoft.com/office/powerpoint/2010/main" val="2305109854"/>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Basic w content">
    <p:spTree>
      <p:nvGrpSpPr>
        <p:cNvPr id="1" name=""/>
        <p:cNvGrpSpPr/>
        <p:nvPr/>
      </p:nvGrpSpPr>
      <p:grpSpPr>
        <a:xfrm>
          <a:off x="0" y="0"/>
          <a:ext cx="0" cy="0"/>
          <a:chOff x="0" y="0"/>
          <a:chExt cx="0" cy="0"/>
        </a:xfrm>
      </p:grpSpPr>
      <p:sp>
        <p:nvSpPr>
          <p:cNvPr id="24" name="Pentagon 23"/>
          <p:cNvSpPr/>
          <p:nvPr userDrawn="1"/>
        </p:nvSpPr>
        <p:spPr>
          <a:xfrm rot="5400000">
            <a:off x="10952489" y="6297099"/>
            <a:ext cx="447675" cy="562645"/>
          </a:xfrm>
          <a:prstGeom prst="homePlat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728754" y="317500"/>
            <a:ext cx="10625046" cy="1325563"/>
          </a:xfrm>
        </p:spPr>
        <p:txBody>
          <a:bodyPr/>
          <a:lstStyle>
            <a:lvl1pPr>
              <a:defRPr b="1"/>
            </a:lvl1pPr>
          </a:lstStyle>
          <a:p>
            <a:r>
              <a:rPr lang="en-US"/>
              <a:t>Click to edit Master title style</a:t>
            </a:r>
          </a:p>
        </p:txBody>
      </p:sp>
      <p:sp>
        <p:nvSpPr>
          <p:cNvPr id="4" name="Footer Placeholder 3"/>
          <p:cNvSpPr>
            <a:spLocks noGrp="1"/>
          </p:cNvSpPr>
          <p:nvPr>
            <p:ph type="ftr" sz="quarter" idx="11"/>
          </p:nvPr>
        </p:nvSpPr>
        <p:spPr>
          <a:xfrm>
            <a:off x="1087794" y="6356350"/>
            <a:ext cx="5029200" cy="365125"/>
          </a:xfrm>
        </p:spPr>
        <p:txBody>
          <a:bodyPr/>
          <a:lstStyle>
            <a:lvl1pPr algn="l">
              <a:defRPr>
                <a:latin typeface="+mj-lt"/>
              </a:defRPr>
            </a:lvl1pPr>
          </a:lstStyle>
          <a:p>
            <a:r>
              <a:rPr lang="en-US"/>
              <a:t>PowerPoint SmartArt Graphics - The complete ready-to-use collection</a:t>
            </a:r>
          </a:p>
        </p:txBody>
      </p:sp>
      <p:sp>
        <p:nvSpPr>
          <p:cNvPr id="5" name="Slide Number Placeholder 4"/>
          <p:cNvSpPr>
            <a:spLocks noGrp="1"/>
          </p:cNvSpPr>
          <p:nvPr>
            <p:ph type="sldNum" sz="quarter" idx="12"/>
          </p:nvPr>
        </p:nvSpPr>
        <p:spPr>
          <a:xfrm>
            <a:off x="10895004" y="6356350"/>
            <a:ext cx="562644" cy="365125"/>
          </a:xfrm>
        </p:spPr>
        <p:txBody>
          <a:bodyPr/>
          <a:lstStyle>
            <a:lvl1pPr algn="ctr">
              <a:defRPr>
                <a:solidFill>
                  <a:schemeClr val="bg1"/>
                </a:solidFill>
              </a:defRPr>
            </a:lvl1pPr>
          </a:lstStyle>
          <a:p>
            <a:fld id="{C15AD966-9810-4EB9-925F-2A35C0C6E188}" type="slidenum">
              <a:rPr lang="en-US" smtClean="0"/>
              <a:pPr/>
              <a:t>‹N°›</a:t>
            </a:fld>
            <a:endParaRPr lang="en-US"/>
          </a:p>
        </p:txBody>
      </p:sp>
      <p:grpSp>
        <p:nvGrpSpPr>
          <p:cNvPr id="20" name="Group 19"/>
          <p:cNvGrpSpPr/>
          <p:nvPr userDrawn="1"/>
        </p:nvGrpSpPr>
        <p:grpSpPr>
          <a:xfrm>
            <a:off x="203528" y="6125068"/>
            <a:ext cx="812145" cy="596407"/>
            <a:chOff x="348344" y="1690685"/>
            <a:chExt cx="812145" cy="596407"/>
          </a:xfrm>
        </p:grpSpPr>
        <p:grpSp>
          <p:nvGrpSpPr>
            <p:cNvPr id="6" name="Group 5"/>
            <p:cNvGrpSpPr/>
            <p:nvPr userDrawn="1"/>
          </p:nvGrpSpPr>
          <p:grpSpPr>
            <a:xfrm>
              <a:off x="652506" y="1901402"/>
              <a:ext cx="507983" cy="385690"/>
              <a:chOff x="652506" y="1901402"/>
              <a:chExt cx="507983" cy="385690"/>
            </a:xfrm>
          </p:grpSpPr>
          <p:sp>
            <p:nvSpPr>
              <p:cNvPr id="9" name="Rectangle 8"/>
              <p:cNvSpPr/>
              <p:nvPr/>
            </p:nvSpPr>
            <p:spPr>
              <a:xfrm>
                <a:off x="652506" y="1901402"/>
                <a:ext cx="507983" cy="385690"/>
              </a:xfrm>
              <a:prstGeom prst="rect">
                <a:avLst/>
              </a:prstGeom>
              <a:noFill/>
              <a:ln w="285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0" name="Group 9"/>
              <p:cNvGrpSpPr/>
              <p:nvPr/>
            </p:nvGrpSpPr>
            <p:grpSpPr>
              <a:xfrm>
                <a:off x="724627" y="2033762"/>
                <a:ext cx="348062" cy="0"/>
                <a:chOff x="1741715" y="4429919"/>
                <a:chExt cx="1611085" cy="0"/>
              </a:xfrm>
            </p:grpSpPr>
            <p:cxnSp>
              <p:nvCxnSpPr>
                <p:cNvPr id="18" name="Straight Connector 17"/>
                <p:cNvCxnSpPr/>
                <p:nvPr/>
              </p:nvCxnSpPr>
              <p:spPr>
                <a:xfrm>
                  <a:off x="1741715" y="4429919"/>
                  <a:ext cx="319314"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a:off x="2278744" y="4429919"/>
                  <a:ext cx="1074056"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nvGrpSpPr>
              <p:cNvPr id="11" name="Group 10"/>
              <p:cNvGrpSpPr/>
              <p:nvPr/>
            </p:nvGrpSpPr>
            <p:grpSpPr>
              <a:xfrm>
                <a:off x="724627" y="2106728"/>
                <a:ext cx="348062" cy="0"/>
                <a:chOff x="1741715" y="4429919"/>
                <a:chExt cx="1611085" cy="0"/>
              </a:xfrm>
            </p:grpSpPr>
            <p:cxnSp>
              <p:nvCxnSpPr>
                <p:cNvPr id="16" name="Straight Connector 15"/>
                <p:cNvCxnSpPr/>
                <p:nvPr/>
              </p:nvCxnSpPr>
              <p:spPr>
                <a:xfrm>
                  <a:off x="1741715" y="4429919"/>
                  <a:ext cx="319314"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2278744" y="4429919"/>
                  <a:ext cx="1074056"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nvGrpSpPr>
              <p:cNvPr id="12" name="Group 11"/>
              <p:cNvGrpSpPr/>
              <p:nvPr/>
            </p:nvGrpSpPr>
            <p:grpSpPr>
              <a:xfrm>
                <a:off x="724627" y="2179694"/>
                <a:ext cx="348062" cy="0"/>
                <a:chOff x="1741715" y="4429919"/>
                <a:chExt cx="1611085" cy="0"/>
              </a:xfrm>
            </p:grpSpPr>
            <p:cxnSp>
              <p:nvCxnSpPr>
                <p:cNvPr id="14" name="Straight Connector 13"/>
                <p:cNvCxnSpPr/>
                <p:nvPr/>
              </p:nvCxnSpPr>
              <p:spPr>
                <a:xfrm>
                  <a:off x="1741715" y="4429919"/>
                  <a:ext cx="319314"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a:off x="2278744" y="4429919"/>
                  <a:ext cx="1074056"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sp>
          <p:nvSpPr>
            <p:cNvPr id="13" name="Freeform 12"/>
            <p:cNvSpPr/>
            <p:nvPr/>
          </p:nvSpPr>
          <p:spPr>
            <a:xfrm>
              <a:off x="348344" y="1690685"/>
              <a:ext cx="721325" cy="438997"/>
            </a:xfrm>
            <a:custGeom>
              <a:avLst/>
              <a:gdLst>
                <a:gd name="connsiteX0" fmla="*/ 0 w 3338822"/>
                <a:gd name="connsiteY0" fmla="*/ 0 h 2032000"/>
                <a:gd name="connsiteX1" fmla="*/ 2656108 w 3338822"/>
                <a:gd name="connsiteY1" fmla="*/ 0 h 2032000"/>
                <a:gd name="connsiteX2" fmla="*/ 3338822 w 3338822"/>
                <a:gd name="connsiteY2" fmla="*/ 770801 h 2032000"/>
                <a:gd name="connsiteX3" fmla="*/ 1182914 w 3338822"/>
                <a:gd name="connsiteY3" fmla="*/ 770801 h 2032000"/>
                <a:gd name="connsiteX4" fmla="*/ 1182914 w 3338822"/>
                <a:gd name="connsiteY4" fmla="*/ 2032000 h 2032000"/>
                <a:gd name="connsiteX5" fmla="*/ 0 w 3338822"/>
                <a:gd name="connsiteY5" fmla="*/ 2032000 h 2032000"/>
                <a:gd name="connsiteX6" fmla="*/ 899892 w 3338822"/>
                <a:gd name="connsiteY6" fmla="*/ 1016000 h 2032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338822" h="2032000">
                  <a:moveTo>
                    <a:pt x="0" y="0"/>
                  </a:moveTo>
                  <a:lnTo>
                    <a:pt x="2656108" y="0"/>
                  </a:lnTo>
                  <a:lnTo>
                    <a:pt x="3338822" y="770801"/>
                  </a:lnTo>
                  <a:lnTo>
                    <a:pt x="1182914" y="770801"/>
                  </a:lnTo>
                  <a:lnTo>
                    <a:pt x="1182914" y="2032000"/>
                  </a:lnTo>
                  <a:lnTo>
                    <a:pt x="0" y="2032000"/>
                  </a:lnTo>
                  <a:lnTo>
                    <a:pt x="899892" y="1016000"/>
                  </a:lnTo>
                  <a:close/>
                </a:path>
              </a:pathLst>
            </a:custGeom>
            <a:solidFill>
              <a:srgbClr val="76A7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
        <p:nvSpPr>
          <p:cNvPr id="21" name="Content Placeholder 2"/>
          <p:cNvSpPr>
            <a:spLocks noGrp="1"/>
          </p:cNvSpPr>
          <p:nvPr>
            <p:ph idx="1"/>
          </p:nvPr>
        </p:nvSpPr>
        <p:spPr>
          <a:xfrm>
            <a:off x="728754" y="1825625"/>
            <a:ext cx="10625046"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428125340"/>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userDrawn="1">
  <p:cSld name="List">
    <p:spTree>
      <p:nvGrpSpPr>
        <p:cNvPr id="1" name=""/>
        <p:cNvGrpSpPr/>
        <p:nvPr/>
      </p:nvGrpSpPr>
      <p:grpSpPr>
        <a:xfrm>
          <a:off x="0" y="0"/>
          <a:ext cx="0" cy="0"/>
          <a:chOff x="0" y="0"/>
          <a:chExt cx="0" cy="0"/>
        </a:xfrm>
      </p:grpSpPr>
      <p:sp>
        <p:nvSpPr>
          <p:cNvPr id="24" name="Pentagon 23"/>
          <p:cNvSpPr/>
          <p:nvPr userDrawn="1"/>
        </p:nvSpPr>
        <p:spPr>
          <a:xfrm rot="5400000">
            <a:off x="10952489" y="6297099"/>
            <a:ext cx="447675" cy="562645"/>
          </a:xfrm>
          <a:prstGeom prst="homePlat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2209800" y="317500"/>
            <a:ext cx="9144000" cy="1325563"/>
          </a:xfrm>
        </p:spPr>
        <p:txBody>
          <a:bodyPr/>
          <a:lstStyle>
            <a:lvl1pPr>
              <a:defRPr b="1"/>
            </a:lvl1pPr>
          </a:lstStyle>
          <a:p>
            <a:r>
              <a:rPr lang="en-US"/>
              <a:t>Click to edit Master title style</a:t>
            </a:r>
          </a:p>
        </p:txBody>
      </p:sp>
      <p:sp>
        <p:nvSpPr>
          <p:cNvPr id="4" name="Footer Placeholder 3"/>
          <p:cNvSpPr>
            <a:spLocks noGrp="1"/>
          </p:cNvSpPr>
          <p:nvPr>
            <p:ph type="ftr" sz="quarter" idx="11"/>
          </p:nvPr>
        </p:nvSpPr>
        <p:spPr>
          <a:xfrm>
            <a:off x="1087794" y="6356350"/>
            <a:ext cx="5029200" cy="365125"/>
          </a:xfrm>
        </p:spPr>
        <p:txBody>
          <a:bodyPr/>
          <a:lstStyle>
            <a:lvl1pPr algn="l">
              <a:defRPr>
                <a:latin typeface="+mj-lt"/>
              </a:defRPr>
            </a:lvl1pPr>
          </a:lstStyle>
          <a:p>
            <a:r>
              <a:rPr lang="en-US"/>
              <a:t>PowerPoint SmartArt Graphics - The complete ready-to-use collection</a:t>
            </a:r>
          </a:p>
        </p:txBody>
      </p:sp>
      <p:sp>
        <p:nvSpPr>
          <p:cNvPr id="5" name="Slide Number Placeholder 4"/>
          <p:cNvSpPr>
            <a:spLocks noGrp="1"/>
          </p:cNvSpPr>
          <p:nvPr>
            <p:ph type="sldNum" sz="quarter" idx="12"/>
          </p:nvPr>
        </p:nvSpPr>
        <p:spPr>
          <a:xfrm>
            <a:off x="10895004" y="6356350"/>
            <a:ext cx="562644" cy="365125"/>
          </a:xfrm>
        </p:spPr>
        <p:txBody>
          <a:bodyPr/>
          <a:lstStyle>
            <a:lvl1pPr algn="ctr">
              <a:defRPr>
                <a:solidFill>
                  <a:schemeClr val="bg1"/>
                </a:solidFill>
              </a:defRPr>
            </a:lvl1pPr>
          </a:lstStyle>
          <a:p>
            <a:fld id="{C15AD966-9810-4EB9-925F-2A35C0C6E188}" type="slidenum">
              <a:rPr lang="en-US" smtClean="0"/>
              <a:pPr/>
              <a:t>‹N°›</a:t>
            </a:fld>
            <a:endParaRPr lang="en-US"/>
          </a:p>
        </p:txBody>
      </p:sp>
      <p:sp>
        <p:nvSpPr>
          <p:cNvPr id="7" name="TextBox 6"/>
          <p:cNvSpPr txBox="1"/>
          <p:nvPr userDrawn="1"/>
        </p:nvSpPr>
        <p:spPr>
          <a:xfrm>
            <a:off x="728754" y="629415"/>
            <a:ext cx="1481046" cy="701731"/>
          </a:xfrm>
          <a:prstGeom prst="rect">
            <a:avLst/>
          </a:prstGeom>
        </p:spPr>
        <p:txBody>
          <a:bodyPr vert="horz" lIns="91440" tIns="45720" rIns="91440" bIns="45720" rtlCol="0" anchor="ctr">
            <a:normAutofit/>
          </a:bodyPr>
          <a:lstStyle>
            <a:lvl1pPr>
              <a:lnSpc>
                <a:spcPct val="90000"/>
              </a:lnSpc>
              <a:spcBef>
                <a:spcPct val="0"/>
              </a:spcBef>
              <a:buNone/>
              <a:defRPr sz="4400">
                <a:latin typeface="+mj-lt"/>
                <a:ea typeface="+mj-ea"/>
                <a:cs typeface="+mj-cs"/>
              </a:defRPr>
            </a:lvl1pPr>
          </a:lstStyle>
          <a:p>
            <a:pPr lvl="0"/>
            <a:r>
              <a:rPr lang="en-US" b="1" dirty="0">
                <a:solidFill>
                  <a:schemeClr val="bg1">
                    <a:lumMod val="75000"/>
                  </a:schemeClr>
                </a:solidFill>
              </a:rPr>
              <a:t>List //</a:t>
            </a:r>
          </a:p>
        </p:txBody>
      </p:sp>
      <p:grpSp>
        <p:nvGrpSpPr>
          <p:cNvPr id="20" name="Group 19"/>
          <p:cNvGrpSpPr/>
          <p:nvPr userDrawn="1"/>
        </p:nvGrpSpPr>
        <p:grpSpPr>
          <a:xfrm>
            <a:off x="203528" y="6125068"/>
            <a:ext cx="812145" cy="596407"/>
            <a:chOff x="348344" y="1690685"/>
            <a:chExt cx="812145" cy="596407"/>
          </a:xfrm>
        </p:grpSpPr>
        <p:grpSp>
          <p:nvGrpSpPr>
            <p:cNvPr id="6" name="Group 5"/>
            <p:cNvGrpSpPr/>
            <p:nvPr userDrawn="1"/>
          </p:nvGrpSpPr>
          <p:grpSpPr>
            <a:xfrm>
              <a:off x="652506" y="1901402"/>
              <a:ext cx="507983" cy="385690"/>
              <a:chOff x="652506" y="1901402"/>
              <a:chExt cx="507983" cy="385690"/>
            </a:xfrm>
          </p:grpSpPr>
          <p:sp>
            <p:nvSpPr>
              <p:cNvPr id="9" name="Rectangle 8"/>
              <p:cNvSpPr/>
              <p:nvPr/>
            </p:nvSpPr>
            <p:spPr>
              <a:xfrm>
                <a:off x="652506" y="1901402"/>
                <a:ext cx="507983" cy="385690"/>
              </a:xfrm>
              <a:prstGeom prst="rect">
                <a:avLst/>
              </a:prstGeom>
              <a:noFill/>
              <a:ln w="285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0" name="Group 9"/>
              <p:cNvGrpSpPr/>
              <p:nvPr/>
            </p:nvGrpSpPr>
            <p:grpSpPr>
              <a:xfrm>
                <a:off x="724627" y="2033762"/>
                <a:ext cx="348062" cy="0"/>
                <a:chOff x="1741715" y="4429919"/>
                <a:chExt cx="1611085" cy="0"/>
              </a:xfrm>
            </p:grpSpPr>
            <p:cxnSp>
              <p:nvCxnSpPr>
                <p:cNvPr id="18" name="Straight Connector 17"/>
                <p:cNvCxnSpPr/>
                <p:nvPr/>
              </p:nvCxnSpPr>
              <p:spPr>
                <a:xfrm>
                  <a:off x="1741715" y="4429919"/>
                  <a:ext cx="319314"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a:off x="2278744" y="4429919"/>
                  <a:ext cx="1074056"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nvGrpSpPr>
              <p:cNvPr id="11" name="Group 10"/>
              <p:cNvGrpSpPr/>
              <p:nvPr/>
            </p:nvGrpSpPr>
            <p:grpSpPr>
              <a:xfrm>
                <a:off x="724627" y="2106728"/>
                <a:ext cx="348062" cy="0"/>
                <a:chOff x="1741715" y="4429919"/>
                <a:chExt cx="1611085" cy="0"/>
              </a:xfrm>
            </p:grpSpPr>
            <p:cxnSp>
              <p:nvCxnSpPr>
                <p:cNvPr id="16" name="Straight Connector 15"/>
                <p:cNvCxnSpPr/>
                <p:nvPr/>
              </p:nvCxnSpPr>
              <p:spPr>
                <a:xfrm>
                  <a:off x="1741715" y="4429919"/>
                  <a:ext cx="319314"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2278744" y="4429919"/>
                  <a:ext cx="1074056"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nvGrpSpPr>
              <p:cNvPr id="12" name="Group 11"/>
              <p:cNvGrpSpPr/>
              <p:nvPr/>
            </p:nvGrpSpPr>
            <p:grpSpPr>
              <a:xfrm>
                <a:off x="724627" y="2179694"/>
                <a:ext cx="348062" cy="0"/>
                <a:chOff x="1741715" y="4429919"/>
                <a:chExt cx="1611085" cy="0"/>
              </a:xfrm>
            </p:grpSpPr>
            <p:cxnSp>
              <p:nvCxnSpPr>
                <p:cNvPr id="14" name="Straight Connector 13"/>
                <p:cNvCxnSpPr/>
                <p:nvPr/>
              </p:nvCxnSpPr>
              <p:spPr>
                <a:xfrm>
                  <a:off x="1741715" y="4429919"/>
                  <a:ext cx="319314"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a:off x="2278744" y="4429919"/>
                  <a:ext cx="1074056"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sp>
          <p:nvSpPr>
            <p:cNvPr id="13" name="Freeform 12"/>
            <p:cNvSpPr/>
            <p:nvPr/>
          </p:nvSpPr>
          <p:spPr>
            <a:xfrm>
              <a:off x="348344" y="1690685"/>
              <a:ext cx="721325" cy="438997"/>
            </a:xfrm>
            <a:custGeom>
              <a:avLst/>
              <a:gdLst>
                <a:gd name="connsiteX0" fmla="*/ 0 w 3338822"/>
                <a:gd name="connsiteY0" fmla="*/ 0 h 2032000"/>
                <a:gd name="connsiteX1" fmla="*/ 2656108 w 3338822"/>
                <a:gd name="connsiteY1" fmla="*/ 0 h 2032000"/>
                <a:gd name="connsiteX2" fmla="*/ 3338822 w 3338822"/>
                <a:gd name="connsiteY2" fmla="*/ 770801 h 2032000"/>
                <a:gd name="connsiteX3" fmla="*/ 1182914 w 3338822"/>
                <a:gd name="connsiteY3" fmla="*/ 770801 h 2032000"/>
                <a:gd name="connsiteX4" fmla="*/ 1182914 w 3338822"/>
                <a:gd name="connsiteY4" fmla="*/ 2032000 h 2032000"/>
                <a:gd name="connsiteX5" fmla="*/ 0 w 3338822"/>
                <a:gd name="connsiteY5" fmla="*/ 2032000 h 2032000"/>
                <a:gd name="connsiteX6" fmla="*/ 899892 w 3338822"/>
                <a:gd name="connsiteY6" fmla="*/ 1016000 h 2032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338822" h="2032000">
                  <a:moveTo>
                    <a:pt x="0" y="0"/>
                  </a:moveTo>
                  <a:lnTo>
                    <a:pt x="2656108" y="0"/>
                  </a:lnTo>
                  <a:lnTo>
                    <a:pt x="3338822" y="770801"/>
                  </a:lnTo>
                  <a:lnTo>
                    <a:pt x="1182914" y="770801"/>
                  </a:lnTo>
                  <a:lnTo>
                    <a:pt x="1182914" y="2032000"/>
                  </a:lnTo>
                  <a:lnTo>
                    <a:pt x="0" y="2032000"/>
                  </a:lnTo>
                  <a:lnTo>
                    <a:pt x="899892" y="1016000"/>
                  </a:lnTo>
                  <a:close/>
                </a:path>
              </a:pathLst>
            </a:custGeom>
            <a:solidFill>
              <a:srgbClr val="76A7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
        <p:nvSpPr>
          <p:cNvPr id="23" name="Text Placeholder 22"/>
          <p:cNvSpPr>
            <a:spLocks noGrp="1"/>
          </p:cNvSpPr>
          <p:nvPr>
            <p:ph type="body" sz="quarter" idx="13"/>
          </p:nvPr>
        </p:nvSpPr>
        <p:spPr>
          <a:xfrm>
            <a:off x="371475" y="1872343"/>
            <a:ext cx="1828800" cy="590931"/>
          </a:xfrm>
        </p:spPr>
        <p:style>
          <a:lnRef idx="0">
            <a:scrgbClr r="0" g="0" b="0"/>
          </a:lnRef>
          <a:fillRef idx="1003">
            <a:schemeClr val="lt1"/>
          </a:fillRef>
          <a:effectRef idx="0">
            <a:scrgbClr r="0" g="0" b="0"/>
          </a:effectRef>
          <a:fontRef idx="major"/>
        </p:style>
        <p:txBody>
          <a:bodyPr wrap="square">
            <a:spAutoFit/>
          </a:bodyPr>
          <a:lstStyle>
            <a:lvl1pPr marL="0" indent="0">
              <a:buNone/>
              <a:defRPr lang="en-US" sz="1800" smtClean="0">
                <a:latin typeface="+mj-lt"/>
                <a:ea typeface="+mj-ea"/>
                <a:cs typeface="+mj-cs"/>
              </a:defRPr>
            </a:lvl1pPr>
            <a:lvl2pPr>
              <a:defRPr lang="en-US" sz="1800" smtClean="0">
                <a:latin typeface="+mj-lt"/>
                <a:ea typeface="+mj-ea"/>
                <a:cs typeface="+mj-cs"/>
              </a:defRPr>
            </a:lvl2pPr>
            <a:lvl3pPr>
              <a:defRPr lang="en-US" sz="1800" smtClean="0">
                <a:latin typeface="+mj-lt"/>
                <a:ea typeface="+mj-ea"/>
                <a:cs typeface="+mj-cs"/>
              </a:defRPr>
            </a:lvl3pPr>
            <a:lvl4pPr>
              <a:defRPr lang="en-US" smtClean="0">
                <a:latin typeface="+mj-lt"/>
                <a:ea typeface="+mj-ea"/>
                <a:cs typeface="+mj-cs"/>
              </a:defRPr>
            </a:lvl4pPr>
            <a:lvl5pPr>
              <a:defRPr lang="en-US">
                <a:latin typeface="+mj-lt"/>
                <a:ea typeface="+mj-ea"/>
                <a:cs typeface="+mj-cs"/>
              </a:defRPr>
            </a:lvl5pPr>
          </a:lstStyle>
          <a:p>
            <a:pPr marL="0" lvl="0"/>
            <a:r>
              <a:rPr lang="en-US" dirty="0"/>
              <a:t>Click to edit Master text styles</a:t>
            </a:r>
          </a:p>
        </p:txBody>
      </p:sp>
    </p:spTree>
    <p:extLst>
      <p:ext uri="{BB962C8B-B14F-4D97-AF65-F5344CB8AC3E}">
        <p14:creationId xmlns:p14="http://schemas.microsoft.com/office/powerpoint/2010/main" val="2803289707"/>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userDrawn="1">
  <p:cSld name="Cycle">
    <p:spTree>
      <p:nvGrpSpPr>
        <p:cNvPr id="1" name=""/>
        <p:cNvGrpSpPr/>
        <p:nvPr/>
      </p:nvGrpSpPr>
      <p:grpSpPr>
        <a:xfrm>
          <a:off x="0" y="0"/>
          <a:ext cx="0" cy="0"/>
          <a:chOff x="0" y="0"/>
          <a:chExt cx="0" cy="0"/>
        </a:xfrm>
      </p:grpSpPr>
      <p:sp>
        <p:nvSpPr>
          <p:cNvPr id="24" name="Pentagon 23"/>
          <p:cNvSpPr/>
          <p:nvPr userDrawn="1"/>
        </p:nvSpPr>
        <p:spPr>
          <a:xfrm rot="5400000">
            <a:off x="10952489" y="6297099"/>
            <a:ext cx="447675" cy="562645"/>
          </a:xfrm>
          <a:prstGeom prst="homePlat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2762250" y="317500"/>
            <a:ext cx="8591549" cy="1325563"/>
          </a:xfrm>
        </p:spPr>
        <p:txBody>
          <a:bodyPr/>
          <a:lstStyle>
            <a:lvl1pPr>
              <a:defRPr b="1"/>
            </a:lvl1pPr>
          </a:lstStyle>
          <a:p>
            <a:r>
              <a:rPr lang="en-US"/>
              <a:t>Click to edit Master title style</a:t>
            </a:r>
          </a:p>
        </p:txBody>
      </p:sp>
      <p:sp>
        <p:nvSpPr>
          <p:cNvPr id="5" name="Slide Number Placeholder 4"/>
          <p:cNvSpPr>
            <a:spLocks noGrp="1"/>
          </p:cNvSpPr>
          <p:nvPr>
            <p:ph type="sldNum" sz="quarter" idx="12"/>
          </p:nvPr>
        </p:nvSpPr>
        <p:spPr>
          <a:xfrm>
            <a:off x="10895004" y="6356350"/>
            <a:ext cx="562644" cy="365125"/>
          </a:xfrm>
        </p:spPr>
        <p:txBody>
          <a:bodyPr/>
          <a:lstStyle>
            <a:lvl1pPr algn="ctr">
              <a:defRPr>
                <a:solidFill>
                  <a:schemeClr val="bg1"/>
                </a:solidFill>
              </a:defRPr>
            </a:lvl1pPr>
          </a:lstStyle>
          <a:p>
            <a:fld id="{C15AD966-9810-4EB9-925F-2A35C0C6E188}" type="slidenum">
              <a:rPr lang="en-US" smtClean="0"/>
              <a:pPr/>
              <a:t>‹N°›</a:t>
            </a:fld>
            <a:endParaRPr lang="en-US"/>
          </a:p>
        </p:txBody>
      </p:sp>
      <p:sp>
        <p:nvSpPr>
          <p:cNvPr id="7" name="TextBox 6"/>
          <p:cNvSpPr txBox="1"/>
          <p:nvPr userDrawn="1"/>
        </p:nvSpPr>
        <p:spPr>
          <a:xfrm>
            <a:off x="728754" y="629415"/>
            <a:ext cx="2604996" cy="701731"/>
          </a:xfrm>
          <a:prstGeom prst="rect">
            <a:avLst/>
          </a:prstGeom>
        </p:spPr>
        <p:txBody>
          <a:bodyPr vert="horz" lIns="91440" tIns="45720" rIns="91440" bIns="45720" rtlCol="0" anchor="ctr">
            <a:normAutofit/>
          </a:bodyPr>
          <a:lstStyle>
            <a:lvl1pPr>
              <a:lnSpc>
                <a:spcPct val="90000"/>
              </a:lnSpc>
              <a:spcBef>
                <a:spcPct val="0"/>
              </a:spcBef>
              <a:buNone/>
              <a:defRPr sz="4400">
                <a:latin typeface="+mj-lt"/>
                <a:ea typeface="+mj-ea"/>
                <a:cs typeface="+mj-cs"/>
              </a:defRPr>
            </a:lvl1pPr>
          </a:lstStyle>
          <a:p>
            <a:pPr lvl="0"/>
            <a:r>
              <a:rPr lang="en-US" b="1" dirty="0">
                <a:solidFill>
                  <a:schemeClr val="bg1">
                    <a:lumMod val="75000"/>
                  </a:schemeClr>
                </a:solidFill>
              </a:rPr>
              <a:t>Cycle //</a:t>
            </a:r>
          </a:p>
        </p:txBody>
      </p:sp>
      <p:grpSp>
        <p:nvGrpSpPr>
          <p:cNvPr id="20" name="Group 19"/>
          <p:cNvGrpSpPr/>
          <p:nvPr userDrawn="1"/>
        </p:nvGrpSpPr>
        <p:grpSpPr>
          <a:xfrm>
            <a:off x="203528" y="6125068"/>
            <a:ext cx="812145" cy="596407"/>
            <a:chOff x="348344" y="1690685"/>
            <a:chExt cx="812145" cy="596407"/>
          </a:xfrm>
        </p:grpSpPr>
        <p:grpSp>
          <p:nvGrpSpPr>
            <p:cNvPr id="6" name="Group 5"/>
            <p:cNvGrpSpPr/>
            <p:nvPr userDrawn="1"/>
          </p:nvGrpSpPr>
          <p:grpSpPr>
            <a:xfrm>
              <a:off x="652506" y="1901402"/>
              <a:ext cx="507983" cy="385690"/>
              <a:chOff x="652506" y="1901402"/>
              <a:chExt cx="507983" cy="385690"/>
            </a:xfrm>
          </p:grpSpPr>
          <p:sp>
            <p:nvSpPr>
              <p:cNvPr id="9" name="Rectangle 8"/>
              <p:cNvSpPr/>
              <p:nvPr/>
            </p:nvSpPr>
            <p:spPr>
              <a:xfrm>
                <a:off x="652506" y="1901402"/>
                <a:ext cx="507983" cy="385690"/>
              </a:xfrm>
              <a:prstGeom prst="rect">
                <a:avLst/>
              </a:prstGeom>
              <a:noFill/>
              <a:ln w="285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0" name="Group 9"/>
              <p:cNvGrpSpPr/>
              <p:nvPr/>
            </p:nvGrpSpPr>
            <p:grpSpPr>
              <a:xfrm>
                <a:off x="724627" y="2033762"/>
                <a:ext cx="348062" cy="0"/>
                <a:chOff x="1741715" y="4429919"/>
                <a:chExt cx="1611085" cy="0"/>
              </a:xfrm>
            </p:grpSpPr>
            <p:cxnSp>
              <p:nvCxnSpPr>
                <p:cNvPr id="18" name="Straight Connector 17"/>
                <p:cNvCxnSpPr/>
                <p:nvPr/>
              </p:nvCxnSpPr>
              <p:spPr>
                <a:xfrm>
                  <a:off x="1741715" y="4429919"/>
                  <a:ext cx="319314"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a:off x="2278744" y="4429919"/>
                  <a:ext cx="1074056"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nvGrpSpPr>
              <p:cNvPr id="11" name="Group 10"/>
              <p:cNvGrpSpPr/>
              <p:nvPr/>
            </p:nvGrpSpPr>
            <p:grpSpPr>
              <a:xfrm>
                <a:off x="724627" y="2106728"/>
                <a:ext cx="348062" cy="0"/>
                <a:chOff x="1741715" y="4429919"/>
                <a:chExt cx="1611085" cy="0"/>
              </a:xfrm>
            </p:grpSpPr>
            <p:cxnSp>
              <p:nvCxnSpPr>
                <p:cNvPr id="16" name="Straight Connector 15"/>
                <p:cNvCxnSpPr/>
                <p:nvPr/>
              </p:nvCxnSpPr>
              <p:spPr>
                <a:xfrm>
                  <a:off x="1741715" y="4429919"/>
                  <a:ext cx="319314"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2278744" y="4429919"/>
                  <a:ext cx="1074056"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nvGrpSpPr>
              <p:cNvPr id="12" name="Group 11"/>
              <p:cNvGrpSpPr/>
              <p:nvPr/>
            </p:nvGrpSpPr>
            <p:grpSpPr>
              <a:xfrm>
                <a:off x="724627" y="2179694"/>
                <a:ext cx="348062" cy="0"/>
                <a:chOff x="1741715" y="4429919"/>
                <a:chExt cx="1611085" cy="0"/>
              </a:xfrm>
            </p:grpSpPr>
            <p:cxnSp>
              <p:nvCxnSpPr>
                <p:cNvPr id="14" name="Straight Connector 13"/>
                <p:cNvCxnSpPr/>
                <p:nvPr/>
              </p:nvCxnSpPr>
              <p:spPr>
                <a:xfrm>
                  <a:off x="1741715" y="4429919"/>
                  <a:ext cx="319314"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a:off x="2278744" y="4429919"/>
                  <a:ext cx="1074056"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sp>
          <p:nvSpPr>
            <p:cNvPr id="13" name="Freeform 12"/>
            <p:cNvSpPr/>
            <p:nvPr/>
          </p:nvSpPr>
          <p:spPr>
            <a:xfrm>
              <a:off x="348344" y="1690685"/>
              <a:ext cx="721325" cy="438997"/>
            </a:xfrm>
            <a:custGeom>
              <a:avLst/>
              <a:gdLst>
                <a:gd name="connsiteX0" fmla="*/ 0 w 3338822"/>
                <a:gd name="connsiteY0" fmla="*/ 0 h 2032000"/>
                <a:gd name="connsiteX1" fmla="*/ 2656108 w 3338822"/>
                <a:gd name="connsiteY1" fmla="*/ 0 h 2032000"/>
                <a:gd name="connsiteX2" fmla="*/ 3338822 w 3338822"/>
                <a:gd name="connsiteY2" fmla="*/ 770801 h 2032000"/>
                <a:gd name="connsiteX3" fmla="*/ 1182914 w 3338822"/>
                <a:gd name="connsiteY3" fmla="*/ 770801 h 2032000"/>
                <a:gd name="connsiteX4" fmla="*/ 1182914 w 3338822"/>
                <a:gd name="connsiteY4" fmla="*/ 2032000 h 2032000"/>
                <a:gd name="connsiteX5" fmla="*/ 0 w 3338822"/>
                <a:gd name="connsiteY5" fmla="*/ 2032000 h 2032000"/>
                <a:gd name="connsiteX6" fmla="*/ 899892 w 3338822"/>
                <a:gd name="connsiteY6" fmla="*/ 1016000 h 2032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338822" h="2032000">
                  <a:moveTo>
                    <a:pt x="0" y="0"/>
                  </a:moveTo>
                  <a:lnTo>
                    <a:pt x="2656108" y="0"/>
                  </a:lnTo>
                  <a:lnTo>
                    <a:pt x="3338822" y="770801"/>
                  </a:lnTo>
                  <a:lnTo>
                    <a:pt x="1182914" y="770801"/>
                  </a:lnTo>
                  <a:lnTo>
                    <a:pt x="1182914" y="2032000"/>
                  </a:lnTo>
                  <a:lnTo>
                    <a:pt x="0" y="2032000"/>
                  </a:lnTo>
                  <a:lnTo>
                    <a:pt x="899892" y="1016000"/>
                  </a:lnTo>
                  <a:close/>
                </a:path>
              </a:pathLst>
            </a:custGeom>
            <a:solidFill>
              <a:srgbClr val="76A7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
        <p:nvSpPr>
          <p:cNvPr id="23" name="Text Placeholder 22"/>
          <p:cNvSpPr>
            <a:spLocks noGrp="1"/>
          </p:cNvSpPr>
          <p:nvPr>
            <p:ph type="body" sz="quarter" idx="13"/>
          </p:nvPr>
        </p:nvSpPr>
        <p:spPr>
          <a:xfrm>
            <a:off x="371475" y="1872343"/>
            <a:ext cx="1828800" cy="590931"/>
          </a:xfrm>
        </p:spPr>
        <p:style>
          <a:lnRef idx="0">
            <a:scrgbClr r="0" g="0" b="0"/>
          </a:lnRef>
          <a:fillRef idx="1003">
            <a:schemeClr val="lt1"/>
          </a:fillRef>
          <a:effectRef idx="0">
            <a:scrgbClr r="0" g="0" b="0"/>
          </a:effectRef>
          <a:fontRef idx="major"/>
        </p:style>
        <p:txBody>
          <a:bodyPr wrap="square">
            <a:spAutoFit/>
          </a:bodyPr>
          <a:lstStyle>
            <a:lvl1pPr marL="0" indent="0">
              <a:buNone/>
              <a:defRPr lang="en-US" sz="1800" smtClean="0">
                <a:latin typeface="+mj-lt"/>
                <a:ea typeface="+mj-ea"/>
                <a:cs typeface="+mj-cs"/>
              </a:defRPr>
            </a:lvl1pPr>
            <a:lvl2pPr>
              <a:defRPr lang="en-US" sz="1800" smtClean="0">
                <a:latin typeface="+mj-lt"/>
                <a:ea typeface="+mj-ea"/>
                <a:cs typeface="+mj-cs"/>
              </a:defRPr>
            </a:lvl2pPr>
            <a:lvl3pPr>
              <a:defRPr lang="en-US" sz="1800" smtClean="0">
                <a:latin typeface="+mj-lt"/>
                <a:ea typeface="+mj-ea"/>
                <a:cs typeface="+mj-cs"/>
              </a:defRPr>
            </a:lvl3pPr>
            <a:lvl4pPr>
              <a:defRPr lang="en-US" smtClean="0">
                <a:latin typeface="+mj-lt"/>
                <a:ea typeface="+mj-ea"/>
                <a:cs typeface="+mj-cs"/>
              </a:defRPr>
            </a:lvl4pPr>
            <a:lvl5pPr>
              <a:defRPr lang="en-US">
                <a:latin typeface="+mj-lt"/>
                <a:ea typeface="+mj-ea"/>
                <a:cs typeface="+mj-cs"/>
              </a:defRPr>
            </a:lvl5pPr>
          </a:lstStyle>
          <a:p>
            <a:pPr marL="0" lvl="0"/>
            <a:r>
              <a:rPr lang="en-US" dirty="0"/>
              <a:t>Click to edit Master text styles</a:t>
            </a:r>
          </a:p>
        </p:txBody>
      </p:sp>
      <p:sp>
        <p:nvSpPr>
          <p:cNvPr id="21" name="Footer Placeholder 3"/>
          <p:cNvSpPr>
            <a:spLocks noGrp="1"/>
          </p:cNvSpPr>
          <p:nvPr>
            <p:ph type="ftr" sz="quarter" idx="11"/>
          </p:nvPr>
        </p:nvSpPr>
        <p:spPr>
          <a:xfrm>
            <a:off x="1087794" y="6356350"/>
            <a:ext cx="5029200" cy="365125"/>
          </a:xfrm>
        </p:spPr>
        <p:txBody>
          <a:bodyPr/>
          <a:lstStyle>
            <a:lvl1pPr algn="l">
              <a:defRPr>
                <a:latin typeface="+mj-lt"/>
              </a:defRPr>
            </a:lvl1pPr>
          </a:lstStyle>
          <a:p>
            <a:r>
              <a:rPr lang="en-US"/>
              <a:t>PowerPoint SmartArt Graphics - The complete ready-to-use collection</a:t>
            </a:r>
          </a:p>
        </p:txBody>
      </p:sp>
    </p:spTree>
    <p:extLst>
      <p:ext uri="{BB962C8B-B14F-4D97-AF65-F5344CB8AC3E}">
        <p14:creationId xmlns:p14="http://schemas.microsoft.com/office/powerpoint/2010/main" val="3040760977"/>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userDrawn="1">
  <p:cSld name="Hierarchy">
    <p:spTree>
      <p:nvGrpSpPr>
        <p:cNvPr id="1" name=""/>
        <p:cNvGrpSpPr/>
        <p:nvPr/>
      </p:nvGrpSpPr>
      <p:grpSpPr>
        <a:xfrm>
          <a:off x="0" y="0"/>
          <a:ext cx="0" cy="0"/>
          <a:chOff x="0" y="0"/>
          <a:chExt cx="0" cy="0"/>
        </a:xfrm>
      </p:grpSpPr>
      <p:sp>
        <p:nvSpPr>
          <p:cNvPr id="24" name="Pentagon 23"/>
          <p:cNvSpPr/>
          <p:nvPr userDrawn="1"/>
        </p:nvSpPr>
        <p:spPr>
          <a:xfrm rot="5400000">
            <a:off x="10952489" y="6297099"/>
            <a:ext cx="447675" cy="562645"/>
          </a:xfrm>
          <a:prstGeom prst="homePlat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3543300" y="317500"/>
            <a:ext cx="7810499" cy="1325563"/>
          </a:xfrm>
        </p:spPr>
        <p:txBody>
          <a:bodyPr/>
          <a:lstStyle>
            <a:lvl1pPr>
              <a:defRPr b="1"/>
            </a:lvl1pPr>
          </a:lstStyle>
          <a:p>
            <a:r>
              <a:rPr lang="en-US"/>
              <a:t>Click to edit Master title style</a:t>
            </a:r>
          </a:p>
        </p:txBody>
      </p:sp>
      <p:sp>
        <p:nvSpPr>
          <p:cNvPr id="5" name="Slide Number Placeholder 4"/>
          <p:cNvSpPr>
            <a:spLocks noGrp="1"/>
          </p:cNvSpPr>
          <p:nvPr>
            <p:ph type="sldNum" sz="quarter" idx="12"/>
          </p:nvPr>
        </p:nvSpPr>
        <p:spPr>
          <a:xfrm>
            <a:off x="10895004" y="6356350"/>
            <a:ext cx="562644" cy="365125"/>
          </a:xfrm>
        </p:spPr>
        <p:txBody>
          <a:bodyPr/>
          <a:lstStyle>
            <a:lvl1pPr algn="ctr">
              <a:defRPr>
                <a:solidFill>
                  <a:schemeClr val="bg1"/>
                </a:solidFill>
              </a:defRPr>
            </a:lvl1pPr>
          </a:lstStyle>
          <a:p>
            <a:fld id="{C15AD966-9810-4EB9-925F-2A35C0C6E188}" type="slidenum">
              <a:rPr lang="en-US" smtClean="0"/>
              <a:pPr/>
              <a:t>‹N°›</a:t>
            </a:fld>
            <a:endParaRPr lang="en-US"/>
          </a:p>
        </p:txBody>
      </p:sp>
      <p:sp>
        <p:nvSpPr>
          <p:cNvPr id="7" name="TextBox 6"/>
          <p:cNvSpPr txBox="1"/>
          <p:nvPr userDrawn="1"/>
        </p:nvSpPr>
        <p:spPr>
          <a:xfrm>
            <a:off x="728754" y="629415"/>
            <a:ext cx="3071722" cy="701731"/>
          </a:xfrm>
          <a:prstGeom prst="rect">
            <a:avLst/>
          </a:prstGeom>
        </p:spPr>
        <p:txBody>
          <a:bodyPr vert="horz" lIns="91440" tIns="45720" rIns="91440" bIns="45720" rtlCol="0" anchor="ctr">
            <a:normAutofit/>
          </a:bodyPr>
          <a:lstStyle>
            <a:lvl1pPr>
              <a:lnSpc>
                <a:spcPct val="90000"/>
              </a:lnSpc>
              <a:spcBef>
                <a:spcPct val="0"/>
              </a:spcBef>
              <a:buNone/>
              <a:defRPr sz="4400">
                <a:latin typeface="+mj-lt"/>
                <a:ea typeface="+mj-ea"/>
                <a:cs typeface="+mj-cs"/>
              </a:defRPr>
            </a:lvl1pPr>
          </a:lstStyle>
          <a:p>
            <a:pPr lvl="0"/>
            <a:r>
              <a:rPr lang="en-US" b="1" dirty="0">
                <a:solidFill>
                  <a:schemeClr val="bg1">
                    <a:lumMod val="75000"/>
                  </a:schemeClr>
                </a:solidFill>
              </a:rPr>
              <a:t>Hierarchy //</a:t>
            </a:r>
          </a:p>
        </p:txBody>
      </p:sp>
      <p:grpSp>
        <p:nvGrpSpPr>
          <p:cNvPr id="20" name="Group 19"/>
          <p:cNvGrpSpPr/>
          <p:nvPr userDrawn="1"/>
        </p:nvGrpSpPr>
        <p:grpSpPr>
          <a:xfrm>
            <a:off x="203528" y="6125068"/>
            <a:ext cx="812145" cy="596407"/>
            <a:chOff x="348344" y="1690685"/>
            <a:chExt cx="812145" cy="596407"/>
          </a:xfrm>
        </p:grpSpPr>
        <p:grpSp>
          <p:nvGrpSpPr>
            <p:cNvPr id="6" name="Group 5"/>
            <p:cNvGrpSpPr/>
            <p:nvPr userDrawn="1"/>
          </p:nvGrpSpPr>
          <p:grpSpPr>
            <a:xfrm>
              <a:off x="652506" y="1901402"/>
              <a:ext cx="507983" cy="385690"/>
              <a:chOff x="652506" y="1901402"/>
              <a:chExt cx="507983" cy="385690"/>
            </a:xfrm>
          </p:grpSpPr>
          <p:sp>
            <p:nvSpPr>
              <p:cNvPr id="9" name="Rectangle 8"/>
              <p:cNvSpPr/>
              <p:nvPr/>
            </p:nvSpPr>
            <p:spPr>
              <a:xfrm>
                <a:off x="652506" y="1901402"/>
                <a:ext cx="507983" cy="385690"/>
              </a:xfrm>
              <a:prstGeom prst="rect">
                <a:avLst/>
              </a:prstGeom>
              <a:noFill/>
              <a:ln w="285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0" name="Group 9"/>
              <p:cNvGrpSpPr/>
              <p:nvPr/>
            </p:nvGrpSpPr>
            <p:grpSpPr>
              <a:xfrm>
                <a:off x="724627" y="2033762"/>
                <a:ext cx="348062" cy="0"/>
                <a:chOff x="1741715" y="4429919"/>
                <a:chExt cx="1611085" cy="0"/>
              </a:xfrm>
            </p:grpSpPr>
            <p:cxnSp>
              <p:nvCxnSpPr>
                <p:cNvPr id="18" name="Straight Connector 17"/>
                <p:cNvCxnSpPr/>
                <p:nvPr/>
              </p:nvCxnSpPr>
              <p:spPr>
                <a:xfrm>
                  <a:off x="1741715" y="4429919"/>
                  <a:ext cx="319314"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a:off x="2278744" y="4429919"/>
                  <a:ext cx="1074056"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nvGrpSpPr>
              <p:cNvPr id="11" name="Group 10"/>
              <p:cNvGrpSpPr/>
              <p:nvPr/>
            </p:nvGrpSpPr>
            <p:grpSpPr>
              <a:xfrm>
                <a:off x="724627" y="2106728"/>
                <a:ext cx="348062" cy="0"/>
                <a:chOff x="1741715" y="4429919"/>
                <a:chExt cx="1611085" cy="0"/>
              </a:xfrm>
            </p:grpSpPr>
            <p:cxnSp>
              <p:nvCxnSpPr>
                <p:cNvPr id="16" name="Straight Connector 15"/>
                <p:cNvCxnSpPr/>
                <p:nvPr/>
              </p:nvCxnSpPr>
              <p:spPr>
                <a:xfrm>
                  <a:off x="1741715" y="4429919"/>
                  <a:ext cx="319314"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2278744" y="4429919"/>
                  <a:ext cx="1074056"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nvGrpSpPr>
              <p:cNvPr id="12" name="Group 11"/>
              <p:cNvGrpSpPr/>
              <p:nvPr/>
            </p:nvGrpSpPr>
            <p:grpSpPr>
              <a:xfrm>
                <a:off x="724627" y="2179694"/>
                <a:ext cx="348062" cy="0"/>
                <a:chOff x="1741715" y="4429919"/>
                <a:chExt cx="1611085" cy="0"/>
              </a:xfrm>
            </p:grpSpPr>
            <p:cxnSp>
              <p:nvCxnSpPr>
                <p:cNvPr id="14" name="Straight Connector 13"/>
                <p:cNvCxnSpPr/>
                <p:nvPr/>
              </p:nvCxnSpPr>
              <p:spPr>
                <a:xfrm>
                  <a:off x="1741715" y="4429919"/>
                  <a:ext cx="319314"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a:off x="2278744" y="4429919"/>
                  <a:ext cx="1074056"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sp>
          <p:nvSpPr>
            <p:cNvPr id="13" name="Freeform 12"/>
            <p:cNvSpPr/>
            <p:nvPr/>
          </p:nvSpPr>
          <p:spPr>
            <a:xfrm>
              <a:off x="348344" y="1690685"/>
              <a:ext cx="721325" cy="438997"/>
            </a:xfrm>
            <a:custGeom>
              <a:avLst/>
              <a:gdLst>
                <a:gd name="connsiteX0" fmla="*/ 0 w 3338822"/>
                <a:gd name="connsiteY0" fmla="*/ 0 h 2032000"/>
                <a:gd name="connsiteX1" fmla="*/ 2656108 w 3338822"/>
                <a:gd name="connsiteY1" fmla="*/ 0 h 2032000"/>
                <a:gd name="connsiteX2" fmla="*/ 3338822 w 3338822"/>
                <a:gd name="connsiteY2" fmla="*/ 770801 h 2032000"/>
                <a:gd name="connsiteX3" fmla="*/ 1182914 w 3338822"/>
                <a:gd name="connsiteY3" fmla="*/ 770801 h 2032000"/>
                <a:gd name="connsiteX4" fmla="*/ 1182914 w 3338822"/>
                <a:gd name="connsiteY4" fmla="*/ 2032000 h 2032000"/>
                <a:gd name="connsiteX5" fmla="*/ 0 w 3338822"/>
                <a:gd name="connsiteY5" fmla="*/ 2032000 h 2032000"/>
                <a:gd name="connsiteX6" fmla="*/ 899892 w 3338822"/>
                <a:gd name="connsiteY6" fmla="*/ 1016000 h 2032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338822" h="2032000">
                  <a:moveTo>
                    <a:pt x="0" y="0"/>
                  </a:moveTo>
                  <a:lnTo>
                    <a:pt x="2656108" y="0"/>
                  </a:lnTo>
                  <a:lnTo>
                    <a:pt x="3338822" y="770801"/>
                  </a:lnTo>
                  <a:lnTo>
                    <a:pt x="1182914" y="770801"/>
                  </a:lnTo>
                  <a:lnTo>
                    <a:pt x="1182914" y="2032000"/>
                  </a:lnTo>
                  <a:lnTo>
                    <a:pt x="0" y="2032000"/>
                  </a:lnTo>
                  <a:lnTo>
                    <a:pt x="899892" y="1016000"/>
                  </a:lnTo>
                  <a:close/>
                </a:path>
              </a:pathLst>
            </a:custGeom>
            <a:solidFill>
              <a:srgbClr val="76A7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
        <p:nvSpPr>
          <p:cNvPr id="23" name="Text Placeholder 22"/>
          <p:cNvSpPr>
            <a:spLocks noGrp="1"/>
          </p:cNvSpPr>
          <p:nvPr>
            <p:ph type="body" sz="quarter" idx="13"/>
          </p:nvPr>
        </p:nvSpPr>
        <p:spPr>
          <a:xfrm>
            <a:off x="371475" y="1872343"/>
            <a:ext cx="1828800" cy="590931"/>
          </a:xfrm>
        </p:spPr>
        <p:style>
          <a:lnRef idx="0">
            <a:scrgbClr r="0" g="0" b="0"/>
          </a:lnRef>
          <a:fillRef idx="1003">
            <a:schemeClr val="lt1"/>
          </a:fillRef>
          <a:effectRef idx="0">
            <a:scrgbClr r="0" g="0" b="0"/>
          </a:effectRef>
          <a:fontRef idx="major"/>
        </p:style>
        <p:txBody>
          <a:bodyPr vert="horz" wrap="square" lIns="91440" tIns="45720" rIns="91440" bIns="45720" rtlCol="0">
            <a:spAutoFit/>
          </a:bodyPr>
          <a:lstStyle>
            <a:lvl1pPr>
              <a:defRPr lang="en-US" sz="1800" dirty="0"/>
            </a:lvl1pPr>
          </a:lstStyle>
          <a:p>
            <a:pPr marL="0" lvl="0" indent="0">
              <a:buNone/>
            </a:pPr>
            <a:r>
              <a:rPr lang="en-US" dirty="0"/>
              <a:t>Click to edit Master text styles</a:t>
            </a:r>
          </a:p>
        </p:txBody>
      </p:sp>
      <p:sp>
        <p:nvSpPr>
          <p:cNvPr id="21" name="Footer Placeholder 3"/>
          <p:cNvSpPr>
            <a:spLocks noGrp="1"/>
          </p:cNvSpPr>
          <p:nvPr>
            <p:ph type="ftr" sz="quarter" idx="11"/>
          </p:nvPr>
        </p:nvSpPr>
        <p:spPr>
          <a:xfrm>
            <a:off x="1089506" y="6356350"/>
            <a:ext cx="5029200" cy="365125"/>
          </a:xfrm>
        </p:spPr>
        <p:txBody>
          <a:bodyPr/>
          <a:lstStyle>
            <a:lvl1pPr algn="l">
              <a:defRPr>
                <a:latin typeface="+mj-lt"/>
              </a:defRPr>
            </a:lvl1pPr>
          </a:lstStyle>
          <a:p>
            <a:r>
              <a:rPr lang="en-US"/>
              <a:t>PowerPoint SmartArt Graphics - The complete ready-to-use collection</a:t>
            </a:r>
          </a:p>
        </p:txBody>
      </p:sp>
    </p:spTree>
    <p:extLst>
      <p:ext uri="{BB962C8B-B14F-4D97-AF65-F5344CB8AC3E}">
        <p14:creationId xmlns:p14="http://schemas.microsoft.com/office/powerpoint/2010/main" val="2535610470"/>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userDrawn="1">
  <p:cSld name="Relationship">
    <p:spTree>
      <p:nvGrpSpPr>
        <p:cNvPr id="1" name=""/>
        <p:cNvGrpSpPr/>
        <p:nvPr/>
      </p:nvGrpSpPr>
      <p:grpSpPr>
        <a:xfrm>
          <a:off x="0" y="0"/>
          <a:ext cx="0" cy="0"/>
          <a:chOff x="0" y="0"/>
          <a:chExt cx="0" cy="0"/>
        </a:xfrm>
      </p:grpSpPr>
      <p:sp>
        <p:nvSpPr>
          <p:cNvPr id="24" name="Pentagon 23"/>
          <p:cNvSpPr/>
          <p:nvPr userDrawn="1"/>
        </p:nvSpPr>
        <p:spPr>
          <a:xfrm rot="5400000">
            <a:off x="10952489" y="6297099"/>
            <a:ext cx="447675" cy="562645"/>
          </a:xfrm>
          <a:prstGeom prst="homePlat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199467" y="317500"/>
            <a:ext cx="7154332" cy="1325563"/>
          </a:xfrm>
        </p:spPr>
        <p:txBody>
          <a:bodyPr/>
          <a:lstStyle>
            <a:lvl1pPr>
              <a:defRPr b="1"/>
            </a:lvl1pPr>
          </a:lstStyle>
          <a:p>
            <a:r>
              <a:rPr lang="en-US"/>
              <a:t>Click to edit Master title style</a:t>
            </a:r>
          </a:p>
        </p:txBody>
      </p:sp>
      <p:sp>
        <p:nvSpPr>
          <p:cNvPr id="5" name="Slide Number Placeholder 4"/>
          <p:cNvSpPr>
            <a:spLocks noGrp="1"/>
          </p:cNvSpPr>
          <p:nvPr>
            <p:ph type="sldNum" sz="quarter" idx="12"/>
          </p:nvPr>
        </p:nvSpPr>
        <p:spPr>
          <a:xfrm>
            <a:off x="10895004" y="6356350"/>
            <a:ext cx="562644" cy="365125"/>
          </a:xfrm>
        </p:spPr>
        <p:txBody>
          <a:bodyPr/>
          <a:lstStyle>
            <a:lvl1pPr algn="ctr">
              <a:defRPr>
                <a:solidFill>
                  <a:schemeClr val="bg1"/>
                </a:solidFill>
              </a:defRPr>
            </a:lvl1pPr>
          </a:lstStyle>
          <a:p>
            <a:fld id="{C15AD966-9810-4EB9-925F-2A35C0C6E188}" type="slidenum">
              <a:rPr lang="en-US" smtClean="0"/>
              <a:pPr/>
              <a:t>‹N°›</a:t>
            </a:fld>
            <a:endParaRPr lang="en-US"/>
          </a:p>
        </p:txBody>
      </p:sp>
      <p:sp>
        <p:nvSpPr>
          <p:cNvPr id="7" name="TextBox 6"/>
          <p:cNvSpPr txBox="1"/>
          <p:nvPr userDrawn="1"/>
        </p:nvSpPr>
        <p:spPr>
          <a:xfrm>
            <a:off x="728753" y="629415"/>
            <a:ext cx="3597713" cy="701731"/>
          </a:xfrm>
          <a:prstGeom prst="rect">
            <a:avLst/>
          </a:prstGeom>
        </p:spPr>
        <p:txBody>
          <a:bodyPr vert="horz" lIns="91440" tIns="45720" rIns="91440" bIns="45720" rtlCol="0" anchor="ctr">
            <a:normAutofit/>
          </a:bodyPr>
          <a:lstStyle>
            <a:lvl1pPr>
              <a:lnSpc>
                <a:spcPct val="90000"/>
              </a:lnSpc>
              <a:spcBef>
                <a:spcPct val="0"/>
              </a:spcBef>
              <a:buNone/>
              <a:defRPr sz="4400">
                <a:latin typeface="+mj-lt"/>
                <a:ea typeface="+mj-ea"/>
                <a:cs typeface="+mj-cs"/>
              </a:defRPr>
            </a:lvl1pPr>
          </a:lstStyle>
          <a:p>
            <a:pPr lvl="0"/>
            <a:r>
              <a:rPr lang="en-US" b="1" dirty="0">
                <a:solidFill>
                  <a:schemeClr val="bg1">
                    <a:lumMod val="75000"/>
                  </a:schemeClr>
                </a:solidFill>
              </a:rPr>
              <a:t>Relationship //</a:t>
            </a:r>
          </a:p>
        </p:txBody>
      </p:sp>
      <p:grpSp>
        <p:nvGrpSpPr>
          <p:cNvPr id="20" name="Group 19"/>
          <p:cNvGrpSpPr/>
          <p:nvPr userDrawn="1"/>
        </p:nvGrpSpPr>
        <p:grpSpPr>
          <a:xfrm>
            <a:off x="203528" y="6125068"/>
            <a:ext cx="812145" cy="596407"/>
            <a:chOff x="348344" y="1690685"/>
            <a:chExt cx="812145" cy="596407"/>
          </a:xfrm>
        </p:grpSpPr>
        <p:grpSp>
          <p:nvGrpSpPr>
            <p:cNvPr id="6" name="Group 5"/>
            <p:cNvGrpSpPr/>
            <p:nvPr userDrawn="1"/>
          </p:nvGrpSpPr>
          <p:grpSpPr>
            <a:xfrm>
              <a:off x="652506" y="1901402"/>
              <a:ext cx="507983" cy="385690"/>
              <a:chOff x="652506" y="1901402"/>
              <a:chExt cx="507983" cy="385690"/>
            </a:xfrm>
          </p:grpSpPr>
          <p:sp>
            <p:nvSpPr>
              <p:cNvPr id="9" name="Rectangle 8"/>
              <p:cNvSpPr/>
              <p:nvPr/>
            </p:nvSpPr>
            <p:spPr>
              <a:xfrm>
                <a:off x="652506" y="1901402"/>
                <a:ext cx="507983" cy="385690"/>
              </a:xfrm>
              <a:prstGeom prst="rect">
                <a:avLst/>
              </a:prstGeom>
              <a:noFill/>
              <a:ln w="285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0" name="Group 9"/>
              <p:cNvGrpSpPr/>
              <p:nvPr/>
            </p:nvGrpSpPr>
            <p:grpSpPr>
              <a:xfrm>
                <a:off x="724627" y="2033762"/>
                <a:ext cx="348062" cy="0"/>
                <a:chOff x="1741715" y="4429919"/>
                <a:chExt cx="1611085" cy="0"/>
              </a:xfrm>
            </p:grpSpPr>
            <p:cxnSp>
              <p:nvCxnSpPr>
                <p:cNvPr id="18" name="Straight Connector 17"/>
                <p:cNvCxnSpPr/>
                <p:nvPr/>
              </p:nvCxnSpPr>
              <p:spPr>
                <a:xfrm>
                  <a:off x="1741715" y="4429919"/>
                  <a:ext cx="319314"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a:off x="2278744" y="4429919"/>
                  <a:ext cx="1074056"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nvGrpSpPr>
              <p:cNvPr id="11" name="Group 10"/>
              <p:cNvGrpSpPr/>
              <p:nvPr/>
            </p:nvGrpSpPr>
            <p:grpSpPr>
              <a:xfrm>
                <a:off x="724627" y="2106728"/>
                <a:ext cx="348062" cy="0"/>
                <a:chOff x="1741715" y="4429919"/>
                <a:chExt cx="1611085" cy="0"/>
              </a:xfrm>
            </p:grpSpPr>
            <p:cxnSp>
              <p:nvCxnSpPr>
                <p:cNvPr id="16" name="Straight Connector 15"/>
                <p:cNvCxnSpPr/>
                <p:nvPr/>
              </p:nvCxnSpPr>
              <p:spPr>
                <a:xfrm>
                  <a:off x="1741715" y="4429919"/>
                  <a:ext cx="319314"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2278744" y="4429919"/>
                  <a:ext cx="1074056"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nvGrpSpPr>
              <p:cNvPr id="12" name="Group 11"/>
              <p:cNvGrpSpPr/>
              <p:nvPr/>
            </p:nvGrpSpPr>
            <p:grpSpPr>
              <a:xfrm>
                <a:off x="724627" y="2179694"/>
                <a:ext cx="348062" cy="0"/>
                <a:chOff x="1741715" y="4429919"/>
                <a:chExt cx="1611085" cy="0"/>
              </a:xfrm>
            </p:grpSpPr>
            <p:cxnSp>
              <p:nvCxnSpPr>
                <p:cNvPr id="14" name="Straight Connector 13"/>
                <p:cNvCxnSpPr/>
                <p:nvPr/>
              </p:nvCxnSpPr>
              <p:spPr>
                <a:xfrm>
                  <a:off x="1741715" y="4429919"/>
                  <a:ext cx="319314"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a:off x="2278744" y="4429919"/>
                  <a:ext cx="1074056"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sp>
          <p:nvSpPr>
            <p:cNvPr id="13" name="Freeform 12"/>
            <p:cNvSpPr/>
            <p:nvPr/>
          </p:nvSpPr>
          <p:spPr>
            <a:xfrm>
              <a:off x="348344" y="1690685"/>
              <a:ext cx="721325" cy="438997"/>
            </a:xfrm>
            <a:custGeom>
              <a:avLst/>
              <a:gdLst>
                <a:gd name="connsiteX0" fmla="*/ 0 w 3338822"/>
                <a:gd name="connsiteY0" fmla="*/ 0 h 2032000"/>
                <a:gd name="connsiteX1" fmla="*/ 2656108 w 3338822"/>
                <a:gd name="connsiteY1" fmla="*/ 0 h 2032000"/>
                <a:gd name="connsiteX2" fmla="*/ 3338822 w 3338822"/>
                <a:gd name="connsiteY2" fmla="*/ 770801 h 2032000"/>
                <a:gd name="connsiteX3" fmla="*/ 1182914 w 3338822"/>
                <a:gd name="connsiteY3" fmla="*/ 770801 h 2032000"/>
                <a:gd name="connsiteX4" fmla="*/ 1182914 w 3338822"/>
                <a:gd name="connsiteY4" fmla="*/ 2032000 h 2032000"/>
                <a:gd name="connsiteX5" fmla="*/ 0 w 3338822"/>
                <a:gd name="connsiteY5" fmla="*/ 2032000 h 2032000"/>
                <a:gd name="connsiteX6" fmla="*/ 899892 w 3338822"/>
                <a:gd name="connsiteY6" fmla="*/ 1016000 h 2032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338822" h="2032000">
                  <a:moveTo>
                    <a:pt x="0" y="0"/>
                  </a:moveTo>
                  <a:lnTo>
                    <a:pt x="2656108" y="0"/>
                  </a:lnTo>
                  <a:lnTo>
                    <a:pt x="3338822" y="770801"/>
                  </a:lnTo>
                  <a:lnTo>
                    <a:pt x="1182914" y="770801"/>
                  </a:lnTo>
                  <a:lnTo>
                    <a:pt x="1182914" y="2032000"/>
                  </a:lnTo>
                  <a:lnTo>
                    <a:pt x="0" y="2032000"/>
                  </a:lnTo>
                  <a:lnTo>
                    <a:pt x="899892" y="1016000"/>
                  </a:lnTo>
                  <a:close/>
                </a:path>
              </a:pathLst>
            </a:custGeom>
            <a:solidFill>
              <a:srgbClr val="76A7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
        <p:nvSpPr>
          <p:cNvPr id="23" name="Text Placeholder 22"/>
          <p:cNvSpPr>
            <a:spLocks noGrp="1"/>
          </p:cNvSpPr>
          <p:nvPr>
            <p:ph type="body" sz="quarter" idx="13"/>
          </p:nvPr>
        </p:nvSpPr>
        <p:spPr>
          <a:xfrm>
            <a:off x="371475" y="1872343"/>
            <a:ext cx="1828800" cy="590931"/>
          </a:xfrm>
        </p:spPr>
        <p:style>
          <a:lnRef idx="0">
            <a:scrgbClr r="0" g="0" b="0"/>
          </a:lnRef>
          <a:fillRef idx="1003">
            <a:schemeClr val="lt1"/>
          </a:fillRef>
          <a:effectRef idx="0">
            <a:scrgbClr r="0" g="0" b="0"/>
          </a:effectRef>
          <a:fontRef idx="major"/>
        </p:style>
        <p:txBody>
          <a:bodyPr wrap="square">
            <a:spAutoFit/>
          </a:bodyPr>
          <a:lstStyle>
            <a:lvl1pPr marL="0" indent="0">
              <a:buNone/>
              <a:defRPr lang="en-US" sz="1800" smtClean="0">
                <a:latin typeface="+mj-lt"/>
                <a:ea typeface="+mj-ea"/>
                <a:cs typeface="+mj-cs"/>
              </a:defRPr>
            </a:lvl1pPr>
            <a:lvl2pPr>
              <a:defRPr lang="en-US" sz="1800" smtClean="0">
                <a:latin typeface="+mj-lt"/>
                <a:ea typeface="+mj-ea"/>
                <a:cs typeface="+mj-cs"/>
              </a:defRPr>
            </a:lvl2pPr>
            <a:lvl3pPr>
              <a:defRPr lang="en-US" sz="1800" smtClean="0">
                <a:latin typeface="+mj-lt"/>
                <a:ea typeface="+mj-ea"/>
                <a:cs typeface="+mj-cs"/>
              </a:defRPr>
            </a:lvl3pPr>
            <a:lvl4pPr>
              <a:defRPr lang="en-US" smtClean="0">
                <a:latin typeface="+mj-lt"/>
                <a:ea typeface="+mj-ea"/>
                <a:cs typeface="+mj-cs"/>
              </a:defRPr>
            </a:lvl4pPr>
            <a:lvl5pPr>
              <a:defRPr lang="en-US">
                <a:latin typeface="+mj-lt"/>
                <a:ea typeface="+mj-ea"/>
                <a:cs typeface="+mj-cs"/>
              </a:defRPr>
            </a:lvl5pPr>
          </a:lstStyle>
          <a:p>
            <a:pPr marL="0" lvl="0"/>
            <a:r>
              <a:rPr lang="en-US" dirty="0"/>
              <a:t>Click to edit Master text styles</a:t>
            </a:r>
          </a:p>
        </p:txBody>
      </p:sp>
      <p:sp>
        <p:nvSpPr>
          <p:cNvPr id="21" name="Footer Placeholder 3"/>
          <p:cNvSpPr>
            <a:spLocks noGrp="1"/>
          </p:cNvSpPr>
          <p:nvPr>
            <p:ph type="ftr" sz="quarter" idx="11"/>
          </p:nvPr>
        </p:nvSpPr>
        <p:spPr>
          <a:xfrm>
            <a:off x="1087794" y="6356350"/>
            <a:ext cx="5029200" cy="365125"/>
          </a:xfrm>
        </p:spPr>
        <p:txBody>
          <a:bodyPr/>
          <a:lstStyle>
            <a:lvl1pPr algn="l">
              <a:defRPr>
                <a:latin typeface="+mj-lt"/>
              </a:defRPr>
            </a:lvl1pPr>
          </a:lstStyle>
          <a:p>
            <a:r>
              <a:rPr lang="en-US"/>
              <a:t>PowerPoint SmartArt Graphics - The complete ready-to-use collection</a:t>
            </a:r>
          </a:p>
        </p:txBody>
      </p:sp>
    </p:spTree>
    <p:extLst>
      <p:ext uri="{BB962C8B-B14F-4D97-AF65-F5344CB8AC3E}">
        <p14:creationId xmlns:p14="http://schemas.microsoft.com/office/powerpoint/2010/main" val="1636568809"/>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userDrawn="1">
  <p:cSld name="Matrix">
    <p:spTree>
      <p:nvGrpSpPr>
        <p:cNvPr id="1" name=""/>
        <p:cNvGrpSpPr/>
        <p:nvPr/>
      </p:nvGrpSpPr>
      <p:grpSpPr>
        <a:xfrm>
          <a:off x="0" y="0"/>
          <a:ext cx="0" cy="0"/>
          <a:chOff x="0" y="0"/>
          <a:chExt cx="0" cy="0"/>
        </a:xfrm>
      </p:grpSpPr>
      <p:sp>
        <p:nvSpPr>
          <p:cNvPr id="24" name="Pentagon 23"/>
          <p:cNvSpPr/>
          <p:nvPr userDrawn="1"/>
        </p:nvSpPr>
        <p:spPr>
          <a:xfrm rot="5400000">
            <a:off x="10952489" y="6297099"/>
            <a:ext cx="447675" cy="562645"/>
          </a:xfrm>
          <a:prstGeom prst="homePlat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2988733" y="317500"/>
            <a:ext cx="8365066" cy="1325563"/>
          </a:xfrm>
        </p:spPr>
        <p:txBody>
          <a:bodyPr/>
          <a:lstStyle>
            <a:lvl1pPr>
              <a:defRPr b="1"/>
            </a:lvl1pPr>
          </a:lstStyle>
          <a:p>
            <a:r>
              <a:rPr lang="en-US"/>
              <a:t>Click to edit Master title style</a:t>
            </a:r>
          </a:p>
        </p:txBody>
      </p:sp>
      <p:sp>
        <p:nvSpPr>
          <p:cNvPr id="5" name="Slide Number Placeholder 4"/>
          <p:cNvSpPr>
            <a:spLocks noGrp="1"/>
          </p:cNvSpPr>
          <p:nvPr>
            <p:ph type="sldNum" sz="quarter" idx="12"/>
          </p:nvPr>
        </p:nvSpPr>
        <p:spPr>
          <a:xfrm>
            <a:off x="10895004" y="6356350"/>
            <a:ext cx="562644" cy="365125"/>
          </a:xfrm>
        </p:spPr>
        <p:txBody>
          <a:bodyPr/>
          <a:lstStyle>
            <a:lvl1pPr algn="ctr">
              <a:defRPr>
                <a:solidFill>
                  <a:schemeClr val="bg1"/>
                </a:solidFill>
              </a:defRPr>
            </a:lvl1pPr>
          </a:lstStyle>
          <a:p>
            <a:fld id="{C15AD966-9810-4EB9-925F-2A35C0C6E188}" type="slidenum">
              <a:rPr lang="en-US" smtClean="0"/>
              <a:pPr/>
              <a:t>‹N°›</a:t>
            </a:fld>
            <a:endParaRPr lang="en-US"/>
          </a:p>
        </p:txBody>
      </p:sp>
      <p:sp>
        <p:nvSpPr>
          <p:cNvPr id="7" name="TextBox 6"/>
          <p:cNvSpPr txBox="1"/>
          <p:nvPr userDrawn="1"/>
        </p:nvSpPr>
        <p:spPr>
          <a:xfrm>
            <a:off x="728754" y="629415"/>
            <a:ext cx="2480114" cy="701731"/>
          </a:xfrm>
          <a:prstGeom prst="rect">
            <a:avLst/>
          </a:prstGeom>
        </p:spPr>
        <p:txBody>
          <a:bodyPr vert="horz" lIns="91440" tIns="45720" rIns="91440" bIns="45720" rtlCol="0" anchor="ctr">
            <a:normAutofit/>
          </a:bodyPr>
          <a:lstStyle>
            <a:lvl1pPr>
              <a:lnSpc>
                <a:spcPct val="90000"/>
              </a:lnSpc>
              <a:spcBef>
                <a:spcPct val="0"/>
              </a:spcBef>
              <a:buNone/>
              <a:defRPr sz="4400">
                <a:latin typeface="+mj-lt"/>
                <a:ea typeface="+mj-ea"/>
                <a:cs typeface="+mj-cs"/>
              </a:defRPr>
            </a:lvl1pPr>
          </a:lstStyle>
          <a:p>
            <a:pPr lvl="0"/>
            <a:r>
              <a:rPr lang="en-US" b="1" dirty="0">
                <a:solidFill>
                  <a:schemeClr val="bg1">
                    <a:lumMod val="75000"/>
                  </a:schemeClr>
                </a:solidFill>
              </a:rPr>
              <a:t>Matrix //</a:t>
            </a:r>
          </a:p>
        </p:txBody>
      </p:sp>
      <p:grpSp>
        <p:nvGrpSpPr>
          <p:cNvPr id="20" name="Group 19"/>
          <p:cNvGrpSpPr/>
          <p:nvPr userDrawn="1"/>
        </p:nvGrpSpPr>
        <p:grpSpPr>
          <a:xfrm>
            <a:off x="203528" y="6125068"/>
            <a:ext cx="812145" cy="596407"/>
            <a:chOff x="348344" y="1690685"/>
            <a:chExt cx="812145" cy="596407"/>
          </a:xfrm>
        </p:grpSpPr>
        <p:grpSp>
          <p:nvGrpSpPr>
            <p:cNvPr id="6" name="Group 5"/>
            <p:cNvGrpSpPr/>
            <p:nvPr userDrawn="1"/>
          </p:nvGrpSpPr>
          <p:grpSpPr>
            <a:xfrm>
              <a:off x="652506" y="1901402"/>
              <a:ext cx="507983" cy="385690"/>
              <a:chOff x="652506" y="1901402"/>
              <a:chExt cx="507983" cy="385690"/>
            </a:xfrm>
          </p:grpSpPr>
          <p:sp>
            <p:nvSpPr>
              <p:cNvPr id="9" name="Rectangle 8"/>
              <p:cNvSpPr/>
              <p:nvPr/>
            </p:nvSpPr>
            <p:spPr>
              <a:xfrm>
                <a:off x="652506" y="1901402"/>
                <a:ext cx="507983" cy="385690"/>
              </a:xfrm>
              <a:prstGeom prst="rect">
                <a:avLst/>
              </a:prstGeom>
              <a:noFill/>
              <a:ln w="285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0" name="Group 9"/>
              <p:cNvGrpSpPr/>
              <p:nvPr/>
            </p:nvGrpSpPr>
            <p:grpSpPr>
              <a:xfrm>
                <a:off x="724627" y="2033762"/>
                <a:ext cx="348062" cy="0"/>
                <a:chOff x="1741715" y="4429919"/>
                <a:chExt cx="1611085" cy="0"/>
              </a:xfrm>
            </p:grpSpPr>
            <p:cxnSp>
              <p:nvCxnSpPr>
                <p:cNvPr id="18" name="Straight Connector 17"/>
                <p:cNvCxnSpPr/>
                <p:nvPr/>
              </p:nvCxnSpPr>
              <p:spPr>
                <a:xfrm>
                  <a:off x="1741715" y="4429919"/>
                  <a:ext cx="319314"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a:off x="2278744" y="4429919"/>
                  <a:ext cx="1074056"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nvGrpSpPr>
              <p:cNvPr id="11" name="Group 10"/>
              <p:cNvGrpSpPr/>
              <p:nvPr/>
            </p:nvGrpSpPr>
            <p:grpSpPr>
              <a:xfrm>
                <a:off x="724627" y="2106728"/>
                <a:ext cx="348062" cy="0"/>
                <a:chOff x="1741715" y="4429919"/>
                <a:chExt cx="1611085" cy="0"/>
              </a:xfrm>
            </p:grpSpPr>
            <p:cxnSp>
              <p:nvCxnSpPr>
                <p:cNvPr id="16" name="Straight Connector 15"/>
                <p:cNvCxnSpPr/>
                <p:nvPr/>
              </p:nvCxnSpPr>
              <p:spPr>
                <a:xfrm>
                  <a:off x="1741715" y="4429919"/>
                  <a:ext cx="319314"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2278744" y="4429919"/>
                  <a:ext cx="1074056"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nvGrpSpPr>
              <p:cNvPr id="12" name="Group 11"/>
              <p:cNvGrpSpPr/>
              <p:nvPr/>
            </p:nvGrpSpPr>
            <p:grpSpPr>
              <a:xfrm>
                <a:off x="724627" y="2179694"/>
                <a:ext cx="348062" cy="0"/>
                <a:chOff x="1741715" y="4429919"/>
                <a:chExt cx="1611085" cy="0"/>
              </a:xfrm>
            </p:grpSpPr>
            <p:cxnSp>
              <p:nvCxnSpPr>
                <p:cNvPr id="14" name="Straight Connector 13"/>
                <p:cNvCxnSpPr/>
                <p:nvPr/>
              </p:nvCxnSpPr>
              <p:spPr>
                <a:xfrm>
                  <a:off x="1741715" y="4429919"/>
                  <a:ext cx="319314"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a:off x="2278744" y="4429919"/>
                  <a:ext cx="1074056"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sp>
          <p:nvSpPr>
            <p:cNvPr id="13" name="Freeform 12"/>
            <p:cNvSpPr/>
            <p:nvPr/>
          </p:nvSpPr>
          <p:spPr>
            <a:xfrm>
              <a:off x="348344" y="1690685"/>
              <a:ext cx="721325" cy="438997"/>
            </a:xfrm>
            <a:custGeom>
              <a:avLst/>
              <a:gdLst>
                <a:gd name="connsiteX0" fmla="*/ 0 w 3338822"/>
                <a:gd name="connsiteY0" fmla="*/ 0 h 2032000"/>
                <a:gd name="connsiteX1" fmla="*/ 2656108 w 3338822"/>
                <a:gd name="connsiteY1" fmla="*/ 0 h 2032000"/>
                <a:gd name="connsiteX2" fmla="*/ 3338822 w 3338822"/>
                <a:gd name="connsiteY2" fmla="*/ 770801 h 2032000"/>
                <a:gd name="connsiteX3" fmla="*/ 1182914 w 3338822"/>
                <a:gd name="connsiteY3" fmla="*/ 770801 h 2032000"/>
                <a:gd name="connsiteX4" fmla="*/ 1182914 w 3338822"/>
                <a:gd name="connsiteY4" fmla="*/ 2032000 h 2032000"/>
                <a:gd name="connsiteX5" fmla="*/ 0 w 3338822"/>
                <a:gd name="connsiteY5" fmla="*/ 2032000 h 2032000"/>
                <a:gd name="connsiteX6" fmla="*/ 899892 w 3338822"/>
                <a:gd name="connsiteY6" fmla="*/ 1016000 h 2032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338822" h="2032000">
                  <a:moveTo>
                    <a:pt x="0" y="0"/>
                  </a:moveTo>
                  <a:lnTo>
                    <a:pt x="2656108" y="0"/>
                  </a:lnTo>
                  <a:lnTo>
                    <a:pt x="3338822" y="770801"/>
                  </a:lnTo>
                  <a:lnTo>
                    <a:pt x="1182914" y="770801"/>
                  </a:lnTo>
                  <a:lnTo>
                    <a:pt x="1182914" y="2032000"/>
                  </a:lnTo>
                  <a:lnTo>
                    <a:pt x="0" y="2032000"/>
                  </a:lnTo>
                  <a:lnTo>
                    <a:pt x="899892" y="1016000"/>
                  </a:lnTo>
                  <a:close/>
                </a:path>
              </a:pathLst>
            </a:custGeom>
            <a:solidFill>
              <a:srgbClr val="76A7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
        <p:nvSpPr>
          <p:cNvPr id="23" name="Text Placeholder 22"/>
          <p:cNvSpPr>
            <a:spLocks noGrp="1"/>
          </p:cNvSpPr>
          <p:nvPr>
            <p:ph type="body" sz="quarter" idx="13"/>
          </p:nvPr>
        </p:nvSpPr>
        <p:spPr>
          <a:xfrm>
            <a:off x="371475" y="1872343"/>
            <a:ext cx="1828800" cy="590931"/>
          </a:xfrm>
        </p:spPr>
        <p:style>
          <a:lnRef idx="0">
            <a:scrgbClr r="0" g="0" b="0"/>
          </a:lnRef>
          <a:fillRef idx="1003">
            <a:schemeClr val="lt1"/>
          </a:fillRef>
          <a:effectRef idx="0">
            <a:scrgbClr r="0" g="0" b="0"/>
          </a:effectRef>
          <a:fontRef idx="major"/>
        </p:style>
        <p:txBody>
          <a:bodyPr wrap="square">
            <a:spAutoFit/>
          </a:bodyPr>
          <a:lstStyle>
            <a:lvl1pPr marL="0" indent="0">
              <a:buNone/>
              <a:defRPr lang="en-US" sz="1800" smtClean="0">
                <a:latin typeface="+mj-lt"/>
                <a:ea typeface="+mj-ea"/>
                <a:cs typeface="+mj-cs"/>
              </a:defRPr>
            </a:lvl1pPr>
            <a:lvl2pPr>
              <a:defRPr lang="en-US" sz="1800" smtClean="0">
                <a:latin typeface="+mj-lt"/>
                <a:ea typeface="+mj-ea"/>
                <a:cs typeface="+mj-cs"/>
              </a:defRPr>
            </a:lvl2pPr>
            <a:lvl3pPr>
              <a:defRPr lang="en-US" sz="1800" smtClean="0">
                <a:latin typeface="+mj-lt"/>
                <a:ea typeface="+mj-ea"/>
                <a:cs typeface="+mj-cs"/>
              </a:defRPr>
            </a:lvl3pPr>
            <a:lvl4pPr>
              <a:defRPr lang="en-US" smtClean="0">
                <a:latin typeface="+mj-lt"/>
                <a:ea typeface="+mj-ea"/>
                <a:cs typeface="+mj-cs"/>
              </a:defRPr>
            </a:lvl4pPr>
            <a:lvl5pPr>
              <a:defRPr lang="en-US">
                <a:latin typeface="+mj-lt"/>
                <a:ea typeface="+mj-ea"/>
                <a:cs typeface="+mj-cs"/>
              </a:defRPr>
            </a:lvl5pPr>
          </a:lstStyle>
          <a:p>
            <a:pPr marL="0" lvl="0"/>
            <a:r>
              <a:rPr lang="en-US" dirty="0"/>
              <a:t>Click to edit Master text styles</a:t>
            </a:r>
          </a:p>
        </p:txBody>
      </p:sp>
      <p:sp>
        <p:nvSpPr>
          <p:cNvPr id="21" name="Footer Placeholder 3"/>
          <p:cNvSpPr>
            <a:spLocks noGrp="1"/>
          </p:cNvSpPr>
          <p:nvPr>
            <p:ph type="ftr" sz="quarter" idx="11"/>
          </p:nvPr>
        </p:nvSpPr>
        <p:spPr>
          <a:xfrm>
            <a:off x="1087794" y="6356350"/>
            <a:ext cx="5029200" cy="365125"/>
          </a:xfrm>
        </p:spPr>
        <p:txBody>
          <a:bodyPr/>
          <a:lstStyle>
            <a:lvl1pPr algn="l">
              <a:defRPr>
                <a:latin typeface="+mj-lt"/>
              </a:defRPr>
            </a:lvl1pPr>
          </a:lstStyle>
          <a:p>
            <a:r>
              <a:rPr lang="en-US"/>
              <a:t>PowerPoint SmartArt Graphics - The complete ready-to-use collection</a:t>
            </a:r>
          </a:p>
        </p:txBody>
      </p:sp>
    </p:spTree>
    <p:extLst>
      <p:ext uri="{BB962C8B-B14F-4D97-AF65-F5344CB8AC3E}">
        <p14:creationId xmlns:p14="http://schemas.microsoft.com/office/powerpoint/2010/main" val="2916152024"/>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userDrawn="1">
  <p:cSld name="Pyramid">
    <p:spTree>
      <p:nvGrpSpPr>
        <p:cNvPr id="1" name=""/>
        <p:cNvGrpSpPr/>
        <p:nvPr/>
      </p:nvGrpSpPr>
      <p:grpSpPr>
        <a:xfrm>
          <a:off x="0" y="0"/>
          <a:ext cx="0" cy="0"/>
          <a:chOff x="0" y="0"/>
          <a:chExt cx="0" cy="0"/>
        </a:xfrm>
      </p:grpSpPr>
      <p:sp>
        <p:nvSpPr>
          <p:cNvPr id="24" name="Pentagon 23"/>
          <p:cNvSpPr/>
          <p:nvPr userDrawn="1"/>
        </p:nvSpPr>
        <p:spPr>
          <a:xfrm rot="5400000">
            <a:off x="10952489" y="6297099"/>
            <a:ext cx="447675" cy="562645"/>
          </a:xfrm>
          <a:prstGeom prst="homePlat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3344333" y="317500"/>
            <a:ext cx="8009466" cy="1325563"/>
          </a:xfrm>
        </p:spPr>
        <p:txBody>
          <a:bodyPr/>
          <a:lstStyle>
            <a:lvl1pPr>
              <a:defRPr b="1"/>
            </a:lvl1pPr>
          </a:lstStyle>
          <a:p>
            <a:r>
              <a:rPr lang="en-US" dirty="0"/>
              <a:t>Click to edit Master title style</a:t>
            </a:r>
          </a:p>
        </p:txBody>
      </p:sp>
      <p:sp>
        <p:nvSpPr>
          <p:cNvPr id="5" name="Slide Number Placeholder 4"/>
          <p:cNvSpPr>
            <a:spLocks noGrp="1"/>
          </p:cNvSpPr>
          <p:nvPr>
            <p:ph type="sldNum" sz="quarter" idx="12"/>
          </p:nvPr>
        </p:nvSpPr>
        <p:spPr>
          <a:xfrm>
            <a:off x="10895004" y="6356350"/>
            <a:ext cx="562644" cy="365125"/>
          </a:xfrm>
        </p:spPr>
        <p:txBody>
          <a:bodyPr/>
          <a:lstStyle>
            <a:lvl1pPr algn="ctr">
              <a:defRPr>
                <a:solidFill>
                  <a:schemeClr val="bg1"/>
                </a:solidFill>
              </a:defRPr>
            </a:lvl1pPr>
          </a:lstStyle>
          <a:p>
            <a:fld id="{C15AD966-9810-4EB9-925F-2A35C0C6E188}" type="slidenum">
              <a:rPr lang="en-US" smtClean="0"/>
              <a:pPr/>
              <a:t>‹N°›</a:t>
            </a:fld>
            <a:endParaRPr lang="en-US"/>
          </a:p>
        </p:txBody>
      </p:sp>
      <p:sp>
        <p:nvSpPr>
          <p:cNvPr id="7" name="TextBox 6"/>
          <p:cNvSpPr txBox="1"/>
          <p:nvPr userDrawn="1"/>
        </p:nvSpPr>
        <p:spPr>
          <a:xfrm>
            <a:off x="728754" y="629415"/>
            <a:ext cx="2861113" cy="701731"/>
          </a:xfrm>
          <a:prstGeom prst="rect">
            <a:avLst/>
          </a:prstGeom>
        </p:spPr>
        <p:txBody>
          <a:bodyPr vert="horz" lIns="91440" tIns="45720" rIns="91440" bIns="45720" rtlCol="0" anchor="ctr">
            <a:normAutofit/>
          </a:bodyPr>
          <a:lstStyle>
            <a:lvl1pPr>
              <a:lnSpc>
                <a:spcPct val="90000"/>
              </a:lnSpc>
              <a:spcBef>
                <a:spcPct val="0"/>
              </a:spcBef>
              <a:buNone/>
              <a:defRPr sz="4400">
                <a:latin typeface="+mj-lt"/>
                <a:ea typeface="+mj-ea"/>
                <a:cs typeface="+mj-cs"/>
              </a:defRPr>
            </a:lvl1pPr>
          </a:lstStyle>
          <a:p>
            <a:pPr lvl="0"/>
            <a:r>
              <a:rPr lang="en-US" b="1" dirty="0">
                <a:solidFill>
                  <a:schemeClr val="bg1">
                    <a:lumMod val="75000"/>
                  </a:schemeClr>
                </a:solidFill>
              </a:rPr>
              <a:t>Pyramid //</a:t>
            </a:r>
          </a:p>
        </p:txBody>
      </p:sp>
      <p:grpSp>
        <p:nvGrpSpPr>
          <p:cNvPr id="20" name="Group 19"/>
          <p:cNvGrpSpPr/>
          <p:nvPr userDrawn="1"/>
        </p:nvGrpSpPr>
        <p:grpSpPr>
          <a:xfrm>
            <a:off x="203528" y="6125068"/>
            <a:ext cx="812145" cy="596407"/>
            <a:chOff x="348344" y="1690685"/>
            <a:chExt cx="812145" cy="596407"/>
          </a:xfrm>
        </p:grpSpPr>
        <p:grpSp>
          <p:nvGrpSpPr>
            <p:cNvPr id="6" name="Group 5"/>
            <p:cNvGrpSpPr/>
            <p:nvPr userDrawn="1"/>
          </p:nvGrpSpPr>
          <p:grpSpPr>
            <a:xfrm>
              <a:off x="652506" y="1901402"/>
              <a:ext cx="507983" cy="385690"/>
              <a:chOff x="652506" y="1901402"/>
              <a:chExt cx="507983" cy="385690"/>
            </a:xfrm>
          </p:grpSpPr>
          <p:sp>
            <p:nvSpPr>
              <p:cNvPr id="9" name="Rectangle 8"/>
              <p:cNvSpPr/>
              <p:nvPr/>
            </p:nvSpPr>
            <p:spPr>
              <a:xfrm>
                <a:off x="652506" y="1901402"/>
                <a:ext cx="507983" cy="385690"/>
              </a:xfrm>
              <a:prstGeom prst="rect">
                <a:avLst/>
              </a:prstGeom>
              <a:noFill/>
              <a:ln w="285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0" name="Group 9"/>
              <p:cNvGrpSpPr/>
              <p:nvPr/>
            </p:nvGrpSpPr>
            <p:grpSpPr>
              <a:xfrm>
                <a:off x="724627" y="2033762"/>
                <a:ext cx="348062" cy="0"/>
                <a:chOff x="1741715" y="4429919"/>
                <a:chExt cx="1611085" cy="0"/>
              </a:xfrm>
            </p:grpSpPr>
            <p:cxnSp>
              <p:nvCxnSpPr>
                <p:cNvPr id="18" name="Straight Connector 17"/>
                <p:cNvCxnSpPr/>
                <p:nvPr/>
              </p:nvCxnSpPr>
              <p:spPr>
                <a:xfrm>
                  <a:off x="1741715" y="4429919"/>
                  <a:ext cx="319314"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a:off x="2278744" y="4429919"/>
                  <a:ext cx="1074056"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nvGrpSpPr>
              <p:cNvPr id="11" name="Group 10"/>
              <p:cNvGrpSpPr/>
              <p:nvPr/>
            </p:nvGrpSpPr>
            <p:grpSpPr>
              <a:xfrm>
                <a:off x="724627" y="2106728"/>
                <a:ext cx="348062" cy="0"/>
                <a:chOff x="1741715" y="4429919"/>
                <a:chExt cx="1611085" cy="0"/>
              </a:xfrm>
            </p:grpSpPr>
            <p:cxnSp>
              <p:nvCxnSpPr>
                <p:cNvPr id="16" name="Straight Connector 15"/>
                <p:cNvCxnSpPr/>
                <p:nvPr/>
              </p:nvCxnSpPr>
              <p:spPr>
                <a:xfrm>
                  <a:off x="1741715" y="4429919"/>
                  <a:ext cx="319314"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2278744" y="4429919"/>
                  <a:ext cx="1074056"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nvGrpSpPr>
              <p:cNvPr id="12" name="Group 11"/>
              <p:cNvGrpSpPr/>
              <p:nvPr/>
            </p:nvGrpSpPr>
            <p:grpSpPr>
              <a:xfrm>
                <a:off x="724627" y="2179694"/>
                <a:ext cx="348062" cy="0"/>
                <a:chOff x="1741715" y="4429919"/>
                <a:chExt cx="1611085" cy="0"/>
              </a:xfrm>
            </p:grpSpPr>
            <p:cxnSp>
              <p:nvCxnSpPr>
                <p:cNvPr id="14" name="Straight Connector 13"/>
                <p:cNvCxnSpPr/>
                <p:nvPr/>
              </p:nvCxnSpPr>
              <p:spPr>
                <a:xfrm>
                  <a:off x="1741715" y="4429919"/>
                  <a:ext cx="319314"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a:off x="2278744" y="4429919"/>
                  <a:ext cx="1074056"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sp>
          <p:nvSpPr>
            <p:cNvPr id="13" name="Freeform 12"/>
            <p:cNvSpPr/>
            <p:nvPr/>
          </p:nvSpPr>
          <p:spPr>
            <a:xfrm>
              <a:off x="348344" y="1690685"/>
              <a:ext cx="721325" cy="438997"/>
            </a:xfrm>
            <a:custGeom>
              <a:avLst/>
              <a:gdLst>
                <a:gd name="connsiteX0" fmla="*/ 0 w 3338822"/>
                <a:gd name="connsiteY0" fmla="*/ 0 h 2032000"/>
                <a:gd name="connsiteX1" fmla="*/ 2656108 w 3338822"/>
                <a:gd name="connsiteY1" fmla="*/ 0 h 2032000"/>
                <a:gd name="connsiteX2" fmla="*/ 3338822 w 3338822"/>
                <a:gd name="connsiteY2" fmla="*/ 770801 h 2032000"/>
                <a:gd name="connsiteX3" fmla="*/ 1182914 w 3338822"/>
                <a:gd name="connsiteY3" fmla="*/ 770801 h 2032000"/>
                <a:gd name="connsiteX4" fmla="*/ 1182914 w 3338822"/>
                <a:gd name="connsiteY4" fmla="*/ 2032000 h 2032000"/>
                <a:gd name="connsiteX5" fmla="*/ 0 w 3338822"/>
                <a:gd name="connsiteY5" fmla="*/ 2032000 h 2032000"/>
                <a:gd name="connsiteX6" fmla="*/ 899892 w 3338822"/>
                <a:gd name="connsiteY6" fmla="*/ 1016000 h 2032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338822" h="2032000">
                  <a:moveTo>
                    <a:pt x="0" y="0"/>
                  </a:moveTo>
                  <a:lnTo>
                    <a:pt x="2656108" y="0"/>
                  </a:lnTo>
                  <a:lnTo>
                    <a:pt x="3338822" y="770801"/>
                  </a:lnTo>
                  <a:lnTo>
                    <a:pt x="1182914" y="770801"/>
                  </a:lnTo>
                  <a:lnTo>
                    <a:pt x="1182914" y="2032000"/>
                  </a:lnTo>
                  <a:lnTo>
                    <a:pt x="0" y="2032000"/>
                  </a:lnTo>
                  <a:lnTo>
                    <a:pt x="899892" y="1016000"/>
                  </a:lnTo>
                  <a:close/>
                </a:path>
              </a:pathLst>
            </a:custGeom>
            <a:solidFill>
              <a:srgbClr val="76A7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
        <p:nvSpPr>
          <p:cNvPr id="23" name="Text Placeholder 22"/>
          <p:cNvSpPr>
            <a:spLocks noGrp="1"/>
          </p:cNvSpPr>
          <p:nvPr>
            <p:ph type="body" sz="quarter" idx="13"/>
          </p:nvPr>
        </p:nvSpPr>
        <p:spPr>
          <a:xfrm>
            <a:off x="371475" y="1872343"/>
            <a:ext cx="1828800" cy="590931"/>
          </a:xfrm>
        </p:spPr>
        <p:style>
          <a:lnRef idx="0">
            <a:scrgbClr r="0" g="0" b="0"/>
          </a:lnRef>
          <a:fillRef idx="1003">
            <a:schemeClr val="lt1"/>
          </a:fillRef>
          <a:effectRef idx="0">
            <a:scrgbClr r="0" g="0" b="0"/>
          </a:effectRef>
          <a:fontRef idx="major"/>
        </p:style>
        <p:txBody>
          <a:bodyPr wrap="square">
            <a:spAutoFit/>
          </a:bodyPr>
          <a:lstStyle>
            <a:lvl1pPr marL="0" indent="0">
              <a:buNone/>
              <a:defRPr lang="en-US" sz="1800" smtClean="0">
                <a:latin typeface="+mj-lt"/>
                <a:ea typeface="+mj-ea"/>
                <a:cs typeface="+mj-cs"/>
              </a:defRPr>
            </a:lvl1pPr>
            <a:lvl2pPr>
              <a:defRPr lang="en-US" sz="1800" smtClean="0">
                <a:latin typeface="+mj-lt"/>
                <a:ea typeface="+mj-ea"/>
                <a:cs typeface="+mj-cs"/>
              </a:defRPr>
            </a:lvl2pPr>
            <a:lvl3pPr>
              <a:defRPr lang="en-US" sz="1800" smtClean="0">
                <a:latin typeface="+mj-lt"/>
                <a:ea typeface="+mj-ea"/>
                <a:cs typeface="+mj-cs"/>
              </a:defRPr>
            </a:lvl3pPr>
            <a:lvl4pPr>
              <a:defRPr lang="en-US" smtClean="0">
                <a:latin typeface="+mj-lt"/>
                <a:ea typeface="+mj-ea"/>
                <a:cs typeface="+mj-cs"/>
              </a:defRPr>
            </a:lvl4pPr>
            <a:lvl5pPr>
              <a:defRPr lang="en-US">
                <a:latin typeface="+mj-lt"/>
                <a:ea typeface="+mj-ea"/>
                <a:cs typeface="+mj-cs"/>
              </a:defRPr>
            </a:lvl5pPr>
          </a:lstStyle>
          <a:p>
            <a:pPr marL="0" lvl="0"/>
            <a:r>
              <a:rPr lang="en-US" dirty="0"/>
              <a:t>Click to edit Master text styles</a:t>
            </a:r>
          </a:p>
        </p:txBody>
      </p:sp>
      <p:sp>
        <p:nvSpPr>
          <p:cNvPr id="21" name="Footer Placeholder 3"/>
          <p:cNvSpPr>
            <a:spLocks noGrp="1"/>
          </p:cNvSpPr>
          <p:nvPr>
            <p:ph type="ftr" sz="quarter" idx="11"/>
          </p:nvPr>
        </p:nvSpPr>
        <p:spPr>
          <a:xfrm>
            <a:off x="1087794" y="6356350"/>
            <a:ext cx="5029200" cy="365125"/>
          </a:xfrm>
        </p:spPr>
        <p:txBody>
          <a:bodyPr/>
          <a:lstStyle>
            <a:lvl1pPr algn="l">
              <a:defRPr>
                <a:latin typeface="+mj-lt"/>
              </a:defRPr>
            </a:lvl1pPr>
          </a:lstStyle>
          <a:p>
            <a:r>
              <a:rPr lang="en-US"/>
              <a:t>PowerPoint SmartArt Graphics - The complete ready-to-use collection</a:t>
            </a:r>
          </a:p>
        </p:txBody>
      </p:sp>
    </p:spTree>
    <p:extLst>
      <p:ext uri="{BB962C8B-B14F-4D97-AF65-F5344CB8AC3E}">
        <p14:creationId xmlns:p14="http://schemas.microsoft.com/office/powerpoint/2010/main" val="2096754092"/>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userDrawn="1">
  <p:cSld name="Misc">
    <p:spTree>
      <p:nvGrpSpPr>
        <p:cNvPr id="1" name=""/>
        <p:cNvGrpSpPr/>
        <p:nvPr/>
      </p:nvGrpSpPr>
      <p:grpSpPr>
        <a:xfrm>
          <a:off x="0" y="0"/>
          <a:ext cx="0" cy="0"/>
          <a:chOff x="0" y="0"/>
          <a:chExt cx="0" cy="0"/>
        </a:xfrm>
      </p:grpSpPr>
      <p:sp>
        <p:nvSpPr>
          <p:cNvPr id="24" name="Pentagon 23"/>
          <p:cNvSpPr/>
          <p:nvPr userDrawn="1"/>
        </p:nvSpPr>
        <p:spPr>
          <a:xfrm rot="5400000">
            <a:off x="10952489" y="6297099"/>
            <a:ext cx="447675" cy="562645"/>
          </a:xfrm>
          <a:prstGeom prst="homePlat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2599267" y="317500"/>
            <a:ext cx="8754532" cy="1325563"/>
          </a:xfrm>
        </p:spPr>
        <p:txBody>
          <a:bodyPr/>
          <a:lstStyle>
            <a:lvl1pPr>
              <a:defRPr b="1"/>
            </a:lvl1pPr>
          </a:lstStyle>
          <a:p>
            <a:r>
              <a:rPr lang="en-US" dirty="0"/>
              <a:t>Click to edit Master title style</a:t>
            </a:r>
          </a:p>
        </p:txBody>
      </p:sp>
      <p:sp>
        <p:nvSpPr>
          <p:cNvPr id="5" name="Slide Number Placeholder 4"/>
          <p:cNvSpPr>
            <a:spLocks noGrp="1"/>
          </p:cNvSpPr>
          <p:nvPr>
            <p:ph type="sldNum" sz="quarter" idx="12"/>
          </p:nvPr>
        </p:nvSpPr>
        <p:spPr>
          <a:xfrm>
            <a:off x="10895004" y="6356350"/>
            <a:ext cx="562644" cy="365125"/>
          </a:xfrm>
        </p:spPr>
        <p:txBody>
          <a:bodyPr/>
          <a:lstStyle>
            <a:lvl1pPr algn="ctr">
              <a:defRPr>
                <a:solidFill>
                  <a:schemeClr val="bg1"/>
                </a:solidFill>
              </a:defRPr>
            </a:lvl1pPr>
          </a:lstStyle>
          <a:p>
            <a:fld id="{C15AD966-9810-4EB9-925F-2A35C0C6E188}" type="slidenum">
              <a:rPr lang="en-US" smtClean="0"/>
              <a:pPr/>
              <a:t>‹N°›</a:t>
            </a:fld>
            <a:endParaRPr lang="en-US"/>
          </a:p>
        </p:txBody>
      </p:sp>
      <p:sp>
        <p:nvSpPr>
          <p:cNvPr id="7" name="TextBox 6"/>
          <p:cNvSpPr txBox="1"/>
          <p:nvPr userDrawn="1"/>
        </p:nvSpPr>
        <p:spPr>
          <a:xfrm>
            <a:off x="728754" y="629415"/>
            <a:ext cx="2022913" cy="701731"/>
          </a:xfrm>
          <a:prstGeom prst="rect">
            <a:avLst/>
          </a:prstGeom>
        </p:spPr>
        <p:txBody>
          <a:bodyPr vert="horz" lIns="91440" tIns="45720" rIns="91440" bIns="45720" rtlCol="0" anchor="ctr">
            <a:normAutofit/>
          </a:bodyPr>
          <a:lstStyle>
            <a:lvl1pPr>
              <a:lnSpc>
                <a:spcPct val="90000"/>
              </a:lnSpc>
              <a:spcBef>
                <a:spcPct val="0"/>
              </a:spcBef>
              <a:buNone/>
              <a:defRPr sz="4400">
                <a:latin typeface="+mj-lt"/>
                <a:ea typeface="+mj-ea"/>
                <a:cs typeface="+mj-cs"/>
              </a:defRPr>
            </a:lvl1pPr>
          </a:lstStyle>
          <a:p>
            <a:pPr lvl="0"/>
            <a:r>
              <a:rPr lang="en-US" b="1" dirty="0" err="1">
                <a:solidFill>
                  <a:schemeClr val="bg1">
                    <a:lumMod val="75000"/>
                  </a:schemeClr>
                </a:solidFill>
              </a:rPr>
              <a:t>Misc</a:t>
            </a:r>
            <a:r>
              <a:rPr lang="en-US" b="1" dirty="0">
                <a:solidFill>
                  <a:schemeClr val="bg1">
                    <a:lumMod val="75000"/>
                  </a:schemeClr>
                </a:solidFill>
              </a:rPr>
              <a:t> //</a:t>
            </a:r>
          </a:p>
        </p:txBody>
      </p:sp>
      <p:grpSp>
        <p:nvGrpSpPr>
          <p:cNvPr id="20" name="Group 19"/>
          <p:cNvGrpSpPr/>
          <p:nvPr userDrawn="1"/>
        </p:nvGrpSpPr>
        <p:grpSpPr>
          <a:xfrm>
            <a:off x="203528" y="6125068"/>
            <a:ext cx="812145" cy="596407"/>
            <a:chOff x="348344" y="1690685"/>
            <a:chExt cx="812145" cy="596407"/>
          </a:xfrm>
        </p:grpSpPr>
        <p:grpSp>
          <p:nvGrpSpPr>
            <p:cNvPr id="6" name="Group 5"/>
            <p:cNvGrpSpPr/>
            <p:nvPr userDrawn="1"/>
          </p:nvGrpSpPr>
          <p:grpSpPr>
            <a:xfrm>
              <a:off x="652506" y="1901402"/>
              <a:ext cx="507983" cy="385690"/>
              <a:chOff x="652506" y="1901402"/>
              <a:chExt cx="507983" cy="385690"/>
            </a:xfrm>
          </p:grpSpPr>
          <p:sp>
            <p:nvSpPr>
              <p:cNvPr id="9" name="Rectangle 8"/>
              <p:cNvSpPr/>
              <p:nvPr/>
            </p:nvSpPr>
            <p:spPr>
              <a:xfrm>
                <a:off x="652506" y="1901402"/>
                <a:ext cx="507983" cy="385690"/>
              </a:xfrm>
              <a:prstGeom prst="rect">
                <a:avLst/>
              </a:prstGeom>
              <a:noFill/>
              <a:ln w="285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0" name="Group 9"/>
              <p:cNvGrpSpPr/>
              <p:nvPr/>
            </p:nvGrpSpPr>
            <p:grpSpPr>
              <a:xfrm>
                <a:off x="724627" y="2033762"/>
                <a:ext cx="348062" cy="0"/>
                <a:chOff x="1741715" y="4429919"/>
                <a:chExt cx="1611085" cy="0"/>
              </a:xfrm>
            </p:grpSpPr>
            <p:cxnSp>
              <p:nvCxnSpPr>
                <p:cNvPr id="18" name="Straight Connector 17"/>
                <p:cNvCxnSpPr/>
                <p:nvPr/>
              </p:nvCxnSpPr>
              <p:spPr>
                <a:xfrm>
                  <a:off x="1741715" y="4429919"/>
                  <a:ext cx="319314"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a:off x="2278744" y="4429919"/>
                  <a:ext cx="1074056"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nvGrpSpPr>
              <p:cNvPr id="11" name="Group 10"/>
              <p:cNvGrpSpPr/>
              <p:nvPr/>
            </p:nvGrpSpPr>
            <p:grpSpPr>
              <a:xfrm>
                <a:off x="724627" y="2106728"/>
                <a:ext cx="348062" cy="0"/>
                <a:chOff x="1741715" y="4429919"/>
                <a:chExt cx="1611085" cy="0"/>
              </a:xfrm>
            </p:grpSpPr>
            <p:cxnSp>
              <p:nvCxnSpPr>
                <p:cNvPr id="16" name="Straight Connector 15"/>
                <p:cNvCxnSpPr/>
                <p:nvPr/>
              </p:nvCxnSpPr>
              <p:spPr>
                <a:xfrm>
                  <a:off x="1741715" y="4429919"/>
                  <a:ext cx="319314"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2278744" y="4429919"/>
                  <a:ext cx="1074056"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nvGrpSpPr>
              <p:cNvPr id="12" name="Group 11"/>
              <p:cNvGrpSpPr/>
              <p:nvPr/>
            </p:nvGrpSpPr>
            <p:grpSpPr>
              <a:xfrm>
                <a:off x="724627" y="2179694"/>
                <a:ext cx="348062" cy="0"/>
                <a:chOff x="1741715" y="4429919"/>
                <a:chExt cx="1611085" cy="0"/>
              </a:xfrm>
            </p:grpSpPr>
            <p:cxnSp>
              <p:nvCxnSpPr>
                <p:cNvPr id="14" name="Straight Connector 13"/>
                <p:cNvCxnSpPr/>
                <p:nvPr/>
              </p:nvCxnSpPr>
              <p:spPr>
                <a:xfrm>
                  <a:off x="1741715" y="4429919"/>
                  <a:ext cx="319314"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a:off x="2278744" y="4429919"/>
                  <a:ext cx="1074056"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sp>
          <p:nvSpPr>
            <p:cNvPr id="13" name="Freeform 12"/>
            <p:cNvSpPr/>
            <p:nvPr/>
          </p:nvSpPr>
          <p:spPr>
            <a:xfrm>
              <a:off x="348344" y="1690685"/>
              <a:ext cx="721325" cy="438997"/>
            </a:xfrm>
            <a:custGeom>
              <a:avLst/>
              <a:gdLst>
                <a:gd name="connsiteX0" fmla="*/ 0 w 3338822"/>
                <a:gd name="connsiteY0" fmla="*/ 0 h 2032000"/>
                <a:gd name="connsiteX1" fmla="*/ 2656108 w 3338822"/>
                <a:gd name="connsiteY1" fmla="*/ 0 h 2032000"/>
                <a:gd name="connsiteX2" fmla="*/ 3338822 w 3338822"/>
                <a:gd name="connsiteY2" fmla="*/ 770801 h 2032000"/>
                <a:gd name="connsiteX3" fmla="*/ 1182914 w 3338822"/>
                <a:gd name="connsiteY3" fmla="*/ 770801 h 2032000"/>
                <a:gd name="connsiteX4" fmla="*/ 1182914 w 3338822"/>
                <a:gd name="connsiteY4" fmla="*/ 2032000 h 2032000"/>
                <a:gd name="connsiteX5" fmla="*/ 0 w 3338822"/>
                <a:gd name="connsiteY5" fmla="*/ 2032000 h 2032000"/>
                <a:gd name="connsiteX6" fmla="*/ 899892 w 3338822"/>
                <a:gd name="connsiteY6" fmla="*/ 1016000 h 2032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338822" h="2032000">
                  <a:moveTo>
                    <a:pt x="0" y="0"/>
                  </a:moveTo>
                  <a:lnTo>
                    <a:pt x="2656108" y="0"/>
                  </a:lnTo>
                  <a:lnTo>
                    <a:pt x="3338822" y="770801"/>
                  </a:lnTo>
                  <a:lnTo>
                    <a:pt x="1182914" y="770801"/>
                  </a:lnTo>
                  <a:lnTo>
                    <a:pt x="1182914" y="2032000"/>
                  </a:lnTo>
                  <a:lnTo>
                    <a:pt x="0" y="2032000"/>
                  </a:lnTo>
                  <a:lnTo>
                    <a:pt x="899892" y="1016000"/>
                  </a:lnTo>
                  <a:close/>
                </a:path>
              </a:pathLst>
            </a:custGeom>
            <a:solidFill>
              <a:srgbClr val="76A7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
        <p:nvSpPr>
          <p:cNvPr id="23" name="Text Placeholder 22"/>
          <p:cNvSpPr>
            <a:spLocks noGrp="1"/>
          </p:cNvSpPr>
          <p:nvPr>
            <p:ph type="body" sz="quarter" idx="13"/>
          </p:nvPr>
        </p:nvSpPr>
        <p:spPr>
          <a:xfrm>
            <a:off x="371475" y="1872343"/>
            <a:ext cx="1828800" cy="590931"/>
          </a:xfrm>
        </p:spPr>
        <p:style>
          <a:lnRef idx="0">
            <a:scrgbClr r="0" g="0" b="0"/>
          </a:lnRef>
          <a:fillRef idx="1003">
            <a:schemeClr val="lt1"/>
          </a:fillRef>
          <a:effectRef idx="0">
            <a:scrgbClr r="0" g="0" b="0"/>
          </a:effectRef>
          <a:fontRef idx="major"/>
        </p:style>
        <p:txBody>
          <a:bodyPr wrap="square">
            <a:spAutoFit/>
          </a:bodyPr>
          <a:lstStyle>
            <a:lvl1pPr marL="0" indent="0">
              <a:buNone/>
              <a:defRPr lang="en-US" sz="1800" smtClean="0">
                <a:latin typeface="+mj-lt"/>
                <a:ea typeface="+mj-ea"/>
                <a:cs typeface="+mj-cs"/>
              </a:defRPr>
            </a:lvl1pPr>
            <a:lvl2pPr>
              <a:defRPr lang="en-US" sz="1800" smtClean="0">
                <a:latin typeface="+mj-lt"/>
                <a:ea typeface="+mj-ea"/>
                <a:cs typeface="+mj-cs"/>
              </a:defRPr>
            </a:lvl2pPr>
            <a:lvl3pPr>
              <a:defRPr lang="en-US" sz="1800" smtClean="0">
                <a:latin typeface="+mj-lt"/>
                <a:ea typeface="+mj-ea"/>
                <a:cs typeface="+mj-cs"/>
              </a:defRPr>
            </a:lvl3pPr>
            <a:lvl4pPr>
              <a:defRPr lang="en-US" smtClean="0">
                <a:latin typeface="+mj-lt"/>
                <a:ea typeface="+mj-ea"/>
                <a:cs typeface="+mj-cs"/>
              </a:defRPr>
            </a:lvl4pPr>
            <a:lvl5pPr>
              <a:defRPr lang="en-US">
                <a:latin typeface="+mj-lt"/>
                <a:ea typeface="+mj-ea"/>
                <a:cs typeface="+mj-cs"/>
              </a:defRPr>
            </a:lvl5pPr>
          </a:lstStyle>
          <a:p>
            <a:pPr marL="0" lvl="0"/>
            <a:r>
              <a:rPr lang="en-US" dirty="0"/>
              <a:t>Click to edit Master text styles</a:t>
            </a:r>
          </a:p>
        </p:txBody>
      </p:sp>
      <p:sp>
        <p:nvSpPr>
          <p:cNvPr id="21" name="Footer Placeholder 3"/>
          <p:cNvSpPr>
            <a:spLocks noGrp="1"/>
          </p:cNvSpPr>
          <p:nvPr>
            <p:ph type="ftr" sz="quarter" idx="11"/>
          </p:nvPr>
        </p:nvSpPr>
        <p:spPr>
          <a:xfrm>
            <a:off x="1087794" y="6356350"/>
            <a:ext cx="5029200" cy="365125"/>
          </a:xfrm>
        </p:spPr>
        <p:txBody>
          <a:bodyPr/>
          <a:lstStyle>
            <a:lvl1pPr algn="l">
              <a:defRPr>
                <a:latin typeface="+mj-lt"/>
              </a:defRPr>
            </a:lvl1pPr>
          </a:lstStyle>
          <a:p>
            <a:r>
              <a:rPr lang="en-US"/>
              <a:t>PowerPoint SmartArt Graphics - The complete ready-to-use collection</a:t>
            </a:r>
          </a:p>
        </p:txBody>
      </p:sp>
    </p:spTree>
    <p:extLst>
      <p:ext uri="{BB962C8B-B14F-4D97-AF65-F5344CB8AC3E}">
        <p14:creationId xmlns:p14="http://schemas.microsoft.com/office/powerpoint/2010/main" val="1525693328"/>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userDrawn="1">
  <p:cSld name="Title Slide 2">
    <p:spTree>
      <p:nvGrpSpPr>
        <p:cNvPr id="1" name=""/>
        <p:cNvGrpSpPr/>
        <p:nvPr/>
      </p:nvGrpSpPr>
      <p:grpSpPr>
        <a:xfrm>
          <a:off x="0" y="0"/>
          <a:ext cx="0" cy="0"/>
          <a:chOff x="0" y="0"/>
          <a:chExt cx="0" cy="0"/>
        </a:xfrm>
      </p:grpSpPr>
      <p:sp>
        <p:nvSpPr>
          <p:cNvPr id="38" name="Title 1"/>
          <p:cNvSpPr>
            <a:spLocks noGrp="1"/>
          </p:cNvSpPr>
          <p:nvPr>
            <p:ph type="ctrTitle"/>
          </p:nvPr>
        </p:nvSpPr>
        <p:spPr>
          <a:xfrm>
            <a:off x="4757682" y="4074661"/>
            <a:ext cx="6964465" cy="1067644"/>
          </a:xfrm>
          <a:prstGeom prst="rect">
            <a:avLst/>
          </a:prstGeom>
        </p:spPr>
        <p:txBody>
          <a:bodyPr lIns="274320" rIns="0" anchor="b">
            <a:noAutofit/>
          </a:bodyPr>
          <a:lstStyle>
            <a:lvl1pPr algn="l">
              <a:defRPr sz="3200" b="1" cap="all" baseline="0">
                <a:solidFill>
                  <a:schemeClr val="accent2"/>
                </a:solidFill>
                <a:latin typeface="+mn-lt"/>
              </a:defRPr>
            </a:lvl1pPr>
          </a:lstStyle>
          <a:p>
            <a:r>
              <a:rPr lang="en-US"/>
              <a:t>Click to edit Master title style</a:t>
            </a:r>
          </a:p>
        </p:txBody>
      </p:sp>
      <p:sp>
        <p:nvSpPr>
          <p:cNvPr id="39" name="Subtitle 2"/>
          <p:cNvSpPr>
            <a:spLocks noGrp="1"/>
          </p:cNvSpPr>
          <p:nvPr>
            <p:ph type="subTitle" idx="1"/>
          </p:nvPr>
        </p:nvSpPr>
        <p:spPr>
          <a:xfrm>
            <a:off x="4757682" y="5172813"/>
            <a:ext cx="6964465" cy="407890"/>
          </a:xfrm>
          <a:prstGeom prst="rect">
            <a:avLst/>
          </a:prstGeom>
        </p:spPr>
        <p:txBody>
          <a:bodyPr lIns="274320" rIns="0"/>
          <a:lstStyle>
            <a:lvl1pPr marL="0" indent="0" algn="l">
              <a:buNone/>
              <a:defRPr sz="2400">
                <a:solidFill>
                  <a:schemeClr val="accent3"/>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31" name="Freeform: Shape 30"/>
          <p:cNvSpPr/>
          <p:nvPr userDrawn="1"/>
        </p:nvSpPr>
        <p:spPr>
          <a:xfrm rot="5400000">
            <a:off x="-487322" y="3075509"/>
            <a:ext cx="4269815" cy="3295170"/>
          </a:xfrm>
          <a:custGeom>
            <a:avLst/>
            <a:gdLst>
              <a:gd name="connsiteX0" fmla="*/ 0 w 4269815"/>
              <a:gd name="connsiteY0" fmla="*/ 3295170 h 3295170"/>
              <a:gd name="connsiteX1" fmla="*/ 2383562 w 4269815"/>
              <a:gd name="connsiteY1" fmla="*/ 0 h 3295170"/>
              <a:gd name="connsiteX2" fmla="*/ 4269815 w 4269815"/>
              <a:gd name="connsiteY2" fmla="*/ 2529419 h 3295170"/>
              <a:gd name="connsiteX3" fmla="*/ 4269815 w 4269815"/>
              <a:gd name="connsiteY3" fmla="*/ 3295170 h 3295170"/>
            </a:gdLst>
            <a:ahLst/>
            <a:cxnLst>
              <a:cxn ang="0">
                <a:pos x="connsiteX0" y="connsiteY0"/>
              </a:cxn>
              <a:cxn ang="0">
                <a:pos x="connsiteX1" y="connsiteY1"/>
              </a:cxn>
              <a:cxn ang="0">
                <a:pos x="connsiteX2" y="connsiteY2"/>
              </a:cxn>
              <a:cxn ang="0">
                <a:pos x="connsiteX3" y="connsiteY3"/>
              </a:cxn>
            </a:cxnLst>
            <a:rect l="l" t="t" r="r" b="b"/>
            <a:pathLst>
              <a:path w="4269815" h="3295170">
                <a:moveTo>
                  <a:pt x="0" y="3295170"/>
                </a:moveTo>
                <a:lnTo>
                  <a:pt x="2383562" y="0"/>
                </a:lnTo>
                <a:lnTo>
                  <a:pt x="4269815" y="2529419"/>
                </a:lnTo>
                <a:lnTo>
                  <a:pt x="4269815" y="329517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25" name="Picture Placeholder 24"/>
          <p:cNvSpPr>
            <a:spLocks noGrp="1"/>
          </p:cNvSpPr>
          <p:nvPr>
            <p:ph type="pic" sz="quarter" idx="13"/>
          </p:nvPr>
        </p:nvSpPr>
        <p:spPr>
          <a:xfrm>
            <a:off x="0" y="0"/>
            <a:ext cx="9962166" cy="4723331"/>
          </a:xfrm>
          <a:custGeom>
            <a:avLst/>
            <a:gdLst>
              <a:gd name="connsiteX0" fmla="*/ 0 w 9962166"/>
              <a:gd name="connsiteY0" fmla="*/ 0 h 4723331"/>
              <a:gd name="connsiteX1" fmla="*/ 9962166 w 9962166"/>
              <a:gd name="connsiteY1" fmla="*/ 0 h 4723331"/>
              <a:gd name="connsiteX2" fmla="*/ 3628293 w 9962166"/>
              <a:gd name="connsiteY2" fmla="*/ 4723331 h 4723331"/>
              <a:gd name="connsiteX3" fmla="*/ 0 w 9962166"/>
              <a:gd name="connsiteY3" fmla="*/ 2098805 h 4723331"/>
            </a:gdLst>
            <a:ahLst/>
            <a:cxnLst>
              <a:cxn ang="0">
                <a:pos x="connsiteX0" y="connsiteY0"/>
              </a:cxn>
              <a:cxn ang="0">
                <a:pos x="connsiteX1" y="connsiteY1"/>
              </a:cxn>
              <a:cxn ang="0">
                <a:pos x="connsiteX2" y="connsiteY2"/>
              </a:cxn>
              <a:cxn ang="0">
                <a:pos x="connsiteX3" y="connsiteY3"/>
              </a:cxn>
            </a:cxnLst>
            <a:rect l="l" t="t" r="r" b="b"/>
            <a:pathLst>
              <a:path w="9962166" h="4723331">
                <a:moveTo>
                  <a:pt x="0" y="0"/>
                </a:moveTo>
                <a:lnTo>
                  <a:pt x="9962166" y="0"/>
                </a:lnTo>
                <a:lnTo>
                  <a:pt x="3628293" y="4723331"/>
                </a:lnTo>
                <a:lnTo>
                  <a:pt x="0" y="2098805"/>
                </a:lnTo>
                <a:close/>
              </a:path>
            </a:pathLst>
          </a:custGeom>
        </p:spPr>
        <p:txBody>
          <a:bodyPr wrap="square">
            <a:noAutofit/>
          </a:bodyPr>
          <a:lstStyle/>
          <a:p>
            <a:endParaRPr lang="en-US"/>
          </a:p>
        </p:txBody>
      </p:sp>
      <p:sp>
        <p:nvSpPr>
          <p:cNvPr id="35" name="Freeform: Shape 34"/>
          <p:cNvSpPr/>
          <p:nvPr userDrawn="1"/>
        </p:nvSpPr>
        <p:spPr>
          <a:xfrm rot="10800000" flipV="1">
            <a:off x="1423477" y="5213253"/>
            <a:ext cx="4479354" cy="1644747"/>
          </a:xfrm>
          <a:custGeom>
            <a:avLst/>
            <a:gdLst>
              <a:gd name="connsiteX0" fmla="*/ 2273790 w 4479354"/>
              <a:gd name="connsiteY0" fmla="*/ 0 h 1644747"/>
              <a:gd name="connsiteX1" fmla="*/ 0 w 4479354"/>
              <a:gd name="connsiteY1" fmla="*/ 1644747 h 1644747"/>
              <a:gd name="connsiteX2" fmla="*/ 4479354 w 4479354"/>
              <a:gd name="connsiteY2" fmla="*/ 1644747 h 1644747"/>
            </a:gdLst>
            <a:ahLst/>
            <a:cxnLst>
              <a:cxn ang="0">
                <a:pos x="connsiteX0" y="connsiteY0"/>
              </a:cxn>
              <a:cxn ang="0">
                <a:pos x="connsiteX1" y="connsiteY1"/>
              </a:cxn>
              <a:cxn ang="0">
                <a:pos x="connsiteX2" y="connsiteY2"/>
              </a:cxn>
            </a:cxnLst>
            <a:rect l="l" t="t" r="r" b="b"/>
            <a:pathLst>
              <a:path w="4479354" h="1644747">
                <a:moveTo>
                  <a:pt x="2273790" y="0"/>
                </a:moveTo>
                <a:lnTo>
                  <a:pt x="0" y="1644747"/>
                </a:lnTo>
                <a:lnTo>
                  <a:pt x="4479354" y="1644747"/>
                </a:ln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40" name="Date Placeholder 3"/>
          <p:cNvSpPr>
            <a:spLocks noGrp="1"/>
          </p:cNvSpPr>
          <p:nvPr>
            <p:ph type="dt" sz="half" idx="11"/>
          </p:nvPr>
        </p:nvSpPr>
        <p:spPr>
          <a:xfrm>
            <a:off x="2825806" y="6356349"/>
            <a:ext cx="1931877" cy="365125"/>
          </a:xfrm>
          <a:prstGeom prst="rect">
            <a:avLst/>
          </a:prstGeom>
        </p:spPr>
        <p:txBody>
          <a:bodyPr lIns="0" rIns="0"/>
          <a:lstStyle>
            <a:lvl1pPr algn="ctr">
              <a:defRPr>
                <a:solidFill>
                  <a:schemeClr val="bg2">
                    <a:lumMod val="75000"/>
                  </a:schemeClr>
                </a:solidFill>
              </a:defRPr>
            </a:lvl1pPr>
          </a:lstStyle>
          <a:p>
            <a:r>
              <a:rPr lang="en-US">
                <a:solidFill>
                  <a:srgbClr val="E9E5DC">
                    <a:lumMod val="75000"/>
                  </a:srgbClr>
                </a:solidFill>
              </a:rPr>
              <a:t>Your Date Here</a:t>
            </a:r>
          </a:p>
        </p:txBody>
      </p:sp>
      <p:sp>
        <p:nvSpPr>
          <p:cNvPr id="41" name="Footer Placeholder 4"/>
          <p:cNvSpPr>
            <a:spLocks noGrp="1"/>
          </p:cNvSpPr>
          <p:nvPr>
            <p:ph type="ftr" sz="quarter" idx="12"/>
          </p:nvPr>
        </p:nvSpPr>
        <p:spPr>
          <a:xfrm>
            <a:off x="6074434" y="6356350"/>
            <a:ext cx="5647713" cy="365125"/>
          </a:xfrm>
          <a:prstGeom prst="rect">
            <a:avLst/>
          </a:prstGeom>
        </p:spPr>
        <p:txBody>
          <a:bodyPr/>
          <a:lstStyle>
            <a:lvl1pPr algn="l">
              <a:defRPr cap="none" baseline="0">
                <a:solidFill>
                  <a:schemeClr val="bg2">
                    <a:lumMod val="75000"/>
                  </a:schemeClr>
                </a:solidFill>
              </a:defRPr>
            </a:lvl1pPr>
          </a:lstStyle>
          <a:p>
            <a:r>
              <a:rPr lang="en-US">
                <a:solidFill>
                  <a:srgbClr val="E9E5DC">
                    <a:lumMod val="75000"/>
                  </a:srgbClr>
                </a:solidFill>
              </a:rPr>
              <a:t>Your Footer Here</a:t>
            </a:r>
          </a:p>
        </p:txBody>
      </p:sp>
    </p:spTree>
    <p:extLst>
      <p:ext uri="{BB962C8B-B14F-4D97-AF65-F5344CB8AC3E}">
        <p14:creationId xmlns:p14="http://schemas.microsoft.com/office/powerpoint/2010/main" val="3864017167"/>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obj">
  <p:cSld name="Blank">
    <p:spTree>
      <p:nvGrpSpPr>
        <p:cNvPr id="1" name=""/>
        <p:cNvGrpSpPr/>
        <p:nvPr/>
      </p:nvGrpSpPr>
      <p:grpSpPr>
        <a:xfrm>
          <a:off x="0" y="0"/>
          <a:ext cx="0" cy="0"/>
          <a:chOff x="0" y="0"/>
          <a:chExt cx="0" cy="0"/>
        </a:xfrm>
      </p:grpSpPr>
      <p:sp>
        <p:nvSpPr>
          <p:cNvPr id="2" name="Holder 2"/>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3" name="Holder 3"/>
          <p:cNvSpPr>
            <a:spLocks noGrp="1"/>
          </p:cNvSpPr>
          <p:nvPr>
            <p:ph type="dt" sz="half" idx="6"/>
          </p:nvPr>
        </p:nvSpPr>
        <p:spPr/>
        <p:txBody>
          <a:bodyPr lIns="0" tIns="0" rIns="0" bIns="0"/>
          <a:lstStyle>
            <a:lvl1pPr algn="l">
              <a:defRPr>
                <a:solidFill>
                  <a:schemeClr val="tx1">
                    <a:tint val="75000"/>
                  </a:schemeClr>
                </a:solidFill>
              </a:defRPr>
            </a:lvl1pPr>
          </a:lstStyle>
          <a:p>
            <a:fld id="{B19459A9-BF71-4869-8140-0A694E4B773B}" type="datetime1">
              <a:rPr lang="en-US" smtClean="0"/>
              <a:t>8/13/2020</a:t>
            </a:fld>
            <a:endParaRPr lang="en-US"/>
          </a:p>
        </p:txBody>
      </p:sp>
      <p:sp>
        <p:nvSpPr>
          <p:cNvPr id="4" name="Holder 4"/>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‹N°›</a:t>
            </a:fld>
            <a:endParaRPr/>
          </a:p>
        </p:txBody>
      </p:sp>
    </p:spTree>
    <p:extLst>
      <p:ext uri="{BB962C8B-B14F-4D97-AF65-F5344CB8AC3E}">
        <p14:creationId xmlns:p14="http://schemas.microsoft.com/office/powerpoint/2010/main" val="3996492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ransition Slide 2">
    <p:spTree>
      <p:nvGrpSpPr>
        <p:cNvPr id="1" name=""/>
        <p:cNvGrpSpPr/>
        <p:nvPr/>
      </p:nvGrpSpPr>
      <p:grpSpPr>
        <a:xfrm>
          <a:off x="0" y="0"/>
          <a:ext cx="0" cy="0"/>
          <a:chOff x="0" y="0"/>
          <a:chExt cx="0" cy="0"/>
        </a:xfrm>
      </p:grpSpPr>
      <p:sp>
        <p:nvSpPr>
          <p:cNvPr id="37" name="Freeform: Shape 36"/>
          <p:cNvSpPr/>
          <p:nvPr userDrawn="1"/>
        </p:nvSpPr>
        <p:spPr>
          <a:xfrm>
            <a:off x="4064000" y="3200400"/>
            <a:ext cx="8128000" cy="3657600"/>
          </a:xfrm>
          <a:custGeom>
            <a:avLst/>
            <a:gdLst>
              <a:gd name="connsiteX0" fmla="*/ 0 w 8128000"/>
              <a:gd name="connsiteY0" fmla="*/ 0 h 1828800"/>
              <a:gd name="connsiteX1" fmla="*/ 4064000 w 8128000"/>
              <a:gd name="connsiteY1" fmla="*/ 0 h 1828800"/>
              <a:gd name="connsiteX2" fmla="*/ 8128000 w 8128000"/>
              <a:gd name="connsiteY2" fmla="*/ 0 h 1828800"/>
              <a:gd name="connsiteX3" fmla="*/ 8128000 w 8128000"/>
              <a:gd name="connsiteY3" fmla="*/ 1828800 h 1828800"/>
              <a:gd name="connsiteX4" fmla="*/ 4064000 w 8128000"/>
              <a:gd name="connsiteY4" fmla="*/ 1828800 h 1828800"/>
              <a:gd name="connsiteX5" fmla="*/ 0 w 8128000"/>
              <a:gd name="connsiteY5" fmla="*/ 1828800 h 1828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128000" h="1828800">
                <a:moveTo>
                  <a:pt x="0" y="0"/>
                </a:moveTo>
                <a:lnTo>
                  <a:pt x="4064000" y="0"/>
                </a:lnTo>
                <a:lnTo>
                  <a:pt x="8128000" y="0"/>
                </a:lnTo>
                <a:lnTo>
                  <a:pt x="8128000" y="1828800"/>
                </a:lnTo>
                <a:lnTo>
                  <a:pt x="4064000" y="1828800"/>
                </a:lnTo>
                <a:lnTo>
                  <a:pt x="0" y="182880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36" name="Picture Placeholder 35"/>
          <p:cNvSpPr>
            <a:spLocks noGrp="1"/>
          </p:cNvSpPr>
          <p:nvPr>
            <p:ph type="pic" sz="quarter" idx="13"/>
          </p:nvPr>
        </p:nvSpPr>
        <p:spPr>
          <a:xfrm>
            <a:off x="0" y="1371600"/>
            <a:ext cx="8129016" cy="3657600"/>
          </a:xfrm>
          <a:custGeom>
            <a:avLst/>
            <a:gdLst>
              <a:gd name="connsiteX0" fmla="*/ 0 w 8129016"/>
              <a:gd name="connsiteY0" fmla="*/ 0 h 3657600"/>
              <a:gd name="connsiteX1" fmla="*/ 8129016 w 8129016"/>
              <a:gd name="connsiteY1" fmla="*/ 0 h 3657600"/>
              <a:gd name="connsiteX2" fmla="*/ 8129016 w 8129016"/>
              <a:gd name="connsiteY2" fmla="*/ 1828800 h 3657600"/>
              <a:gd name="connsiteX3" fmla="*/ 8128000 w 8129016"/>
              <a:gd name="connsiteY3" fmla="*/ 1828800 h 3657600"/>
              <a:gd name="connsiteX4" fmla="*/ 4064000 w 8129016"/>
              <a:gd name="connsiteY4" fmla="*/ 1828800 h 3657600"/>
              <a:gd name="connsiteX5" fmla="*/ 4064000 w 8129016"/>
              <a:gd name="connsiteY5" fmla="*/ 3657600 h 3657600"/>
              <a:gd name="connsiteX6" fmla="*/ 0 w 8129016"/>
              <a:gd name="connsiteY6" fmla="*/ 3657600 h 3657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29016" h="3657600">
                <a:moveTo>
                  <a:pt x="0" y="0"/>
                </a:moveTo>
                <a:lnTo>
                  <a:pt x="8129016" y="0"/>
                </a:lnTo>
                <a:lnTo>
                  <a:pt x="8129016" y="1828800"/>
                </a:lnTo>
                <a:lnTo>
                  <a:pt x="8128000" y="1828800"/>
                </a:lnTo>
                <a:lnTo>
                  <a:pt x="4064000" y="1828800"/>
                </a:lnTo>
                <a:lnTo>
                  <a:pt x="4064000" y="3657600"/>
                </a:lnTo>
                <a:lnTo>
                  <a:pt x="0" y="3657600"/>
                </a:lnTo>
                <a:close/>
              </a:path>
            </a:pathLst>
          </a:custGeom>
          <a:solidFill>
            <a:schemeClr val="bg1">
              <a:lumMod val="50000"/>
            </a:schemeClr>
          </a:solidFill>
        </p:spPr>
        <p:txBody>
          <a:bodyPr wrap="square">
            <a:noAutofit/>
          </a:bodyPr>
          <a:lstStyle/>
          <a:p>
            <a:endParaRPr lang="en-US"/>
          </a:p>
        </p:txBody>
      </p:sp>
      <p:sp>
        <p:nvSpPr>
          <p:cNvPr id="9" name="Rectangle 8"/>
          <p:cNvSpPr/>
          <p:nvPr userDrawn="1"/>
        </p:nvSpPr>
        <p:spPr>
          <a:xfrm>
            <a:off x="8128000" y="1371600"/>
            <a:ext cx="4064000" cy="18288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2" name="Title 1"/>
          <p:cNvSpPr>
            <a:spLocks noGrp="1"/>
          </p:cNvSpPr>
          <p:nvPr>
            <p:ph type="ctrTitle"/>
          </p:nvPr>
        </p:nvSpPr>
        <p:spPr>
          <a:xfrm>
            <a:off x="4064000" y="3975732"/>
            <a:ext cx="8128000" cy="1067644"/>
          </a:xfrm>
          <a:prstGeom prst="rect">
            <a:avLst/>
          </a:prstGeom>
        </p:spPr>
        <p:txBody>
          <a:bodyPr lIns="274320" rIns="274320" anchor="b">
            <a:noAutofit/>
          </a:bodyPr>
          <a:lstStyle>
            <a:lvl1pPr algn="ctr">
              <a:defRPr sz="4400" b="1" cap="all" baseline="0">
                <a:solidFill>
                  <a:schemeClr val="bg1"/>
                </a:solidFill>
                <a:latin typeface="+mn-lt"/>
              </a:defRPr>
            </a:lvl1pPr>
          </a:lstStyle>
          <a:p>
            <a:r>
              <a:rPr lang="en-US"/>
              <a:t>Click to edit Master title style</a:t>
            </a:r>
          </a:p>
        </p:txBody>
      </p:sp>
      <p:sp>
        <p:nvSpPr>
          <p:cNvPr id="4" name="Date Placeholder 3"/>
          <p:cNvSpPr>
            <a:spLocks noGrp="1"/>
          </p:cNvSpPr>
          <p:nvPr>
            <p:ph type="dt" sz="half" idx="10"/>
          </p:nvPr>
        </p:nvSpPr>
        <p:spPr>
          <a:xfrm>
            <a:off x="8128000" y="6356349"/>
            <a:ext cx="4064000" cy="365125"/>
          </a:xfrm>
          <a:prstGeom prst="rect">
            <a:avLst/>
          </a:prstGeom>
        </p:spPr>
        <p:txBody>
          <a:bodyPr rIns="457200"/>
          <a:lstStyle>
            <a:lvl1pPr algn="r">
              <a:defRPr>
                <a:solidFill>
                  <a:schemeClr val="accent1">
                    <a:lumMod val="75000"/>
                  </a:schemeClr>
                </a:solidFill>
              </a:defRPr>
            </a:lvl1pPr>
          </a:lstStyle>
          <a:p>
            <a:r>
              <a:rPr lang="en-US">
                <a:solidFill>
                  <a:srgbClr val="D34817">
                    <a:lumMod val="75000"/>
                  </a:srgbClr>
                </a:solidFill>
              </a:rPr>
              <a:t>Your Date Here</a:t>
            </a:r>
          </a:p>
        </p:txBody>
      </p:sp>
      <p:sp>
        <p:nvSpPr>
          <p:cNvPr id="5" name="Footer Placeholder 4"/>
          <p:cNvSpPr>
            <a:spLocks noGrp="1"/>
          </p:cNvSpPr>
          <p:nvPr>
            <p:ph type="ftr" sz="quarter" idx="11"/>
          </p:nvPr>
        </p:nvSpPr>
        <p:spPr>
          <a:xfrm>
            <a:off x="0" y="6356350"/>
            <a:ext cx="4064000" cy="365125"/>
          </a:xfrm>
          <a:prstGeom prst="rect">
            <a:avLst/>
          </a:prstGeom>
        </p:spPr>
        <p:txBody>
          <a:bodyPr/>
          <a:lstStyle>
            <a:lvl1pPr>
              <a:defRPr cap="none" baseline="0">
                <a:solidFill>
                  <a:schemeClr val="bg2">
                    <a:lumMod val="75000"/>
                  </a:schemeClr>
                </a:solidFill>
              </a:defRPr>
            </a:lvl1pPr>
          </a:lstStyle>
          <a:p>
            <a:r>
              <a:rPr lang="en-US">
                <a:solidFill>
                  <a:srgbClr val="E9E5DC">
                    <a:lumMod val="75000"/>
                  </a:srgbClr>
                </a:solidFill>
              </a:rPr>
              <a:t>Your Footer Here</a:t>
            </a:r>
          </a:p>
        </p:txBody>
      </p:sp>
      <p:sp>
        <p:nvSpPr>
          <p:cNvPr id="6" name="Slide Number Placeholder 5"/>
          <p:cNvSpPr>
            <a:spLocks noGrp="1"/>
          </p:cNvSpPr>
          <p:nvPr>
            <p:ph type="sldNum" sz="quarter" idx="12"/>
          </p:nvPr>
        </p:nvSpPr>
        <p:spPr>
          <a:xfrm>
            <a:off x="4064000" y="6356350"/>
            <a:ext cx="4064000" cy="365125"/>
          </a:xfrm>
          <a:prstGeom prst="rect">
            <a:avLst/>
          </a:prstGeom>
        </p:spPr>
        <p:txBody>
          <a:bodyPr/>
          <a:lstStyle>
            <a:lvl1pPr algn="ctr">
              <a:defRPr>
                <a:solidFill>
                  <a:schemeClr val="accent1">
                    <a:lumMod val="75000"/>
                  </a:schemeClr>
                </a:solidFill>
              </a:defRPr>
            </a:lvl1pPr>
          </a:lstStyle>
          <a:p>
            <a:fld id="{FC1CF07D-8B3F-4D32-B059-0039CEA46DB1}" type="slidenum">
              <a:rPr lang="en-US" smtClean="0">
                <a:solidFill>
                  <a:srgbClr val="D34817">
                    <a:lumMod val="75000"/>
                  </a:srgbClr>
                </a:solidFill>
              </a:rPr>
              <a:pPr/>
              <a:t>‹N°›</a:t>
            </a:fld>
            <a:endParaRPr lang="en-US">
              <a:solidFill>
                <a:srgbClr val="D34817">
                  <a:lumMod val="75000"/>
                </a:srgbClr>
              </a:solidFill>
            </a:endParaRPr>
          </a:p>
        </p:txBody>
      </p:sp>
      <p:sp>
        <p:nvSpPr>
          <p:cNvPr id="3" name="Subtitle 2"/>
          <p:cNvSpPr>
            <a:spLocks noGrp="1"/>
          </p:cNvSpPr>
          <p:nvPr>
            <p:ph type="subTitle" idx="1"/>
          </p:nvPr>
        </p:nvSpPr>
        <p:spPr>
          <a:xfrm>
            <a:off x="4064000" y="5296049"/>
            <a:ext cx="8128000" cy="480131"/>
          </a:xfrm>
          <a:prstGeom prst="rect">
            <a:avLst/>
          </a:prstGeom>
        </p:spPr>
        <p:txBody>
          <a:bodyPr lIns="274320" rIns="274320">
            <a:spAutoFit/>
          </a:bodyPr>
          <a:lstStyle>
            <a:lvl1pPr marL="0" indent="0" algn="ctr">
              <a:buNone/>
              <a:defRPr sz="2800">
                <a:solidFill>
                  <a:schemeClr val="accent6">
                    <a:lumMod val="40000"/>
                    <a:lumOff val="6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8" name="Text Placeholder 7"/>
          <p:cNvSpPr>
            <a:spLocks noGrp="1"/>
          </p:cNvSpPr>
          <p:nvPr>
            <p:ph type="body" sz="quarter" idx="14" hasCustomPrompt="1"/>
          </p:nvPr>
        </p:nvSpPr>
        <p:spPr>
          <a:xfrm>
            <a:off x="8396312" y="1673729"/>
            <a:ext cx="3528392" cy="1223963"/>
          </a:xfrm>
          <a:prstGeom prst="rect">
            <a:avLst/>
          </a:prstGeom>
        </p:spPr>
        <p:txBody>
          <a:bodyPr anchor="ctr">
            <a:noAutofit/>
          </a:bodyPr>
          <a:lstStyle>
            <a:lvl1pPr marL="0" indent="0" algn="ctr">
              <a:buNone/>
              <a:defRPr sz="8800" cap="all" baseline="0">
                <a:solidFill>
                  <a:schemeClr val="bg1">
                    <a:lumMod val="95000"/>
                  </a:schemeClr>
                </a:solidFill>
              </a:defRPr>
            </a:lvl1pPr>
          </a:lstStyle>
          <a:p>
            <a:pPr lvl="0"/>
            <a:r>
              <a:rPr lang="en-US"/>
              <a:t>#00</a:t>
            </a:r>
          </a:p>
        </p:txBody>
      </p:sp>
    </p:spTree>
    <p:extLst>
      <p:ext uri="{BB962C8B-B14F-4D97-AF65-F5344CB8AC3E}">
        <p14:creationId xmlns:p14="http://schemas.microsoft.com/office/powerpoint/2010/main" val="2838499954"/>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0" name="Rectangle 9"/>
          <p:cNvSpPr/>
          <p:nvPr/>
        </p:nvSpPr>
        <p:spPr>
          <a:xfrm>
            <a:off x="0" y="0"/>
            <a:ext cx="12192000" cy="4572001"/>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Oval 5"/>
          <p:cNvSpPr/>
          <p:nvPr/>
        </p:nvSpPr>
        <p:spPr>
          <a:xfrm>
            <a:off x="-1" y="0"/>
            <a:ext cx="12192000" cy="4572001"/>
          </a:xfrm>
          <a:custGeom>
            <a:avLst/>
            <a:gdLst/>
            <a:ahLst/>
            <a:cxnLst/>
            <a:rect l="l" t="t" r="r" b="b"/>
            <a:pathLst>
              <a:path w="12192000" h="4572001">
                <a:moveTo>
                  <a:pt x="12192000" y="4387986"/>
                </a:moveTo>
                <a:lnTo>
                  <a:pt x="12192000" y="4572001"/>
                </a:lnTo>
                <a:lnTo>
                  <a:pt x="12013927" y="4572001"/>
                </a:lnTo>
                <a:cubicBezTo>
                  <a:pt x="12084901" y="4522707"/>
                  <a:pt x="12145198" y="4460004"/>
                  <a:pt x="12192000" y="4387986"/>
                </a:cubicBezTo>
                <a:close/>
                <a:moveTo>
                  <a:pt x="12192000" y="4041440"/>
                </a:moveTo>
                <a:lnTo>
                  <a:pt x="12192000" y="4174488"/>
                </a:lnTo>
                <a:cubicBezTo>
                  <a:pt x="12005469" y="4244657"/>
                  <a:pt x="11857227" y="4389538"/>
                  <a:pt x="11786673" y="4572001"/>
                </a:cubicBezTo>
                <a:lnTo>
                  <a:pt x="11649784" y="4572001"/>
                </a:lnTo>
                <a:cubicBezTo>
                  <a:pt x="11730542" y="4320085"/>
                  <a:pt x="11933879" y="4121396"/>
                  <a:pt x="12192000" y="4041440"/>
                </a:cubicBezTo>
                <a:close/>
                <a:moveTo>
                  <a:pt x="10767111" y="3999419"/>
                </a:moveTo>
                <a:lnTo>
                  <a:pt x="10784198" y="4001042"/>
                </a:lnTo>
                <a:cubicBezTo>
                  <a:pt x="10816584" y="4001569"/>
                  <a:pt x="10848477" y="4004550"/>
                  <a:pt x="10879660" y="4010107"/>
                </a:cubicBezTo>
                <a:cubicBezTo>
                  <a:pt x="10885236" y="4009688"/>
                  <a:pt x="10890564" y="4010636"/>
                  <a:pt x="10895873" y="4011646"/>
                </a:cubicBezTo>
                <a:lnTo>
                  <a:pt x="10895990" y="4012794"/>
                </a:lnTo>
                <a:cubicBezTo>
                  <a:pt x="11208069" y="4064450"/>
                  <a:pt x="11461298" y="4283539"/>
                  <a:pt x="11554662" y="4572001"/>
                </a:cubicBezTo>
                <a:lnTo>
                  <a:pt x="11417114" y="4572001"/>
                </a:lnTo>
                <a:cubicBezTo>
                  <a:pt x="11333731" y="4357380"/>
                  <a:pt x="11143362" y="4194541"/>
                  <a:pt x="10909360" y="4144250"/>
                </a:cubicBezTo>
                <a:cubicBezTo>
                  <a:pt x="10943854" y="4319651"/>
                  <a:pt x="11046077" y="4471530"/>
                  <a:pt x="11189175" y="4572001"/>
                </a:cubicBezTo>
                <a:lnTo>
                  <a:pt x="10994934" y="4572001"/>
                </a:lnTo>
                <a:cubicBezTo>
                  <a:pt x="10878802" y="4452596"/>
                  <a:pt x="10800240" y="4298519"/>
                  <a:pt x="10775875" y="4127511"/>
                </a:cubicBezTo>
                <a:cubicBezTo>
                  <a:pt x="10775707" y="4127458"/>
                  <a:pt x="10775539" y="4127453"/>
                  <a:pt x="10775369" y="4127448"/>
                </a:cubicBezTo>
                <a:lnTo>
                  <a:pt x="10774831" y="4120772"/>
                </a:lnTo>
                <a:cubicBezTo>
                  <a:pt x="10769772" y="4090522"/>
                  <a:pt x="10767321" y="4059631"/>
                  <a:pt x="10767364" y="4028296"/>
                </a:cubicBezTo>
                <a:cubicBezTo>
                  <a:pt x="10766052" y="4022668"/>
                  <a:pt x="10765993" y="4017001"/>
                  <a:pt x="10765993" y="4011320"/>
                </a:cubicBezTo>
                <a:lnTo>
                  <a:pt x="10766587" y="3999880"/>
                </a:lnTo>
                <a:lnTo>
                  <a:pt x="10767085" y="3999913"/>
                </a:lnTo>
                <a:close/>
                <a:moveTo>
                  <a:pt x="10744358" y="3999419"/>
                </a:moveTo>
                <a:lnTo>
                  <a:pt x="10744384" y="3999913"/>
                </a:lnTo>
                <a:lnTo>
                  <a:pt x="10744882" y="3999880"/>
                </a:lnTo>
                <a:lnTo>
                  <a:pt x="10745476" y="4011320"/>
                </a:lnTo>
                <a:cubicBezTo>
                  <a:pt x="10745476" y="4017001"/>
                  <a:pt x="10745417" y="4022668"/>
                  <a:pt x="10744105" y="4028296"/>
                </a:cubicBezTo>
                <a:cubicBezTo>
                  <a:pt x="10744148" y="4059631"/>
                  <a:pt x="10741697" y="4090522"/>
                  <a:pt x="10736638" y="4120772"/>
                </a:cubicBezTo>
                <a:lnTo>
                  <a:pt x="10736100" y="4127448"/>
                </a:lnTo>
                <a:cubicBezTo>
                  <a:pt x="10735930" y="4127453"/>
                  <a:pt x="10735762" y="4127458"/>
                  <a:pt x="10735594" y="4127511"/>
                </a:cubicBezTo>
                <a:cubicBezTo>
                  <a:pt x="10711229" y="4298519"/>
                  <a:pt x="10632667" y="4452596"/>
                  <a:pt x="10516535" y="4572001"/>
                </a:cubicBezTo>
                <a:lnTo>
                  <a:pt x="10322294" y="4572001"/>
                </a:lnTo>
                <a:cubicBezTo>
                  <a:pt x="10465392" y="4471530"/>
                  <a:pt x="10567615" y="4319650"/>
                  <a:pt x="10602109" y="4144250"/>
                </a:cubicBezTo>
                <a:cubicBezTo>
                  <a:pt x="10368107" y="4194541"/>
                  <a:pt x="10177738" y="4357380"/>
                  <a:pt x="10094355" y="4572001"/>
                </a:cubicBezTo>
                <a:lnTo>
                  <a:pt x="9956808" y="4572001"/>
                </a:lnTo>
                <a:cubicBezTo>
                  <a:pt x="10050171" y="4283539"/>
                  <a:pt x="10303400" y="4064450"/>
                  <a:pt x="10615479" y="4012794"/>
                </a:cubicBezTo>
                <a:lnTo>
                  <a:pt x="10615596" y="4011646"/>
                </a:lnTo>
                <a:cubicBezTo>
                  <a:pt x="10620905" y="4010636"/>
                  <a:pt x="10626233" y="4009688"/>
                  <a:pt x="10631809" y="4010107"/>
                </a:cubicBezTo>
                <a:cubicBezTo>
                  <a:pt x="10662992" y="4004550"/>
                  <a:pt x="10694885" y="4001569"/>
                  <a:pt x="10727271" y="4001042"/>
                </a:cubicBezTo>
                <a:close/>
                <a:moveTo>
                  <a:pt x="9074958" y="3999419"/>
                </a:moveTo>
                <a:lnTo>
                  <a:pt x="9092045" y="4001042"/>
                </a:lnTo>
                <a:cubicBezTo>
                  <a:pt x="9124431" y="4001569"/>
                  <a:pt x="9156324" y="4004550"/>
                  <a:pt x="9187507" y="4010107"/>
                </a:cubicBezTo>
                <a:cubicBezTo>
                  <a:pt x="9193083" y="4009688"/>
                  <a:pt x="9198411" y="4010636"/>
                  <a:pt x="9203720" y="4011646"/>
                </a:cubicBezTo>
                <a:lnTo>
                  <a:pt x="9203837" y="4012794"/>
                </a:lnTo>
                <a:cubicBezTo>
                  <a:pt x="9515916" y="4064450"/>
                  <a:pt x="9769145" y="4283539"/>
                  <a:pt x="9862508" y="4572001"/>
                </a:cubicBezTo>
                <a:lnTo>
                  <a:pt x="9724961" y="4572001"/>
                </a:lnTo>
                <a:cubicBezTo>
                  <a:pt x="9641578" y="4357380"/>
                  <a:pt x="9451209" y="4194541"/>
                  <a:pt x="9217207" y="4144250"/>
                </a:cubicBezTo>
                <a:cubicBezTo>
                  <a:pt x="9251701" y="4319651"/>
                  <a:pt x="9353924" y="4471530"/>
                  <a:pt x="9497022" y="4572001"/>
                </a:cubicBezTo>
                <a:lnTo>
                  <a:pt x="9302781" y="4572001"/>
                </a:lnTo>
                <a:cubicBezTo>
                  <a:pt x="9186649" y="4452596"/>
                  <a:pt x="9108087" y="4298519"/>
                  <a:pt x="9083722" y="4127511"/>
                </a:cubicBezTo>
                <a:cubicBezTo>
                  <a:pt x="9083554" y="4127458"/>
                  <a:pt x="9083386" y="4127453"/>
                  <a:pt x="9083216" y="4127448"/>
                </a:cubicBezTo>
                <a:lnTo>
                  <a:pt x="9082678" y="4120772"/>
                </a:lnTo>
                <a:cubicBezTo>
                  <a:pt x="9077619" y="4090522"/>
                  <a:pt x="9075168" y="4059631"/>
                  <a:pt x="9075211" y="4028296"/>
                </a:cubicBezTo>
                <a:cubicBezTo>
                  <a:pt x="9073899" y="4022668"/>
                  <a:pt x="9073840" y="4017001"/>
                  <a:pt x="9073840" y="4011320"/>
                </a:cubicBezTo>
                <a:lnTo>
                  <a:pt x="9074434" y="3999880"/>
                </a:lnTo>
                <a:lnTo>
                  <a:pt x="9074932" y="3999913"/>
                </a:lnTo>
                <a:close/>
                <a:moveTo>
                  <a:pt x="9052207" y="3999419"/>
                </a:moveTo>
                <a:lnTo>
                  <a:pt x="9052233" y="3999913"/>
                </a:lnTo>
                <a:lnTo>
                  <a:pt x="9052731" y="3999880"/>
                </a:lnTo>
                <a:lnTo>
                  <a:pt x="9053325" y="4011320"/>
                </a:lnTo>
                <a:cubicBezTo>
                  <a:pt x="9053325" y="4017001"/>
                  <a:pt x="9053266" y="4022668"/>
                  <a:pt x="9051954" y="4028296"/>
                </a:cubicBezTo>
                <a:cubicBezTo>
                  <a:pt x="9051997" y="4059631"/>
                  <a:pt x="9049546" y="4090522"/>
                  <a:pt x="9044487" y="4120772"/>
                </a:cubicBezTo>
                <a:lnTo>
                  <a:pt x="9043949" y="4127448"/>
                </a:lnTo>
                <a:cubicBezTo>
                  <a:pt x="9043779" y="4127453"/>
                  <a:pt x="9043611" y="4127458"/>
                  <a:pt x="9043443" y="4127511"/>
                </a:cubicBezTo>
                <a:cubicBezTo>
                  <a:pt x="9019078" y="4298519"/>
                  <a:pt x="8940516" y="4452596"/>
                  <a:pt x="8824384" y="4572001"/>
                </a:cubicBezTo>
                <a:lnTo>
                  <a:pt x="8630143" y="4572001"/>
                </a:lnTo>
                <a:cubicBezTo>
                  <a:pt x="8773241" y="4471530"/>
                  <a:pt x="8875464" y="4319651"/>
                  <a:pt x="8909958" y="4144250"/>
                </a:cubicBezTo>
                <a:cubicBezTo>
                  <a:pt x="8675956" y="4194541"/>
                  <a:pt x="8485587" y="4357380"/>
                  <a:pt x="8402204" y="4572001"/>
                </a:cubicBezTo>
                <a:lnTo>
                  <a:pt x="8264656" y="4572001"/>
                </a:lnTo>
                <a:cubicBezTo>
                  <a:pt x="8358019" y="4283539"/>
                  <a:pt x="8611249" y="4064450"/>
                  <a:pt x="8923328" y="4012794"/>
                </a:cubicBezTo>
                <a:lnTo>
                  <a:pt x="8923445" y="4011646"/>
                </a:lnTo>
                <a:cubicBezTo>
                  <a:pt x="8928754" y="4010636"/>
                  <a:pt x="8934082" y="4009688"/>
                  <a:pt x="8939658" y="4010107"/>
                </a:cubicBezTo>
                <a:cubicBezTo>
                  <a:pt x="8970841" y="4004550"/>
                  <a:pt x="9002734" y="4001569"/>
                  <a:pt x="9035120" y="4001042"/>
                </a:cubicBezTo>
                <a:close/>
                <a:moveTo>
                  <a:pt x="7382807" y="3999419"/>
                </a:moveTo>
                <a:lnTo>
                  <a:pt x="7399895" y="4001042"/>
                </a:lnTo>
                <a:cubicBezTo>
                  <a:pt x="7432280" y="4001569"/>
                  <a:pt x="7464173" y="4004550"/>
                  <a:pt x="7495356" y="4010107"/>
                </a:cubicBezTo>
                <a:cubicBezTo>
                  <a:pt x="7500932" y="4009688"/>
                  <a:pt x="7506260" y="4010636"/>
                  <a:pt x="7511569" y="4011646"/>
                </a:cubicBezTo>
                <a:lnTo>
                  <a:pt x="7511686" y="4012794"/>
                </a:lnTo>
                <a:cubicBezTo>
                  <a:pt x="7823765" y="4064450"/>
                  <a:pt x="8076994" y="4283539"/>
                  <a:pt x="8170358" y="4572001"/>
                </a:cubicBezTo>
                <a:lnTo>
                  <a:pt x="8032809" y="4572001"/>
                </a:lnTo>
                <a:cubicBezTo>
                  <a:pt x="7949426" y="4357380"/>
                  <a:pt x="7759058" y="4194541"/>
                  <a:pt x="7525056" y="4144250"/>
                </a:cubicBezTo>
                <a:cubicBezTo>
                  <a:pt x="7559550" y="4319650"/>
                  <a:pt x="7661773" y="4471530"/>
                  <a:pt x="7804870" y="4572001"/>
                </a:cubicBezTo>
                <a:lnTo>
                  <a:pt x="7610630" y="4572001"/>
                </a:lnTo>
                <a:cubicBezTo>
                  <a:pt x="7494498" y="4452596"/>
                  <a:pt x="7415935" y="4298519"/>
                  <a:pt x="7391571" y="4127511"/>
                </a:cubicBezTo>
                <a:cubicBezTo>
                  <a:pt x="7391403" y="4127458"/>
                  <a:pt x="7391235" y="4127453"/>
                  <a:pt x="7391065" y="4127448"/>
                </a:cubicBezTo>
                <a:lnTo>
                  <a:pt x="7390527" y="4120772"/>
                </a:lnTo>
                <a:cubicBezTo>
                  <a:pt x="7385468" y="4090522"/>
                  <a:pt x="7383018" y="4059631"/>
                  <a:pt x="7383060" y="4028296"/>
                </a:cubicBezTo>
                <a:cubicBezTo>
                  <a:pt x="7381748" y="4022668"/>
                  <a:pt x="7381689" y="4017001"/>
                  <a:pt x="7381689" y="4011320"/>
                </a:cubicBezTo>
                <a:lnTo>
                  <a:pt x="7382283" y="3999880"/>
                </a:lnTo>
                <a:lnTo>
                  <a:pt x="7382781" y="3999913"/>
                </a:lnTo>
                <a:close/>
                <a:moveTo>
                  <a:pt x="7360056" y="3999419"/>
                </a:moveTo>
                <a:lnTo>
                  <a:pt x="7360082" y="3999913"/>
                </a:lnTo>
                <a:lnTo>
                  <a:pt x="7360580" y="3999880"/>
                </a:lnTo>
                <a:lnTo>
                  <a:pt x="7361174" y="4011320"/>
                </a:lnTo>
                <a:cubicBezTo>
                  <a:pt x="7361174" y="4017001"/>
                  <a:pt x="7361115" y="4022668"/>
                  <a:pt x="7359803" y="4028296"/>
                </a:cubicBezTo>
                <a:cubicBezTo>
                  <a:pt x="7359845" y="4059631"/>
                  <a:pt x="7357395" y="4090522"/>
                  <a:pt x="7352336" y="4120772"/>
                </a:cubicBezTo>
                <a:lnTo>
                  <a:pt x="7351798" y="4127448"/>
                </a:lnTo>
                <a:cubicBezTo>
                  <a:pt x="7351628" y="4127453"/>
                  <a:pt x="7351460" y="4127458"/>
                  <a:pt x="7351292" y="4127511"/>
                </a:cubicBezTo>
                <a:cubicBezTo>
                  <a:pt x="7326927" y="4298519"/>
                  <a:pt x="7248364" y="4452596"/>
                  <a:pt x="7132233" y="4572001"/>
                </a:cubicBezTo>
                <a:lnTo>
                  <a:pt x="6937992" y="4572001"/>
                </a:lnTo>
                <a:cubicBezTo>
                  <a:pt x="7081090" y="4471530"/>
                  <a:pt x="7183313" y="4319650"/>
                  <a:pt x="7217807" y="4144250"/>
                </a:cubicBezTo>
                <a:cubicBezTo>
                  <a:pt x="6983804" y="4194541"/>
                  <a:pt x="6793436" y="4357380"/>
                  <a:pt x="6710053" y="4572001"/>
                </a:cubicBezTo>
                <a:lnTo>
                  <a:pt x="6572505" y="4572001"/>
                </a:lnTo>
                <a:cubicBezTo>
                  <a:pt x="6665868" y="4283539"/>
                  <a:pt x="6919098" y="4064450"/>
                  <a:pt x="7231177" y="4012794"/>
                </a:cubicBezTo>
                <a:lnTo>
                  <a:pt x="7231294" y="4011646"/>
                </a:lnTo>
                <a:cubicBezTo>
                  <a:pt x="7236603" y="4010636"/>
                  <a:pt x="7241931" y="4009688"/>
                  <a:pt x="7247507" y="4010107"/>
                </a:cubicBezTo>
                <a:cubicBezTo>
                  <a:pt x="7278690" y="4004550"/>
                  <a:pt x="7310583" y="4001569"/>
                  <a:pt x="7342968" y="4001042"/>
                </a:cubicBezTo>
                <a:close/>
                <a:moveTo>
                  <a:pt x="5690656" y="3999419"/>
                </a:moveTo>
                <a:lnTo>
                  <a:pt x="5707743" y="4001042"/>
                </a:lnTo>
                <a:cubicBezTo>
                  <a:pt x="5740129" y="4001569"/>
                  <a:pt x="5772021" y="4004550"/>
                  <a:pt x="5803205" y="4010107"/>
                </a:cubicBezTo>
                <a:cubicBezTo>
                  <a:pt x="5808781" y="4009688"/>
                  <a:pt x="5814109" y="4010636"/>
                  <a:pt x="5819417" y="4011646"/>
                </a:cubicBezTo>
                <a:lnTo>
                  <a:pt x="5819534" y="4012794"/>
                </a:lnTo>
                <a:cubicBezTo>
                  <a:pt x="6131614" y="4064450"/>
                  <a:pt x="6384843" y="4283539"/>
                  <a:pt x="6478206" y="4572001"/>
                </a:cubicBezTo>
                <a:lnTo>
                  <a:pt x="6340658" y="4572001"/>
                </a:lnTo>
                <a:cubicBezTo>
                  <a:pt x="6257275" y="4357380"/>
                  <a:pt x="6066907" y="4194541"/>
                  <a:pt x="5832905" y="4144250"/>
                </a:cubicBezTo>
                <a:cubicBezTo>
                  <a:pt x="5867399" y="4319651"/>
                  <a:pt x="5969622" y="4471530"/>
                  <a:pt x="6112719" y="4572001"/>
                </a:cubicBezTo>
                <a:lnTo>
                  <a:pt x="5918478" y="4572001"/>
                </a:lnTo>
                <a:cubicBezTo>
                  <a:pt x="5802347" y="4452596"/>
                  <a:pt x="5723784" y="4298519"/>
                  <a:pt x="5699419" y="4127511"/>
                </a:cubicBezTo>
                <a:cubicBezTo>
                  <a:pt x="5699252" y="4127458"/>
                  <a:pt x="5699083" y="4127453"/>
                  <a:pt x="5698914" y="4127448"/>
                </a:cubicBezTo>
                <a:lnTo>
                  <a:pt x="5698375" y="4120772"/>
                </a:lnTo>
                <a:cubicBezTo>
                  <a:pt x="5693317" y="4090522"/>
                  <a:pt x="5690866" y="4059631"/>
                  <a:pt x="5690908" y="4028296"/>
                </a:cubicBezTo>
                <a:cubicBezTo>
                  <a:pt x="5689596" y="4022668"/>
                  <a:pt x="5689538" y="4017001"/>
                  <a:pt x="5689538" y="4011320"/>
                </a:cubicBezTo>
                <a:lnTo>
                  <a:pt x="5690132" y="3999880"/>
                </a:lnTo>
                <a:lnTo>
                  <a:pt x="5690630" y="3999913"/>
                </a:lnTo>
                <a:close/>
                <a:moveTo>
                  <a:pt x="5667905" y="3999419"/>
                </a:moveTo>
                <a:lnTo>
                  <a:pt x="5667931" y="3999913"/>
                </a:lnTo>
                <a:lnTo>
                  <a:pt x="5668429" y="3999880"/>
                </a:lnTo>
                <a:lnTo>
                  <a:pt x="5669023" y="4011320"/>
                </a:lnTo>
                <a:cubicBezTo>
                  <a:pt x="5669023" y="4017001"/>
                  <a:pt x="5668964" y="4022668"/>
                  <a:pt x="5667652" y="4028296"/>
                </a:cubicBezTo>
                <a:cubicBezTo>
                  <a:pt x="5667694" y="4059631"/>
                  <a:pt x="5665244" y="4090522"/>
                  <a:pt x="5660185" y="4120772"/>
                </a:cubicBezTo>
                <a:lnTo>
                  <a:pt x="5659647" y="4127448"/>
                </a:lnTo>
                <a:cubicBezTo>
                  <a:pt x="5659477" y="4127453"/>
                  <a:pt x="5659309" y="4127458"/>
                  <a:pt x="5659141" y="4127511"/>
                </a:cubicBezTo>
                <a:cubicBezTo>
                  <a:pt x="5634776" y="4298519"/>
                  <a:pt x="5556213" y="4452596"/>
                  <a:pt x="5440082" y="4572001"/>
                </a:cubicBezTo>
                <a:lnTo>
                  <a:pt x="5245841" y="4572001"/>
                </a:lnTo>
                <a:cubicBezTo>
                  <a:pt x="5388939" y="4471530"/>
                  <a:pt x="5491162" y="4319651"/>
                  <a:pt x="5525656" y="4144250"/>
                </a:cubicBezTo>
                <a:cubicBezTo>
                  <a:pt x="5291653" y="4194541"/>
                  <a:pt x="5101285" y="4357380"/>
                  <a:pt x="5017902" y="4572001"/>
                </a:cubicBezTo>
                <a:lnTo>
                  <a:pt x="4880354" y="4572001"/>
                </a:lnTo>
                <a:cubicBezTo>
                  <a:pt x="4973717" y="4283539"/>
                  <a:pt x="5226947" y="4064450"/>
                  <a:pt x="5539026" y="4012794"/>
                </a:cubicBezTo>
                <a:lnTo>
                  <a:pt x="5539143" y="4011646"/>
                </a:lnTo>
                <a:cubicBezTo>
                  <a:pt x="5544452" y="4010636"/>
                  <a:pt x="5549780" y="4009688"/>
                  <a:pt x="5555356" y="4010107"/>
                </a:cubicBezTo>
                <a:cubicBezTo>
                  <a:pt x="5586539" y="4004550"/>
                  <a:pt x="5618432" y="4001569"/>
                  <a:pt x="5650817" y="4001042"/>
                </a:cubicBezTo>
                <a:close/>
                <a:moveTo>
                  <a:pt x="3998505" y="3999419"/>
                </a:moveTo>
                <a:lnTo>
                  <a:pt x="4015592" y="4001042"/>
                </a:lnTo>
                <a:cubicBezTo>
                  <a:pt x="4047978" y="4001569"/>
                  <a:pt x="4079870" y="4004550"/>
                  <a:pt x="4111054" y="4010107"/>
                </a:cubicBezTo>
                <a:cubicBezTo>
                  <a:pt x="4116630" y="4009688"/>
                  <a:pt x="4121958" y="4010636"/>
                  <a:pt x="4127266" y="4011646"/>
                </a:cubicBezTo>
                <a:lnTo>
                  <a:pt x="4127384" y="4012794"/>
                </a:lnTo>
                <a:cubicBezTo>
                  <a:pt x="4439463" y="4064450"/>
                  <a:pt x="4692692" y="4283539"/>
                  <a:pt x="4786055" y="4572001"/>
                </a:cubicBezTo>
                <a:lnTo>
                  <a:pt x="4648508" y="4572001"/>
                </a:lnTo>
                <a:cubicBezTo>
                  <a:pt x="4565124" y="4357380"/>
                  <a:pt x="4374756" y="4194541"/>
                  <a:pt x="4140754" y="4144250"/>
                </a:cubicBezTo>
                <a:cubicBezTo>
                  <a:pt x="4175248" y="4319650"/>
                  <a:pt x="4277471" y="4471530"/>
                  <a:pt x="4420568" y="4572001"/>
                </a:cubicBezTo>
                <a:lnTo>
                  <a:pt x="4226327" y="4572001"/>
                </a:lnTo>
                <a:cubicBezTo>
                  <a:pt x="4110196" y="4452596"/>
                  <a:pt x="4031633" y="4298519"/>
                  <a:pt x="4007268" y="4127511"/>
                </a:cubicBezTo>
                <a:cubicBezTo>
                  <a:pt x="4007101" y="4127458"/>
                  <a:pt x="4006932" y="4127453"/>
                  <a:pt x="4006763" y="4127448"/>
                </a:cubicBezTo>
                <a:lnTo>
                  <a:pt x="4006225" y="4120772"/>
                </a:lnTo>
                <a:cubicBezTo>
                  <a:pt x="4001166" y="4090522"/>
                  <a:pt x="3998715" y="4059631"/>
                  <a:pt x="3998757" y="4028296"/>
                </a:cubicBezTo>
                <a:cubicBezTo>
                  <a:pt x="3997445" y="4022668"/>
                  <a:pt x="3997387" y="4017001"/>
                  <a:pt x="3997387" y="4011320"/>
                </a:cubicBezTo>
                <a:lnTo>
                  <a:pt x="3997981" y="3999880"/>
                </a:lnTo>
                <a:lnTo>
                  <a:pt x="3998479" y="3999913"/>
                </a:lnTo>
                <a:close/>
                <a:moveTo>
                  <a:pt x="3975754" y="3999419"/>
                </a:moveTo>
                <a:lnTo>
                  <a:pt x="3975780" y="3999913"/>
                </a:lnTo>
                <a:lnTo>
                  <a:pt x="3976278" y="3999880"/>
                </a:lnTo>
                <a:lnTo>
                  <a:pt x="3976872" y="4011320"/>
                </a:lnTo>
                <a:cubicBezTo>
                  <a:pt x="3976872" y="4017001"/>
                  <a:pt x="3976813" y="4022668"/>
                  <a:pt x="3975501" y="4028296"/>
                </a:cubicBezTo>
                <a:cubicBezTo>
                  <a:pt x="3975543" y="4059631"/>
                  <a:pt x="3973093" y="4090522"/>
                  <a:pt x="3968034" y="4120772"/>
                </a:cubicBezTo>
                <a:lnTo>
                  <a:pt x="3967496" y="4127448"/>
                </a:lnTo>
                <a:cubicBezTo>
                  <a:pt x="3967326" y="4127453"/>
                  <a:pt x="3967158" y="4127458"/>
                  <a:pt x="3966990" y="4127511"/>
                </a:cubicBezTo>
                <a:cubicBezTo>
                  <a:pt x="3942625" y="4298519"/>
                  <a:pt x="3864063" y="4452596"/>
                  <a:pt x="3747931" y="4572001"/>
                </a:cubicBezTo>
                <a:lnTo>
                  <a:pt x="3553690" y="4572001"/>
                </a:lnTo>
                <a:cubicBezTo>
                  <a:pt x="3696788" y="4471530"/>
                  <a:pt x="3799011" y="4319651"/>
                  <a:pt x="3833505" y="4144250"/>
                </a:cubicBezTo>
                <a:cubicBezTo>
                  <a:pt x="3599503" y="4194541"/>
                  <a:pt x="3409134" y="4357380"/>
                  <a:pt x="3325751" y="4572001"/>
                </a:cubicBezTo>
                <a:lnTo>
                  <a:pt x="3188203" y="4572001"/>
                </a:lnTo>
                <a:cubicBezTo>
                  <a:pt x="3281566" y="4283539"/>
                  <a:pt x="3534796" y="4064450"/>
                  <a:pt x="3846875" y="4012794"/>
                </a:cubicBezTo>
                <a:lnTo>
                  <a:pt x="3846992" y="4011646"/>
                </a:lnTo>
                <a:cubicBezTo>
                  <a:pt x="3852301" y="4010636"/>
                  <a:pt x="3857629" y="4009688"/>
                  <a:pt x="3863205" y="4010107"/>
                </a:cubicBezTo>
                <a:cubicBezTo>
                  <a:pt x="3894388" y="4004550"/>
                  <a:pt x="3926281" y="4001569"/>
                  <a:pt x="3958666" y="4001042"/>
                </a:cubicBezTo>
                <a:close/>
                <a:moveTo>
                  <a:pt x="2306354" y="3999419"/>
                </a:moveTo>
                <a:lnTo>
                  <a:pt x="2323441" y="4001042"/>
                </a:lnTo>
                <a:cubicBezTo>
                  <a:pt x="2355827" y="4001569"/>
                  <a:pt x="2387719" y="4004550"/>
                  <a:pt x="2418903" y="4010107"/>
                </a:cubicBezTo>
                <a:cubicBezTo>
                  <a:pt x="2424479" y="4009688"/>
                  <a:pt x="2429807" y="4010636"/>
                  <a:pt x="2435115" y="4011646"/>
                </a:cubicBezTo>
                <a:lnTo>
                  <a:pt x="2435233" y="4012794"/>
                </a:lnTo>
                <a:cubicBezTo>
                  <a:pt x="2747312" y="4064450"/>
                  <a:pt x="3000542" y="4283539"/>
                  <a:pt x="3093904" y="4572001"/>
                </a:cubicBezTo>
                <a:lnTo>
                  <a:pt x="2956357" y="4572001"/>
                </a:lnTo>
                <a:cubicBezTo>
                  <a:pt x="2872974" y="4357380"/>
                  <a:pt x="2682605" y="4194541"/>
                  <a:pt x="2448603" y="4144250"/>
                </a:cubicBezTo>
                <a:cubicBezTo>
                  <a:pt x="2483097" y="4319651"/>
                  <a:pt x="2585320" y="4471530"/>
                  <a:pt x="2728418" y="4572001"/>
                </a:cubicBezTo>
                <a:lnTo>
                  <a:pt x="2534177" y="4572001"/>
                </a:lnTo>
                <a:cubicBezTo>
                  <a:pt x="2418045" y="4452596"/>
                  <a:pt x="2339482" y="4298519"/>
                  <a:pt x="2315117" y="4127511"/>
                </a:cubicBezTo>
                <a:cubicBezTo>
                  <a:pt x="2314950" y="4127458"/>
                  <a:pt x="2314781" y="4127453"/>
                  <a:pt x="2314612" y="4127448"/>
                </a:cubicBezTo>
                <a:lnTo>
                  <a:pt x="2314074" y="4120772"/>
                </a:lnTo>
                <a:cubicBezTo>
                  <a:pt x="2309015" y="4090522"/>
                  <a:pt x="2306564" y="4059631"/>
                  <a:pt x="2306606" y="4028296"/>
                </a:cubicBezTo>
                <a:cubicBezTo>
                  <a:pt x="2305294" y="4022668"/>
                  <a:pt x="2305236" y="4017001"/>
                  <a:pt x="2305236" y="4011320"/>
                </a:cubicBezTo>
                <a:lnTo>
                  <a:pt x="2305830" y="3999880"/>
                </a:lnTo>
                <a:lnTo>
                  <a:pt x="2306328" y="3999913"/>
                </a:lnTo>
                <a:close/>
                <a:moveTo>
                  <a:pt x="2283603" y="3999419"/>
                </a:moveTo>
                <a:lnTo>
                  <a:pt x="2283629" y="3999913"/>
                </a:lnTo>
                <a:lnTo>
                  <a:pt x="2284127" y="3999880"/>
                </a:lnTo>
                <a:lnTo>
                  <a:pt x="2284721" y="4011320"/>
                </a:lnTo>
                <a:cubicBezTo>
                  <a:pt x="2284721" y="4017001"/>
                  <a:pt x="2284662" y="4022668"/>
                  <a:pt x="2283350" y="4028296"/>
                </a:cubicBezTo>
                <a:cubicBezTo>
                  <a:pt x="2283392" y="4059631"/>
                  <a:pt x="2280942" y="4090522"/>
                  <a:pt x="2275883" y="4120772"/>
                </a:cubicBezTo>
                <a:lnTo>
                  <a:pt x="2275345" y="4127448"/>
                </a:lnTo>
                <a:cubicBezTo>
                  <a:pt x="2275175" y="4127453"/>
                  <a:pt x="2275007" y="4127458"/>
                  <a:pt x="2274839" y="4127511"/>
                </a:cubicBezTo>
                <a:cubicBezTo>
                  <a:pt x="2250474" y="4298519"/>
                  <a:pt x="2171912" y="4452596"/>
                  <a:pt x="2055780" y="4572001"/>
                </a:cubicBezTo>
                <a:lnTo>
                  <a:pt x="1861539" y="4572001"/>
                </a:lnTo>
                <a:cubicBezTo>
                  <a:pt x="2004637" y="4471530"/>
                  <a:pt x="2106860" y="4319650"/>
                  <a:pt x="2141354" y="4144250"/>
                </a:cubicBezTo>
                <a:cubicBezTo>
                  <a:pt x="1907352" y="4194541"/>
                  <a:pt x="1716983" y="4357380"/>
                  <a:pt x="1633600" y="4572001"/>
                </a:cubicBezTo>
                <a:lnTo>
                  <a:pt x="1496052" y="4572001"/>
                </a:lnTo>
                <a:cubicBezTo>
                  <a:pt x="1589416" y="4283539"/>
                  <a:pt x="1842645" y="4064450"/>
                  <a:pt x="2154724" y="4012794"/>
                </a:cubicBezTo>
                <a:lnTo>
                  <a:pt x="2154841" y="4011646"/>
                </a:lnTo>
                <a:cubicBezTo>
                  <a:pt x="2160150" y="4010636"/>
                  <a:pt x="2165478" y="4009688"/>
                  <a:pt x="2171054" y="4010107"/>
                </a:cubicBezTo>
                <a:cubicBezTo>
                  <a:pt x="2202237" y="4004550"/>
                  <a:pt x="2234130" y="4001569"/>
                  <a:pt x="2266515" y="4001042"/>
                </a:cubicBezTo>
                <a:close/>
                <a:moveTo>
                  <a:pt x="614203" y="3999419"/>
                </a:moveTo>
                <a:lnTo>
                  <a:pt x="631290" y="4001042"/>
                </a:lnTo>
                <a:cubicBezTo>
                  <a:pt x="663676" y="4001569"/>
                  <a:pt x="695568" y="4004550"/>
                  <a:pt x="726752" y="4010107"/>
                </a:cubicBezTo>
                <a:cubicBezTo>
                  <a:pt x="732328" y="4009688"/>
                  <a:pt x="737656" y="4010636"/>
                  <a:pt x="742964" y="4011646"/>
                </a:cubicBezTo>
                <a:lnTo>
                  <a:pt x="743081" y="4012794"/>
                </a:lnTo>
                <a:cubicBezTo>
                  <a:pt x="1055161" y="4064450"/>
                  <a:pt x="1308390" y="4283539"/>
                  <a:pt x="1401754" y="4572001"/>
                </a:cubicBezTo>
                <a:lnTo>
                  <a:pt x="1264205" y="4572001"/>
                </a:lnTo>
                <a:cubicBezTo>
                  <a:pt x="1180823" y="4357380"/>
                  <a:pt x="990454" y="4194541"/>
                  <a:pt x="756452" y="4144250"/>
                </a:cubicBezTo>
                <a:cubicBezTo>
                  <a:pt x="790946" y="4319651"/>
                  <a:pt x="893169" y="4471530"/>
                  <a:pt x="1036266" y="4572001"/>
                </a:cubicBezTo>
                <a:lnTo>
                  <a:pt x="842026" y="4572001"/>
                </a:lnTo>
                <a:cubicBezTo>
                  <a:pt x="725894" y="4452596"/>
                  <a:pt x="647331" y="4298519"/>
                  <a:pt x="622966" y="4127511"/>
                </a:cubicBezTo>
                <a:cubicBezTo>
                  <a:pt x="622799" y="4127458"/>
                  <a:pt x="622630" y="4127453"/>
                  <a:pt x="622461" y="4127448"/>
                </a:cubicBezTo>
                <a:lnTo>
                  <a:pt x="621923" y="4120772"/>
                </a:lnTo>
                <a:cubicBezTo>
                  <a:pt x="616864" y="4090522"/>
                  <a:pt x="614413" y="4059631"/>
                  <a:pt x="614455" y="4028296"/>
                </a:cubicBezTo>
                <a:cubicBezTo>
                  <a:pt x="613143" y="4022668"/>
                  <a:pt x="613085" y="4017001"/>
                  <a:pt x="613085" y="4011320"/>
                </a:cubicBezTo>
                <a:lnTo>
                  <a:pt x="613679" y="3999880"/>
                </a:lnTo>
                <a:lnTo>
                  <a:pt x="614177" y="3999913"/>
                </a:lnTo>
                <a:close/>
                <a:moveTo>
                  <a:pt x="591452" y="3999419"/>
                </a:moveTo>
                <a:lnTo>
                  <a:pt x="591478" y="3999913"/>
                </a:lnTo>
                <a:lnTo>
                  <a:pt x="591976" y="3999880"/>
                </a:lnTo>
                <a:lnTo>
                  <a:pt x="592570" y="4011320"/>
                </a:lnTo>
                <a:cubicBezTo>
                  <a:pt x="592570" y="4017001"/>
                  <a:pt x="592511" y="4022668"/>
                  <a:pt x="591199" y="4028296"/>
                </a:cubicBezTo>
                <a:cubicBezTo>
                  <a:pt x="591242" y="4059631"/>
                  <a:pt x="588791" y="4090522"/>
                  <a:pt x="583732" y="4120772"/>
                </a:cubicBezTo>
                <a:lnTo>
                  <a:pt x="583194" y="4127448"/>
                </a:lnTo>
                <a:cubicBezTo>
                  <a:pt x="583024" y="4127453"/>
                  <a:pt x="582856" y="4127458"/>
                  <a:pt x="582689" y="4127511"/>
                </a:cubicBezTo>
                <a:cubicBezTo>
                  <a:pt x="558275" y="4298863"/>
                  <a:pt x="479445" y="4453216"/>
                  <a:pt x="362360" y="4572001"/>
                </a:cubicBezTo>
                <a:lnTo>
                  <a:pt x="169811" y="4572001"/>
                </a:lnTo>
                <a:cubicBezTo>
                  <a:pt x="312603" y="4471357"/>
                  <a:pt x="414729" y="4319551"/>
                  <a:pt x="449203" y="4144250"/>
                </a:cubicBezTo>
                <a:cubicBezTo>
                  <a:pt x="258971" y="4185134"/>
                  <a:pt x="97576" y="4300399"/>
                  <a:pt x="0" y="4458139"/>
                </a:cubicBezTo>
                <a:lnTo>
                  <a:pt x="0" y="4251345"/>
                </a:lnTo>
                <a:cubicBezTo>
                  <a:pt x="121484" y="4128438"/>
                  <a:pt x="282199" y="4042650"/>
                  <a:pt x="462573" y="4012794"/>
                </a:cubicBezTo>
                <a:lnTo>
                  <a:pt x="462690" y="4011646"/>
                </a:lnTo>
                <a:cubicBezTo>
                  <a:pt x="467999" y="4010636"/>
                  <a:pt x="473327" y="4009688"/>
                  <a:pt x="478903" y="4010107"/>
                </a:cubicBezTo>
                <a:cubicBezTo>
                  <a:pt x="510086" y="4004550"/>
                  <a:pt x="541979" y="4001569"/>
                  <a:pt x="574365" y="4001042"/>
                </a:cubicBezTo>
                <a:close/>
                <a:moveTo>
                  <a:pt x="11452667" y="3304913"/>
                </a:moveTo>
                <a:cubicBezTo>
                  <a:pt x="11177477" y="3363591"/>
                  <a:pt x="10962633" y="3576701"/>
                  <a:pt x="10909358" y="3845480"/>
                </a:cubicBezTo>
                <a:cubicBezTo>
                  <a:pt x="11184548" y="3786801"/>
                  <a:pt x="11399391" y="3573691"/>
                  <a:pt x="11452667" y="3304913"/>
                </a:cubicBezTo>
                <a:close/>
                <a:moveTo>
                  <a:pt x="10058800" y="3304913"/>
                </a:moveTo>
                <a:cubicBezTo>
                  <a:pt x="10112076" y="3573691"/>
                  <a:pt x="10326919" y="3786801"/>
                  <a:pt x="10602109" y="3845480"/>
                </a:cubicBezTo>
                <a:cubicBezTo>
                  <a:pt x="10548834" y="3576701"/>
                  <a:pt x="10333990" y="3363591"/>
                  <a:pt x="10058800" y="3304913"/>
                </a:cubicBezTo>
                <a:close/>
                <a:moveTo>
                  <a:pt x="9760514" y="3304913"/>
                </a:moveTo>
                <a:cubicBezTo>
                  <a:pt x="9485324" y="3363591"/>
                  <a:pt x="9270480" y="3576701"/>
                  <a:pt x="9217205" y="3845480"/>
                </a:cubicBezTo>
                <a:cubicBezTo>
                  <a:pt x="9492395" y="3786801"/>
                  <a:pt x="9707238" y="3573691"/>
                  <a:pt x="9760514" y="3304913"/>
                </a:cubicBezTo>
                <a:close/>
                <a:moveTo>
                  <a:pt x="8366649" y="3304913"/>
                </a:moveTo>
                <a:cubicBezTo>
                  <a:pt x="8419925" y="3573691"/>
                  <a:pt x="8634768" y="3786801"/>
                  <a:pt x="8909958" y="3845480"/>
                </a:cubicBezTo>
                <a:cubicBezTo>
                  <a:pt x="8856683" y="3576701"/>
                  <a:pt x="8641839" y="3363591"/>
                  <a:pt x="8366649" y="3304913"/>
                </a:cubicBezTo>
                <a:close/>
                <a:moveTo>
                  <a:pt x="8068363" y="3304913"/>
                </a:moveTo>
                <a:cubicBezTo>
                  <a:pt x="7793173" y="3363591"/>
                  <a:pt x="7578329" y="3576701"/>
                  <a:pt x="7525054" y="3845480"/>
                </a:cubicBezTo>
                <a:cubicBezTo>
                  <a:pt x="7800244" y="3786801"/>
                  <a:pt x="8015087" y="3573691"/>
                  <a:pt x="8068363" y="3304913"/>
                </a:cubicBezTo>
                <a:close/>
                <a:moveTo>
                  <a:pt x="6674498" y="3304913"/>
                </a:moveTo>
                <a:cubicBezTo>
                  <a:pt x="6727774" y="3573691"/>
                  <a:pt x="6942617" y="3786801"/>
                  <a:pt x="7217807" y="3845480"/>
                </a:cubicBezTo>
                <a:cubicBezTo>
                  <a:pt x="7164532" y="3576701"/>
                  <a:pt x="6949688" y="3363591"/>
                  <a:pt x="6674498" y="3304913"/>
                </a:cubicBezTo>
                <a:close/>
                <a:moveTo>
                  <a:pt x="6376212" y="3304913"/>
                </a:moveTo>
                <a:cubicBezTo>
                  <a:pt x="6101022" y="3363591"/>
                  <a:pt x="5886178" y="3576701"/>
                  <a:pt x="5832903" y="3845480"/>
                </a:cubicBezTo>
                <a:cubicBezTo>
                  <a:pt x="6108093" y="3786801"/>
                  <a:pt x="6322936" y="3573691"/>
                  <a:pt x="6376212" y="3304913"/>
                </a:cubicBezTo>
                <a:close/>
                <a:moveTo>
                  <a:pt x="4982347" y="3304913"/>
                </a:moveTo>
                <a:cubicBezTo>
                  <a:pt x="5035623" y="3573691"/>
                  <a:pt x="5250466" y="3786801"/>
                  <a:pt x="5525656" y="3845480"/>
                </a:cubicBezTo>
                <a:cubicBezTo>
                  <a:pt x="5472381" y="3576701"/>
                  <a:pt x="5257537" y="3363591"/>
                  <a:pt x="4982347" y="3304913"/>
                </a:cubicBezTo>
                <a:close/>
                <a:moveTo>
                  <a:pt x="4684061" y="3304913"/>
                </a:moveTo>
                <a:cubicBezTo>
                  <a:pt x="4408871" y="3363591"/>
                  <a:pt x="4194027" y="3576701"/>
                  <a:pt x="4140752" y="3845480"/>
                </a:cubicBezTo>
                <a:cubicBezTo>
                  <a:pt x="4415942" y="3786801"/>
                  <a:pt x="4630785" y="3573691"/>
                  <a:pt x="4684061" y="3304913"/>
                </a:cubicBezTo>
                <a:close/>
                <a:moveTo>
                  <a:pt x="3290196" y="3304913"/>
                </a:moveTo>
                <a:cubicBezTo>
                  <a:pt x="3343472" y="3573691"/>
                  <a:pt x="3558315" y="3786801"/>
                  <a:pt x="3833505" y="3845480"/>
                </a:cubicBezTo>
                <a:cubicBezTo>
                  <a:pt x="3780230" y="3576701"/>
                  <a:pt x="3565386" y="3363591"/>
                  <a:pt x="3290196" y="3304913"/>
                </a:cubicBezTo>
                <a:close/>
                <a:moveTo>
                  <a:pt x="2991910" y="3304913"/>
                </a:moveTo>
                <a:cubicBezTo>
                  <a:pt x="2716720" y="3363591"/>
                  <a:pt x="2501876" y="3576701"/>
                  <a:pt x="2448601" y="3845480"/>
                </a:cubicBezTo>
                <a:cubicBezTo>
                  <a:pt x="2723791" y="3786801"/>
                  <a:pt x="2938634" y="3573691"/>
                  <a:pt x="2991910" y="3304913"/>
                </a:cubicBezTo>
                <a:close/>
                <a:moveTo>
                  <a:pt x="1598045" y="3304913"/>
                </a:moveTo>
                <a:cubicBezTo>
                  <a:pt x="1651321" y="3573691"/>
                  <a:pt x="1866164" y="3786801"/>
                  <a:pt x="2141354" y="3845480"/>
                </a:cubicBezTo>
                <a:cubicBezTo>
                  <a:pt x="2088079" y="3576701"/>
                  <a:pt x="1873235" y="3363591"/>
                  <a:pt x="1598045" y="3304913"/>
                </a:cubicBezTo>
                <a:close/>
                <a:moveTo>
                  <a:pt x="1299759" y="3304913"/>
                </a:moveTo>
                <a:cubicBezTo>
                  <a:pt x="1024569" y="3363591"/>
                  <a:pt x="809725" y="3576701"/>
                  <a:pt x="756450" y="3845480"/>
                </a:cubicBezTo>
                <a:cubicBezTo>
                  <a:pt x="1031640" y="3786801"/>
                  <a:pt x="1246483" y="3573691"/>
                  <a:pt x="1299759" y="3304913"/>
                </a:cubicBezTo>
                <a:close/>
                <a:moveTo>
                  <a:pt x="0" y="3200906"/>
                </a:moveTo>
                <a:cubicBezTo>
                  <a:pt x="306658" y="3291386"/>
                  <a:pt x="537576" y="3547942"/>
                  <a:pt x="582690" y="3862087"/>
                </a:cubicBezTo>
                <a:cubicBezTo>
                  <a:pt x="582857" y="3862140"/>
                  <a:pt x="583026" y="3862145"/>
                  <a:pt x="583195" y="3862150"/>
                </a:cubicBezTo>
                <a:lnTo>
                  <a:pt x="583735" y="3868787"/>
                </a:lnTo>
                <a:cubicBezTo>
                  <a:pt x="588792" y="3898794"/>
                  <a:pt x="591242" y="3929436"/>
                  <a:pt x="591199" y="3960518"/>
                </a:cubicBezTo>
                <a:cubicBezTo>
                  <a:pt x="592511" y="3966104"/>
                  <a:pt x="592570" y="3971728"/>
                  <a:pt x="592570" y="3977366"/>
                </a:cubicBezTo>
                <a:cubicBezTo>
                  <a:pt x="592570" y="3981158"/>
                  <a:pt x="592543" y="3984944"/>
                  <a:pt x="591977" y="3988716"/>
                </a:cubicBezTo>
                <a:lnTo>
                  <a:pt x="591478" y="3988683"/>
                </a:lnTo>
                <a:lnTo>
                  <a:pt x="591452" y="3989174"/>
                </a:lnTo>
                <a:lnTo>
                  <a:pt x="574334" y="3987561"/>
                </a:lnTo>
                <a:cubicBezTo>
                  <a:pt x="541959" y="3987038"/>
                  <a:pt x="510079" y="3984080"/>
                  <a:pt x="478907" y="3978570"/>
                </a:cubicBezTo>
                <a:cubicBezTo>
                  <a:pt x="473330" y="3978986"/>
                  <a:pt x="468001" y="3978045"/>
                  <a:pt x="462690" y="3977042"/>
                </a:cubicBezTo>
                <a:lnTo>
                  <a:pt x="462574" y="3975903"/>
                </a:lnTo>
                <a:cubicBezTo>
                  <a:pt x="282200" y="3946281"/>
                  <a:pt x="121485" y="3861168"/>
                  <a:pt x="0" y="3739225"/>
                </a:cubicBezTo>
                <a:lnTo>
                  <a:pt x="0" y="3534056"/>
                </a:lnTo>
                <a:cubicBezTo>
                  <a:pt x="97584" y="3690562"/>
                  <a:pt x="258975" y="3804918"/>
                  <a:pt x="449203" y="3845480"/>
                </a:cubicBezTo>
                <a:cubicBezTo>
                  <a:pt x="402182" y="3608252"/>
                  <a:pt x="229297" y="3414390"/>
                  <a:pt x="0" y="3332205"/>
                </a:cubicBezTo>
                <a:close/>
                <a:moveTo>
                  <a:pt x="11608704" y="3161219"/>
                </a:moveTo>
                <a:lnTo>
                  <a:pt x="11625791" y="3162829"/>
                </a:lnTo>
                <a:cubicBezTo>
                  <a:pt x="11658177" y="3163352"/>
                  <a:pt x="11690070" y="3166310"/>
                  <a:pt x="11721253" y="3171823"/>
                </a:cubicBezTo>
                <a:cubicBezTo>
                  <a:pt x="11726829" y="3171407"/>
                  <a:pt x="11732157" y="3172348"/>
                  <a:pt x="11737466" y="3173350"/>
                </a:cubicBezTo>
                <a:lnTo>
                  <a:pt x="11737583" y="3174489"/>
                </a:lnTo>
                <a:cubicBezTo>
                  <a:pt x="11914088" y="3203476"/>
                  <a:pt x="12071767" y="3285599"/>
                  <a:pt x="12192000" y="3403667"/>
                </a:cubicBezTo>
                <a:lnTo>
                  <a:pt x="12192000" y="3603658"/>
                </a:lnTo>
                <a:cubicBezTo>
                  <a:pt x="12093732" y="3453636"/>
                  <a:pt x="11935983" y="3344367"/>
                  <a:pt x="11750953" y="3304913"/>
                </a:cubicBezTo>
                <a:cubicBezTo>
                  <a:pt x="11797422" y="3539349"/>
                  <a:pt x="11966808" y="3731433"/>
                  <a:pt x="12192000" y="3815480"/>
                </a:cubicBezTo>
                <a:lnTo>
                  <a:pt x="12192000" y="3947482"/>
                </a:lnTo>
                <a:cubicBezTo>
                  <a:pt x="11889465" y="3854506"/>
                  <a:pt x="11662185" y="3599697"/>
                  <a:pt x="11617468" y="3288305"/>
                </a:cubicBezTo>
                <a:cubicBezTo>
                  <a:pt x="11617300" y="3288253"/>
                  <a:pt x="11617132" y="3288248"/>
                  <a:pt x="11616962" y="3288243"/>
                </a:cubicBezTo>
                <a:lnTo>
                  <a:pt x="11616424" y="3281619"/>
                </a:lnTo>
                <a:cubicBezTo>
                  <a:pt x="11611365" y="3251607"/>
                  <a:pt x="11608914" y="3220958"/>
                  <a:pt x="11608957" y="3189869"/>
                </a:cubicBezTo>
                <a:cubicBezTo>
                  <a:pt x="11607645" y="3184286"/>
                  <a:pt x="11607586" y="3178663"/>
                  <a:pt x="11607586" y="3173027"/>
                </a:cubicBezTo>
                <a:lnTo>
                  <a:pt x="11608180" y="3161677"/>
                </a:lnTo>
                <a:lnTo>
                  <a:pt x="11608678" y="3161709"/>
                </a:lnTo>
                <a:close/>
                <a:moveTo>
                  <a:pt x="11594916" y="3161219"/>
                </a:moveTo>
                <a:lnTo>
                  <a:pt x="11594942" y="3161709"/>
                </a:lnTo>
                <a:lnTo>
                  <a:pt x="11595440" y="3161677"/>
                </a:lnTo>
                <a:lnTo>
                  <a:pt x="11596034" y="3173027"/>
                </a:lnTo>
                <a:cubicBezTo>
                  <a:pt x="11596034" y="3178663"/>
                  <a:pt x="11595975" y="3184286"/>
                  <a:pt x="11594663" y="3189869"/>
                </a:cubicBezTo>
                <a:cubicBezTo>
                  <a:pt x="11594706" y="3220958"/>
                  <a:pt x="11592255" y="3251607"/>
                  <a:pt x="11587196" y="3281619"/>
                </a:cubicBezTo>
                <a:lnTo>
                  <a:pt x="11586658" y="3288243"/>
                </a:lnTo>
                <a:cubicBezTo>
                  <a:pt x="11586488" y="3288248"/>
                  <a:pt x="11586320" y="3288253"/>
                  <a:pt x="11586152" y="3288305"/>
                </a:cubicBezTo>
                <a:cubicBezTo>
                  <a:pt x="11535877" y="3638399"/>
                  <a:pt x="11254838" y="3916971"/>
                  <a:pt x="10895987" y="3975903"/>
                </a:cubicBezTo>
                <a:lnTo>
                  <a:pt x="10895871" y="3977042"/>
                </a:lnTo>
                <a:cubicBezTo>
                  <a:pt x="10890560" y="3978045"/>
                  <a:pt x="10885231" y="3978986"/>
                  <a:pt x="10879654" y="3978570"/>
                </a:cubicBezTo>
                <a:cubicBezTo>
                  <a:pt x="10848482" y="3984080"/>
                  <a:pt x="10816602" y="3987038"/>
                  <a:pt x="10784227" y="3987561"/>
                </a:cubicBezTo>
                <a:lnTo>
                  <a:pt x="10767109" y="3989174"/>
                </a:lnTo>
                <a:lnTo>
                  <a:pt x="10767083" y="3988683"/>
                </a:lnTo>
                <a:lnTo>
                  <a:pt x="10766584" y="3988716"/>
                </a:lnTo>
                <a:cubicBezTo>
                  <a:pt x="10766018" y="3984944"/>
                  <a:pt x="10765991" y="3981158"/>
                  <a:pt x="10765991" y="3977366"/>
                </a:cubicBezTo>
                <a:cubicBezTo>
                  <a:pt x="10765991" y="3971728"/>
                  <a:pt x="10766050" y="3966104"/>
                  <a:pt x="10767362" y="3960518"/>
                </a:cubicBezTo>
                <a:cubicBezTo>
                  <a:pt x="10767319" y="3929436"/>
                  <a:pt x="10769769" y="3898794"/>
                  <a:pt x="10774826" y="3868787"/>
                </a:cubicBezTo>
                <a:lnTo>
                  <a:pt x="10775366" y="3862150"/>
                </a:lnTo>
                <a:cubicBezTo>
                  <a:pt x="10775535" y="3862145"/>
                  <a:pt x="10775704" y="3862140"/>
                  <a:pt x="10775872" y="3862087"/>
                </a:cubicBezTo>
                <a:cubicBezTo>
                  <a:pt x="10826148" y="3511992"/>
                  <a:pt x="11107187" y="3233421"/>
                  <a:pt x="11466037" y="3174489"/>
                </a:cubicBezTo>
                <a:lnTo>
                  <a:pt x="11466154" y="3173350"/>
                </a:lnTo>
                <a:cubicBezTo>
                  <a:pt x="11471463" y="3172348"/>
                  <a:pt x="11476791" y="3171407"/>
                  <a:pt x="11482367" y="3171823"/>
                </a:cubicBezTo>
                <a:cubicBezTo>
                  <a:pt x="11513550" y="3166310"/>
                  <a:pt x="11545443" y="3163352"/>
                  <a:pt x="11577829" y="3162829"/>
                </a:cubicBezTo>
                <a:close/>
                <a:moveTo>
                  <a:pt x="9916551" y="3161219"/>
                </a:moveTo>
                <a:lnTo>
                  <a:pt x="9933638" y="3162829"/>
                </a:lnTo>
                <a:cubicBezTo>
                  <a:pt x="9966024" y="3163352"/>
                  <a:pt x="9997917" y="3166310"/>
                  <a:pt x="10029100" y="3171823"/>
                </a:cubicBezTo>
                <a:cubicBezTo>
                  <a:pt x="10034676" y="3171407"/>
                  <a:pt x="10040004" y="3172348"/>
                  <a:pt x="10045313" y="3173350"/>
                </a:cubicBezTo>
                <a:lnTo>
                  <a:pt x="10045430" y="3174489"/>
                </a:lnTo>
                <a:cubicBezTo>
                  <a:pt x="10404280" y="3233421"/>
                  <a:pt x="10685319" y="3511992"/>
                  <a:pt x="10735596" y="3862087"/>
                </a:cubicBezTo>
                <a:cubicBezTo>
                  <a:pt x="10735763" y="3862140"/>
                  <a:pt x="10735932" y="3862145"/>
                  <a:pt x="10736101" y="3862150"/>
                </a:cubicBezTo>
                <a:lnTo>
                  <a:pt x="10736641" y="3868787"/>
                </a:lnTo>
                <a:cubicBezTo>
                  <a:pt x="10741698" y="3898794"/>
                  <a:pt x="10744148" y="3929436"/>
                  <a:pt x="10744105" y="3960518"/>
                </a:cubicBezTo>
                <a:cubicBezTo>
                  <a:pt x="10745417" y="3966104"/>
                  <a:pt x="10745476" y="3971728"/>
                  <a:pt x="10745476" y="3977366"/>
                </a:cubicBezTo>
                <a:cubicBezTo>
                  <a:pt x="10745476" y="3981158"/>
                  <a:pt x="10745449" y="3984944"/>
                  <a:pt x="10744883" y="3988716"/>
                </a:cubicBezTo>
                <a:lnTo>
                  <a:pt x="10744384" y="3988683"/>
                </a:lnTo>
                <a:lnTo>
                  <a:pt x="10744358" y="3989174"/>
                </a:lnTo>
                <a:lnTo>
                  <a:pt x="10727240" y="3987561"/>
                </a:lnTo>
                <a:cubicBezTo>
                  <a:pt x="10694865" y="3987038"/>
                  <a:pt x="10662985" y="3984080"/>
                  <a:pt x="10631813" y="3978570"/>
                </a:cubicBezTo>
                <a:cubicBezTo>
                  <a:pt x="10626236" y="3978986"/>
                  <a:pt x="10620907" y="3978045"/>
                  <a:pt x="10615596" y="3977042"/>
                </a:cubicBezTo>
                <a:lnTo>
                  <a:pt x="10615480" y="3975903"/>
                </a:lnTo>
                <a:cubicBezTo>
                  <a:pt x="10256629" y="3916971"/>
                  <a:pt x="9975590" y="3638399"/>
                  <a:pt x="9925315" y="3288305"/>
                </a:cubicBezTo>
                <a:cubicBezTo>
                  <a:pt x="9925147" y="3288253"/>
                  <a:pt x="9924979" y="3288248"/>
                  <a:pt x="9924809" y="3288243"/>
                </a:cubicBezTo>
                <a:lnTo>
                  <a:pt x="9924271" y="3281619"/>
                </a:lnTo>
                <a:cubicBezTo>
                  <a:pt x="9919212" y="3251607"/>
                  <a:pt x="9916761" y="3220958"/>
                  <a:pt x="9916804" y="3189869"/>
                </a:cubicBezTo>
                <a:cubicBezTo>
                  <a:pt x="9915492" y="3184286"/>
                  <a:pt x="9915433" y="3178663"/>
                  <a:pt x="9915433" y="3173027"/>
                </a:cubicBezTo>
                <a:lnTo>
                  <a:pt x="9916027" y="3161677"/>
                </a:lnTo>
                <a:lnTo>
                  <a:pt x="9916525" y="3161709"/>
                </a:lnTo>
                <a:close/>
                <a:moveTo>
                  <a:pt x="9902763" y="3161219"/>
                </a:moveTo>
                <a:lnTo>
                  <a:pt x="9902789" y="3161709"/>
                </a:lnTo>
                <a:lnTo>
                  <a:pt x="9903287" y="3161677"/>
                </a:lnTo>
                <a:lnTo>
                  <a:pt x="9903881" y="3173027"/>
                </a:lnTo>
                <a:cubicBezTo>
                  <a:pt x="9903881" y="3178663"/>
                  <a:pt x="9903822" y="3184286"/>
                  <a:pt x="9902510" y="3189869"/>
                </a:cubicBezTo>
                <a:cubicBezTo>
                  <a:pt x="9902553" y="3220958"/>
                  <a:pt x="9900102" y="3251607"/>
                  <a:pt x="9895043" y="3281619"/>
                </a:cubicBezTo>
                <a:lnTo>
                  <a:pt x="9894505" y="3288243"/>
                </a:lnTo>
                <a:cubicBezTo>
                  <a:pt x="9894335" y="3288248"/>
                  <a:pt x="9894167" y="3288253"/>
                  <a:pt x="9893999" y="3288305"/>
                </a:cubicBezTo>
                <a:cubicBezTo>
                  <a:pt x="9843724" y="3638399"/>
                  <a:pt x="9562685" y="3916971"/>
                  <a:pt x="9203834" y="3975903"/>
                </a:cubicBezTo>
                <a:lnTo>
                  <a:pt x="9203718" y="3977042"/>
                </a:lnTo>
                <a:cubicBezTo>
                  <a:pt x="9198407" y="3978045"/>
                  <a:pt x="9193078" y="3978986"/>
                  <a:pt x="9187501" y="3978570"/>
                </a:cubicBezTo>
                <a:cubicBezTo>
                  <a:pt x="9156329" y="3984080"/>
                  <a:pt x="9124449" y="3987038"/>
                  <a:pt x="9092074" y="3987561"/>
                </a:cubicBezTo>
                <a:lnTo>
                  <a:pt x="9074956" y="3989174"/>
                </a:lnTo>
                <a:lnTo>
                  <a:pt x="9074930" y="3988683"/>
                </a:lnTo>
                <a:lnTo>
                  <a:pt x="9074431" y="3988716"/>
                </a:lnTo>
                <a:cubicBezTo>
                  <a:pt x="9073865" y="3984944"/>
                  <a:pt x="9073838" y="3981158"/>
                  <a:pt x="9073838" y="3977366"/>
                </a:cubicBezTo>
                <a:cubicBezTo>
                  <a:pt x="9073838" y="3971728"/>
                  <a:pt x="9073897" y="3966104"/>
                  <a:pt x="9075209" y="3960518"/>
                </a:cubicBezTo>
                <a:cubicBezTo>
                  <a:pt x="9075166" y="3929436"/>
                  <a:pt x="9077616" y="3898794"/>
                  <a:pt x="9082673" y="3868787"/>
                </a:cubicBezTo>
                <a:lnTo>
                  <a:pt x="9083213" y="3862150"/>
                </a:lnTo>
                <a:cubicBezTo>
                  <a:pt x="9083382" y="3862145"/>
                  <a:pt x="9083551" y="3862140"/>
                  <a:pt x="9083718" y="3862087"/>
                </a:cubicBezTo>
                <a:cubicBezTo>
                  <a:pt x="9133995" y="3511992"/>
                  <a:pt x="9415034" y="3233421"/>
                  <a:pt x="9773884" y="3174489"/>
                </a:cubicBezTo>
                <a:lnTo>
                  <a:pt x="9774001" y="3173350"/>
                </a:lnTo>
                <a:cubicBezTo>
                  <a:pt x="9779310" y="3172348"/>
                  <a:pt x="9784638" y="3171407"/>
                  <a:pt x="9790214" y="3171823"/>
                </a:cubicBezTo>
                <a:cubicBezTo>
                  <a:pt x="9821397" y="3166310"/>
                  <a:pt x="9853290" y="3163352"/>
                  <a:pt x="9885676" y="3162829"/>
                </a:cubicBezTo>
                <a:close/>
                <a:moveTo>
                  <a:pt x="8224400" y="3161219"/>
                </a:moveTo>
                <a:lnTo>
                  <a:pt x="8241488" y="3162829"/>
                </a:lnTo>
                <a:cubicBezTo>
                  <a:pt x="8273873" y="3163352"/>
                  <a:pt x="8305766" y="3166310"/>
                  <a:pt x="8336949" y="3171823"/>
                </a:cubicBezTo>
                <a:cubicBezTo>
                  <a:pt x="8342525" y="3171407"/>
                  <a:pt x="8347853" y="3172348"/>
                  <a:pt x="8353162" y="3173350"/>
                </a:cubicBezTo>
                <a:lnTo>
                  <a:pt x="8353279" y="3174489"/>
                </a:lnTo>
                <a:cubicBezTo>
                  <a:pt x="8712129" y="3233421"/>
                  <a:pt x="8993168" y="3511992"/>
                  <a:pt x="9043444" y="3862087"/>
                </a:cubicBezTo>
                <a:cubicBezTo>
                  <a:pt x="9043612" y="3862140"/>
                  <a:pt x="9043781" y="3862145"/>
                  <a:pt x="9043950" y="3862150"/>
                </a:cubicBezTo>
                <a:lnTo>
                  <a:pt x="9044490" y="3868787"/>
                </a:lnTo>
                <a:cubicBezTo>
                  <a:pt x="9049547" y="3898794"/>
                  <a:pt x="9051997" y="3929436"/>
                  <a:pt x="9051954" y="3960518"/>
                </a:cubicBezTo>
                <a:cubicBezTo>
                  <a:pt x="9053266" y="3966104"/>
                  <a:pt x="9053325" y="3971728"/>
                  <a:pt x="9053325" y="3977366"/>
                </a:cubicBezTo>
                <a:cubicBezTo>
                  <a:pt x="9053325" y="3981158"/>
                  <a:pt x="9053298" y="3984944"/>
                  <a:pt x="9052732" y="3988716"/>
                </a:cubicBezTo>
                <a:lnTo>
                  <a:pt x="9052233" y="3988683"/>
                </a:lnTo>
                <a:lnTo>
                  <a:pt x="9052207" y="3989174"/>
                </a:lnTo>
                <a:lnTo>
                  <a:pt x="9035089" y="3987561"/>
                </a:lnTo>
                <a:cubicBezTo>
                  <a:pt x="9002714" y="3987038"/>
                  <a:pt x="8970834" y="3984080"/>
                  <a:pt x="8939662" y="3978570"/>
                </a:cubicBezTo>
                <a:cubicBezTo>
                  <a:pt x="8934085" y="3978986"/>
                  <a:pt x="8928756" y="3978045"/>
                  <a:pt x="8923445" y="3977042"/>
                </a:cubicBezTo>
                <a:lnTo>
                  <a:pt x="8923329" y="3975903"/>
                </a:lnTo>
                <a:cubicBezTo>
                  <a:pt x="8564478" y="3916971"/>
                  <a:pt x="8283439" y="3638399"/>
                  <a:pt x="8233164" y="3288305"/>
                </a:cubicBezTo>
                <a:cubicBezTo>
                  <a:pt x="8232996" y="3288253"/>
                  <a:pt x="8232828" y="3288248"/>
                  <a:pt x="8232658" y="3288243"/>
                </a:cubicBezTo>
                <a:lnTo>
                  <a:pt x="8232120" y="3281619"/>
                </a:lnTo>
                <a:cubicBezTo>
                  <a:pt x="8227061" y="3251607"/>
                  <a:pt x="8224611" y="3220958"/>
                  <a:pt x="8224653" y="3189869"/>
                </a:cubicBezTo>
                <a:cubicBezTo>
                  <a:pt x="8223341" y="3184286"/>
                  <a:pt x="8223282" y="3178663"/>
                  <a:pt x="8223282" y="3173027"/>
                </a:cubicBezTo>
                <a:lnTo>
                  <a:pt x="8223876" y="3161677"/>
                </a:lnTo>
                <a:lnTo>
                  <a:pt x="8224374" y="3161709"/>
                </a:lnTo>
                <a:close/>
                <a:moveTo>
                  <a:pt x="8210612" y="3161219"/>
                </a:moveTo>
                <a:lnTo>
                  <a:pt x="8210638" y="3161709"/>
                </a:lnTo>
                <a:lnTo>
                  <a:pt x="8211136" y="3161677"/>
                </a:lnTo>
                <a:lnTo>
                  <a:pt x="8211730" y="3173027"/>
                </a:lnTo>
                <a:cubicBezTo>
                  <a:pt x="8211730" y="3178663"/>
                  <a:pt x="8211672" y="3184286"/>
                  <a:pt x="8210360" y="3189869"/>
                </a:cubicBezTo>
                <a:cubicBezTo>
                  <a:pt x="8210402" y="3220958"/>
                  <a:pt x="8207951" y="3251607"/>
                  <a:pt x="8202893" y="3281619"/>
                </a:cubicBezTo>
                <a:lnTo>
                  <a:pt x="8202354" y="3288243"/>
                </a:lnTo>
                <a:cubicBezTo>
                  <a:pt x="8202185" y="3288248"/>
                  <a:pt x="8202016" y="3288253"/>
                  <a:pt x="8201849" y="3288305"/>
                </a:cubicBezTo>
                <a:cubicBezTo>
                  <a:pt x="8151573" y="3638399"/>
                  <a:pt x="7870534" y="3916971"/>
                  <a:pt x="7511683" y="3975903"/>
                </a:cubicBezTo>
                <a:lnTo>
                  <a:pt x="7511567" y="3977042"/>
                </a:lnTo>
                <a:cubicBezTo>
                  <a:pt x="7506256" y="3978045"/>
                  <a:pt x="7500927" y="3978986"/>
                  <a:pt x="7495350" y="3978570"/>
                </a:cubicBezTo>
                <a:cubicBezTo>
                  <a:pt x="7464178" y="3984080"/>
                  <a:pt x="7432298" y="3987038"/>
                  <a:pt x="7399924" y="3987561"/>
                </a:cubicBezTo>
                <a:lnTo>
                  <a:pt x="7382805" y="3989174"/>
                </a:lnTo>
                <a:lnTo>
                  <a:pt x="7382779" y="3988683"/>
                </a:lnTo>
                <a:lnTo>
                  <a:pt x="7382280" y="3988716"/>
                </a:lnTo>
                <a:cubicBezTo>
                  <a:pt x="7381714" y="3984944"/>
                  <a:pt x="7381687" y="3981158"/>
                  <a:pt x="7381687" y="3977366"/>
                </a:cubicBezTo>
                <a:cubicBezTo>
                  <a:pt x="7381687" y="3971728"/>
                  <a:pt x="7381746" y="3966104"/>
                  <a:pt x="7383058" y="3960518"/>
                </a:cubicBezTo>
                <a:cubicBezTo>
                  <a:pt x="7383016" y="3929436"/>
                  <a:pt x="7385465" y="3898794"/>
                  <a:pt x="7390522" y="3868787"/>
                </a:cubicBezTo>
                <a:lnTo>
                  <a:pt x="7391062" y="3862150"/>
                </a:lnTo>
                <a:cubicBezTo>
                  <a:pt x="7391231" y="3862145"/>
                  <a:pt x="7391400" y="3862140"/>
                  <a:pt x="7391568" y="3862087"/>
                </a:cubicBezTo>
                <a:cubicBezTo>
                  <a:pt x="7441844" y="3511992"/>
                  <a:pt x="7722883" y="3233421"/>
                  <a:pt x="8081734" y="3174489"/>
                </a:cubicBezTo>
                <a:lnTo>
                  <a:pt x="8081851" y="3173350"/>
                </a:lnTo>
                <a:cubicBezTo>
                  <a:pt x="8087159" y="3172348"/>
                  <a:pt x="8092487" y="3171407"/>
                  <a:pt x="8098063" y="3171823"/>
                </a:cubicBezTo>
                <a:cubicBezTo>
                  <a:pt x="8129247" y="3166310"/>
                  <a:pt x="8161139" y="3163352"/>
                  <a:pt x="8193525" y="3162829"/>
                </a:cubicBezTo>
                <a:close/>
                <a:moveTo>
                  <a:pt x="6532249" y="3161219"/>
                </a:moveTo>
                <a:lnTo>
                  <a:pt x="6549337" y="3162829"/>
                </a:lnTo>
                <a:cubicBezTo>
                  <a:pt x="6581722" y="3163352"/>
                  <a:pt x="6613615" y="3166310"/>
                  <a:pt x="6644798" y="3171823"/>
                </a:cubicBezTo>
                <a:cubicBezTo>
                  <a:pt x="6650374" y="3171407"/>
                  <a:pt x="6655702" y="3172348"/>
                  <a:pt x="6661011" y="3173350"/>
                </a:cubicBezTo>
                <a:lnTo>
                  <a:pt x="6661128" y="3174489"/>
                </a:lnTo>
                <a:cubicBezTo>
                  <a:pt x="7019978" y="3233421"/>
                  <a:pt x="7301017" y="3511992"/>
                  <a:pt x="7351294" y="3862087"/>
                </a:cubicBezTo>
                <a:cubicBezTo>
                  <a:pt x="7351461" y="3862140"/>
                  <a:pt x="7351631" y="3862145"/>
                  <a:pt x="7351799" y="3862150"/>
                </a:cubicBezTo>
                <a:lnTo>
                  <a:pt x="7352340" y="3868787"/>
                </a:lnTo>
                <a:cubicBezTo>
                  <a:pt x="7357396" y="3898794"/>
                  <a:pt x="7359846" y="3929436"/>
                  <a:pt x="7359804" y="3960518"/>
                </a:cubicBezTo>
                <a:cubicBezTo>
                  <a:pt x="7361116" y="3966104"/>
                  <a:pt x="7361174" y="3971728"/>
                  <a:pt x="7361174" y="3977366"/>
                </a:cubicBezTo>
                <a:cubicBezTo>
                  <a:pt x="7361174" y="3981158"/>
                  <a:pt x="7361147" y="3984944"/>
                  <a:pt x="7360581" y="3988716"/>
                </a:cubicBezTo>
                <a:lnTo>
                  <a:pt x="7360082" y="3988683"/>
                </a:lnTo>
                <a:lnTo>
                  <a:pt x="7360056" y="3989174"/>
                </a:lnTo>
                <a:lnTo>
                  <a:pt x="7342938" y="3987561"/>
                </a:lnTo>
                <a:cubicBezTo>
                  <a:pt x="7310564" y="3987038"/>
                  <a:pt x="7278683" y="3984080"/>
                  <a:pt x="7247511" y="3978570"/>
                </a:cubicBezTo>
                <a:cubicBezTo>
                  <a:pt x="7241934" y="3978986"/>
                  <a:pt x="7236605" y="3978045"/>
                  <a:pt x="7231295" y="3977042"/>
                </a:cubicBezTo>
                <a:lnTo>
                  <a:pt x="7231179" y="3975903"/>
                </a:lnTo>
                <a:cubicBezTo>
                  <a:pt x="6872327" y="3916971"/>
                  <a:pt x="6591288" y="3638399"/>
                  <a:pt x="6541013" y="3288305"/>
                </a:cubicBezTo>
                <a:cubicBezTo>
                  <a:pt x="6540845" y="3288253"/>
                  <a:pt x="6540677" y="3288248"/>
                  <a:pt x="6540507" y="3288243"/>
                </a:cubicBezTo>
                <a:lnTo>
                  <a:pt x="6539969" y="3281619"/>
                </a:lnTo>
                <a:cubicBezTo>
                  <a:pt x="6534910" y="3251607"/>
                  <a:pt x="6532460" y="3220958"/>
                  <a:pt x="6532502" y="3189869"/>
                </a:cubicBezTo>
                <a:cubicBezTo>
                  <a:pt x="6531190" y="3184286"/>
                  <a:pt x="6531131" y="3178663"/>
                  <a:pt x="6531131" y="3173027"/>
                </a:cubicBezTo>
                <a:lnTo>
                  <a:pt x="6531725" y="3161677"/>
                </a:lnTo>
                <a:lnTo>
                  <a:pt x="6532223" y="3161709"/>
                </a:lnTo>
                <a:close/>
                <a:moveTo>
                  <a:pt x="6518461" y="3161219"/>
                </a:moveTo>
                <a:lnTo>
                  <a:pt x="6518487" y="3161709"/>
                </a:lnTo>
                <a:lnTo>
                  <a:pt x="6518985" y="3161677"/>
                </a:lnTo>
                <a:lnTo>
                  <a:pt x="6519579" y="3173027"/>
                </a:lnTo>
                <a:cubicBezTo>
                  <a:pt x="6519579" y="3178663"/>
                  <a:pt x="6519520" y="3184286"/>
                  <a:pt x="6518208" y="3189869"/>
                </a:cubicBezTo>
                <a:cubicBezTo>
                  <a:pt x="6518250" y="3220958"/>
                  <a:pt x="6515800" y="3251607"/>
                  <a:pt x="6510741" y="3281619"/>
                </a:cubicBezTo>
                <a:lnTo>
                  <a:pt x="6510203" y="3288243"/>
                </a:lnTo>
                <a:cubicBezTo>
                  <a:pt x="6510033" y="3288248"/>
                  <a:pt x="6509865" y="3288253"/>
                  <a:pt x="6509697" y="3288305"/>
                </a:cubicBezTo>
                <a:cubicBezTo>
                  <a:pt x="6459422" y="3638399"/>
                  <a:pt x="6178383" y="3916971"/>
                  <a:pt x="5819531" y="3975903"/>
                </a:cubicBezTo>
                <a:lnTo>
                  <a:pt x="5819415" y="3977042"/>
                </a:lnTo>
                <a:cubicBezTo>
                  <a:pt x="5814105" y="3978045"/>
                  <a:pt x="5808776" y="3978986"/>
                  <a:pt x="5803199" y="3978570"/>
                </a:cubicBezTo>
                <a:cubicBezTo>
                  <a:pt x="5772027" y="3984080"/>
                  <a:pt x="5740146" y="3987038"/>
                  <a:pt x="5707772" y="3987561"/>
                </a:cubicBezTo>
                <a:lnTo>
                  <a:pt x="5690654" y="3989174"/>
                </a:lnTo>
                <a:lnTo>
                  <a:pt x="5690628" y="3988683"/>
                </a:lnTo>
                <a:lnTo>
                  <a:pt x="5690129" y="3988716"/>
                </a:lnTo>
                <a:cubicBezTo>
                  <a:pt x="5689563" y="3984944"/>
                  <a:pt x="5689536" y="3981158"/>
                  <a:pt x="5689536" y="3977366"/>
                </a:cubicBezTo>
                <a:cubicBezTo>
                  <a:pt x="5689536" y="3971728"/>
                  <a:pt x="5689594" y="3966104"/>
                  <a:pt x="5690906" y="3960518"/>
                </a:cubicBezTo>
                <a:cubicBezTo>
                  <a:pt x="5690864" y="3929436"/>
                  <a:pt x="5693314" y="3898794"/>
                  <a:pt x="5698370" y="3868787"/>
                </a:cubicBezTo>
                <a:lnTo>
                  <a:pt x="5698911" y="3862150"/>
                </a:lnTo>
                <a:cubicBezTo>
                  <a:pt x="5699079" y="3862145"/>
                  <a:pt x="5699249" y="3862140"/>
                  <a:pt x="5699416" y="3862087"/>
                </a:cubicBezTo>
                <a:cubicBezTo>
                  <a:pt x="5749693" y="3511992"/>
                  <a:pt x="6030732" y="3233421"/>
                  <a:pt x="6389582" y="3174489"/>
                </a:cubicBezTo>
                <a:lnTo>
                  <a:pt x="6389699" y="3173350"/>
                </a:lnTo>
                <a:cubicBezTo>
                  <a:pt x="6395008" y="3172348"/>
                  <a:pt x="6400336" y="3171407"/>
                  <a:pt x="6405912" y="3171823"/>
                </a:cubicBezTo>
                <a:cubicBezTo>
                  <a:pt x="6437095" y="3166310"/>
                  <a:pt x="6468988" y="3163352"/>
                  <a:pt x="6501373" y="3162829"/>
                </a:cubicBezTo>
                <a:close/>
                <a:moveTo>
                  <a:pt x="4840098" y="3161219"/>
                </a:moveTo>
                <a:lnTo>
                  <a:pt x="4857185" y="3162829"/>
                </a:lnTo>
                <a:cubicBezTo>
                  <a:pt x="4889571" y="3163352"/>
                  <a:pt x="4921463" y="3166310"/>
                  <a:pt x="4952647" y="3171823"/>
                </a:cubicBezTo>
                <a:cubicBezTo>
                  <a:pt x="4958223" y="3171407"/>
                  <a:pt x="4963551" y="3172348"/>
                  <a:pt x="4968859" y="3173350"/>
                </a:cubicBezTo>
                <a:lnTo>
                  <a:pt x="4968976" y="3174489"/>
                </a:lnTo>
                <a:cubicBezTo>
                  <a:pt x="5327827" y="3233421"/>
                  <a:pt x="5608866" y="3511992"/>
                  <a:pt x="5659142" y="3862087"/>
                </a:cubicBezTo>
                <a:cubicBezTo>
                  <a:pt x="5659310" y="3862140"/>
                  <a:pt x="5659479" y="3862145"/>
                  <a:pt x="5659648" y="3862150"/>
                </a:cubicBezTo>
                <a:lnTo>
                  <a:pt x="5660188" y="3868787"/>
                </a:lnTo>
                <a:cubicBezTo>
                  <a:pt x="5665245" y="3898794"/>
                  <a:pt x="5667694" y="3929436"/>
                  <a:pt x="5667652" y="3960518"/>
                </a:cubicBezTo>
                <a:cubicBezTo>
                  <a:pt x="5668964" y="3966104"/>
                  <a:pt x="5669023" y="3971728"/>
                  <a:pt x="5669023" y="3977366"/>
                </a:cubicBezTo>
                <a:cubicBezTo>
                  <a:pt x="5669023" y="3981158"/>
                  <a:pt x="5668996" y="3984944"/>
                  <a:pt x="5668430" y="3988716"/>
                </a:cubicBezTo>
                <a:lnTo>
                  <a:pt x="5667931" y="3988683"/>
                </a:lnTo>
                <a:lnTo>
                  <a:pt x="5667905" y="3989174"/>
                </a:lnTo>
                <a:lnTo>
                  <a:pt x="5650786" y="3987561"/>
                </a:lnTo>
                <a:cubicBezTo>
                  <a:pt x="5618412" y="3987038"/>
                  <a:pt x="5586532" y="3984080"/>
                  <a:pt x="5555360" y="3978570"/>
                </a:cubicBezTo>
                <a:cubicBezTo>
                  <a:pt x="5549783" y="3978986"/>
                  <a:pt x="5544454" y="3978045"/>
                  <a:pt x="5539143" y="3977042"/>
                </a:cubicBezTo>
                <a:lnTo>
                  <a:pt x="5539027" y="3975903"/>
                </a:lnTo>
                <a:cubicBezTo>
                  <a:pt x="5180176" y="3916971"/>
                  <a:pt x="4899137" y="3638399"/>
                  <a:pt x="4848861" y="3288305"/>
                </a:cubicBezTo>
                <a:cubicBezTo>
                  <a:pt x="4848694" y="3288253"/>
                  <a:pt x="4848525" y="3288248"/>
                  <a:pt x="4848356" y="3288243"/>
                </a:cubicBezTo>
                <a:lnTo>
                  <a:pt x="4847817" y="3281619"/>
                </a:lnTo>
                <a:cubicBezTo>
                  <a:pt x="4842759" y="3251607"/>
                  <a:pt x="4840308" y="3220958"/>
                  <a:pt x="4840350" y="3189869"/>
                </a:cubicBezTo>
                <a:cubicBezTo>
                  <a:pt x="4839038" y="3184286"/>
                  <a:pt x="4838980" y="3178663"/>
                  <a:pt x="4838980" y="3173027"/>
                </a:cubicBezTo>
                <a:lnTo>
                  <a:pt x="4839574" y="3161677"/>
                </a:lnTo>
                <a:lnTo>
                  <a:pt x="4840072" y="3161709"/>
                </a:lnTo>
                <a:close/>
                <a:moveTo>
                  <a:pt x="4826310" y="3161219"/>
                </a:moveTo>
                <a:lnTo>
                  <a:pt x="4826336" y="3161709"/>
                </a:lnTo>
                <a:lnTo>
                  <a:pt x="4826834" y="3161677"/>
                </a:lnTo>
                <a:lnTo>
                  <a:pt x="4827428" y="3173027"/>
                </a:lnTo>
                <a:cubicBezTo>
                  <a:pt x="4827428" y="3178663"/>
                  <a:pt x="4827369" y="3184286"/>
                  <a:pt x="4826057" y="3189869"/>
                </a:cubicBezTo>
                <a:cubicBezTo>
                  <a:pt x="4826099" y="3220958"/>
                  <a:pt x="4823649" y="3251607"/>
                  <a:pt x="4818590" y="3281619"/>
                </a:cubicBezTo>
                <a:lnTo>
                  <a:pt x="4818052" y="3288243"/>
                </a:lnTo>
                <a:cubicBezTo>
                  <a:pt x="4817882" y="3288248"/>
                  <a:pt x="4817714" y="3288253"/>
                  <a:pt x="4817546" y="3288305"/>
                </a:cubicBezTo>
                <a:cubicBezTo>
                  <a:pt x="4767271" y="3638399"/>
                  <a:pt x="4486232" y="3916971"/>
                  <a:pt x="4127381" y="3975903"/>
                </a:cubicBezTo>
                <a:lnTo>
                  <a:pt x="4127264" y="3977042"/>
                </a:lnTo>
                <a:cubicBezTo>
                  <a:pt x="4121954" y="3978045"/>
                  <a:pt x="4116625" y="3978986"/>
                  <a:pt x="4111048" y="3978570"/>
                </a:cubicBezTo>
                <a:cubicBezTo>
                  <a:pt x="4079876" y="3984080"/>
                  <a:pt x="4047996" y="3987038"/>
                  <a:pt x="4015621" y="3987561"/>
                </a:cubicBezTo>
                <a:lnTo>
                  <a:pt x="3998503" y="3989174"/>
                </a:lnTo>
                <a:lnTo>
                  <a:pt x="3998477" y="3988683"/>
                </a:lnTo>
                <a:lnTo>
                  <a:pt x="3997978" y="3988716"/>
                </a:lnTo>
                <a:cubicBezTo>
                  <a:pt x="3997412" y="3984944"/>
                  <a:pt x="3997385" y="3981158"/>
                  <a:pt x="3997385" y="3977366"/>
                </a:cubicBezTo>
                <a:cubicBezTo>
                  <a:pt x="3997385" y="3971728"/>
                  <a:pt x="3997443" y="3966104"/>
                  <a:pt x="3998755" y="3960518"/>
                </a:cubicBezTo>
                <a:cubicBezTo>
                  <a:pt x="3998713" y="3929436"/>
                  <a:pt x="4001163" y="3898794"/>
                  <a:pt x="4006219" y="3868787"/>
                </a:cubicBezTo>
                <a:lnTo>
                  <a:pt x="4006760" y="3862150"/>
                </a:lnTo>
                <a:cubicBezTo>
                  <a:pt x="4006928" y="3862145"/>
                  <a:pt x="4007098" y="3862140"/>
                  <a:pt x="4007265" y="3862087"/>
                </a:cubicBezTo>
                <a:cubicBezTo>
                  <a:pt x="4057542" y="3511992"/>
                  <a:pt x="4338581" y="3233421"/>
                  <a:pt x="4697431" y="3174489"/>
                </a:cubicBezTo>
                <a:lnTo>
                  <a:pt x="4697548" y="3173350"/>
                </a:lnTo>
                <a:cubicBezTo>
                  <a:pt x="4702857" y="3172348"/>
                  <a:pt x="4708185" y="3171407"/>
                  <a:pt x="4713761" y="3171823"/>
                </a:cubicBezTo>
                <a:cubicBezTo>
                  <a:pt x="4744944" y="3166310"/>
                  <a:pt x="4776837" y="3163352"/>
                  <a:pt x="4809222" y="3162829"/>
                </a:cubicBezTo>
                <a:close/>
                <a:moveTo>
                  <a:pt x="3147947" y="3161219"/>
                </a:moveTo>
                <a:lnTo>
                  <a:pt x="3165034" y="3162829"/>
                </a:lnTo>
                <a:cubicBezTo>
                  <a:pt x="3197420" y="3163352"/>
                  <a:pt x="3229312" y="3166310"/>
                  <a:pt x="3260496" y="3171823"/>
                </a:cubicBezTo>
                <a:cubicBezTo>
                  <a:pt x="3266072" y="3171407"/>
                  <a:pt x="3271400" y="3172348"/>
                  <a:pt x="3276708" y="3173350"/>
                </a:cubicBezTo>
                <a:lnTo>
                  <a:pt x="3276826" y="3174489"/>
                </a:lnTo>
                <a:cubicBezTo>
                  <a:pt x="3635676" y="3233421"/>
                  <a:pt x="3916715" y="3511992"/>
                  <a:pt x="3966991" y="3862087"/>
                </a:cubicBezTo>
                <a:cubicBezTo>
                  <a:pt x="3967159" y="3862140"/>
                  <a:pt x="3967328" y="3862145"/>
                  <a:pt x="3967497" y="3862150"/>
                </a:cubicBezTo>
                <a:lnTo>
                  <a:pt x="3968037" y="3868787"/>
                </a:lnTo>
                <a:cubicBezTo>
                  <a:pt x="3973094" y="3898794"/>
                  <a:pt x="3975543" y="3929436"/>
                  <a:pt x="3975501" y="3960518"/>
                </a:cubicBezTo>
                <a:cubicBezTo>
                  <a:pt x="3976813" y="3966104"/>
                  <a:pt x="3976872" y="3971728"/>
                  <a:pt x="3976872" y="3977366"/>
                </a:cubicBezTo>
                <a:cubicBezTo>
                  <a:pt x="3976872" y="3981158"/>
                  <a:pt x="3976845" y="3984944"/>
                  <a:pt x="3976279" y="3988716"/>
                </a:cubicBezTo>
                <a:lnTo>
                  <a:pt x="3975780" y="3988683"/>
                </a:lnTo>
                <a:lnTo>
                  <a:pt x="3975754" y="3989174"/>
                </a:lnTo>
                <a:lnTo>
                  <a:pt x="3958635" y="3987561"/>
                </a:lnTo>
                <a:cubicBezTo>
                  <a:pt x="3926261" y="3987038"/>
                  <a:pt x="3894381" y="3984080"/>
                  <a:pt x="3863209" y="3978570"/>
                </a:cubicBezTo>
                <a:cubicBezTo>
                  <a:pt x="3857632" y="3978986"/>
                  <a:pt x="3852303" y="3978045"/>
                  <a:pt x="3846992" y="3977042"/>
                </a:cubicBezTo>
                <a:lnTo>
                  <a:pt x="3846876" y="3975903"/>
                </a:lnTo>
                <a:cubicBezTo>
                  <a:pt x="3488025" y="3916971"/>
                  <a:pt x="3206986" y="3638399"/>
                  <a:pt x="3156710" y="3288305"/>
                </a:cubicBezTo>
                <a:cubicBezTo>
                  <a:pt x="3156543" y="3288253"/>
                  <a:pt x="3156374" y="3288248"/>
                  <a:pt x="3156205" y="3288243"/>
                </a:cubicBezTo>
                <a:lnTo>
                  <a:pt x="3155667" y="3281619"/>
                </a:lnTo>
                <a:cubicBezTo>
                  <a:pt x="3150608" y="3251607"/>
                  <a:pt x="3148157" y="3220958"/>
                  <a:pt x="3148199" y="3189869"/>
                </a:cubicBezTo>
                <a:cubicBezTo>
                  <a:pt x="3146887" y="3184286"/>
                  <a:pt x="3146829" y="3178663"/>
                  <a:pt x="3146829" y="3173027"/>
                </a:cubicBezTo>
                <a:lnTo>
                  <a:pt x="3147423" y="3161677"/>
                </a:lnTo>
                <a:lnTo>
                  <a:pt x="3147921" y="3161709"/>
                </a:lnTo>
                <a:close/>
                <a:moveTo>
                  <a:pt x="3134159" y="3161219"/>
                </a:moveTo>
                <a:lnTo>
                  <a:pt x="3134185" y="3161709"/>
                </a:lnTo>
                <a:lnTo>
                  <a:pt x="3134683" y="3161677"/>
                </a:lnTo>
                <a:lnTo>
                  <a:pt x="3135277" y="3173027"/>
                </a:lnTo>
                <a:cubicBezTo>
                  <a:pt x="3135277" y="3178663"/>
                  <a:pt x="3135218" y="3184286"/>
                  <a:pt x="3133906" y="3189869"/>
                </a:cubicBezTo>
                <a:cubicBezTo>
                  <a:pt x="3133948" y="3220958"/>
                  <a:pt x="3131498" y="3251607"/>
                  <a:pt x="3126439" y="3281619"/>
                </a:cubicBezTo>
                <a:lnTo>
                  <a:pt x="3125901" y="3288243"/>
                </a:lnTo>
                <a:cubicBezTo>
                  <a:pt x="3125731" y="3288248"/>
                  <a:pt x="3125563" y="3288253"/>
                  <a:pt x="3125395" y="3288305"/>
                </a:cubicBezTo>
                <a:cubicBezTo>
                  <a:pt x="3075120" y="3638399"/>
                  <a:pt x="2794081" y="3916971"/>
                  <a:pt x="2435230" y="3975903"/>
                </a:cubicBezTo>
                <a:lnTo>
                  <a:pt x="2435113" y="3977042"/>
                </a:lnTo>
                <a:cubicBezTo>
                  <a:pt x="2429803" y="3978045"/>
                  <a:pt x="2424474" y="3978986"/>
                  <a:pt x="2418897" y="3978570"/>
                </a:cubicBezTo>
                <a:cubicBezTo>
                  <a:pt x="2387725" y="3984080"/>
                  <a:pt x="2355845" y="3987038"/>
                  <a:pt x="2323470" y="3987561"/>
                </a:cubicBezTo>
                <a:lnTo>
                  <a:pt x="2306352" y="3989174"/>
                </a:lnTo>
                <a:lnTo>
                  <a:pt x="2306326" y="3988683"/>
                </a:lnTo>
                <a:lnTo>
                  <a:pt x="2305827" y="3988716"/>
                </a:lnTo>
                <a:cubicBezTo>
                  <a:pt x="2305261" y="3984944"/>
                  <a:pt x="2305234" y="3981158"/>
                  <a:pt x="2305234" y="3977366"/>
                </a:cubicBezTo>
                <a:cubicBezTo>
                  <a:pt x="2305234" y="3971728"/>
                  <a:pt x="2305292" y="3966104"/>
                  <a:pt x="2306604" y="3960518"/>
                </a:cubicBezTo>
                <a:cubicBezTo>
                  <a:pt x="2306562" y="3929436"/>
                  <a:pt x="2309012" y="3898794"/>
                  <a:pt x="2314068" y="3868787"/>
                </a:cubicBezTo>
                <a:lnTo>
                  <a:pt x="2314609" y="3862150"/>
                </a:lnTo>
                <a:cubicBezTo>
                  <a:pt x="2314777" y="3862145"/>
                  <a:pt x="2314947" y="3862140"/>
                  <a:pt x="2315114" y="3862087"/>
                </a:cubicBezTo>
                <a:cubicBezTo>
                  <a:pt x="2365391" y="3511992"/>
                  <a:pt x="2646430" y="3233421"/>
                  <a:pt x="3005280" y="3174489"/>
                </a:cubicBezTo>
                <a:lnTo>
                  <a:pt x="3005397" y="3173350"/>
                </a:lnTo>
                <a:cubicBezTo>
                  <a:pt x="3010706" y="3172348"/>
                  <a:pt x="3016034" y="3171407"/>
                  <a:pt x="3021610" y="3171823"/>
                </a:cubicBezTo>
                <a:cubicBezTo>
                  <a:pt x="3052793" y="3166310"/>
                  <a:pt x="3084686" y="3163352"/>
                  <a:pt x="3117071" y="3162829"/>
                </a:cubicBezTo>
                <a:close/>
                <a:moveTo>
                  <a:pt x="1455796" y="3161219"/>
                </a:moveTo>
                <a:lnTo>
                  <a:pt x="1472883" y="3162829"/>
                </a:lnTo>
                <a:cubicBezTo>
                  <a:pt x="1505269" y="3163352"/>
                  <a:pt x="1537161" y="3166310"/>
                  <a:pt x="1568345" y="3171823"/>
                </a:cubicBezTo>
                <a:cubicBezTo>
                  <a:pt x="1573921" y="3171407"/>
                  <a:pt x="1579249" y="3172348"/>
                  <a:pt x="1584557" y="3173350"/>
                </a:cubicBezTo>
                <a:lnTo>
                  <a:pt x="1584675" y="3174489"/>
                </a:lnTo>
                <a:cubicBezTo>
                  <a:pt x="1943525" y="3233421"/>
                  <a:pt x="2224564" y="3511992"/>
                  <a:pt x="2274840" y="3862087"/>
                </a:cubicBezTo>
                <a:cubicBezTo>
                  <a:pt x="2275008" y="3862140"/>
                  <a:pt x="2275177" y="3862145"/>
                  <a:pt x="2275346" y="3862150"/>
                </a:cubicBezTo>
                <a:lnTo>
                  <a:pt x="2275886" y="3868787"/>
                </a:lnTo>
                <a:cubicBezTo>
                  <a:pt x="2280943" y="3898794"/>
                  <a:pt x="2283392" y="3929436"/>
                  <a:pt x="2283350" y="3960518"/>
                </a:cubicBezTo>
                <a:cubicBezTo>
                  <a:pt x="2284662" y="3966104"/>
                  <a:pt x="2284721" y="3971728"/>
                  <a:pt x="2284721" y="3977366"/>
                </a:cubicBezTo>
                <a:cubicBezTo>
                  <a:pt x="2284721" y="3981158"/>
                  <a:pt x="2284694" y="3984944"/>
                  <a:pt x="2284128" y="3988716"/>
                </a:cubicBezTo>
                <a:lnTo>
                  <a:pt x="2283629" y="3988683"/>
                </a:lnTo>
                <a:lnTo>
                  <a:pt x="2283603" y="3989174"/>
                </a:lnTo>
                <a:lnTo>
                  <a:pt x="2266484" y="3987561"/>
                </a:lnTo>
                <a:cubicBezTo>
                  <a:pt x="2234110" y="3987038"/>
                  <a:pt x="2202230" y="3984080"/>
                  <a:pt x="2171058" y="3978570"/>
                </a:cubicBezTo>
                <a:cubicBezTo>
                  <a:pt x="2165481" y="3978986"/>
                  <a:pt x="2160152" y="3978045"/>
                  <a:pt x="2154841" y="3977042"/>
                </a:cubicBezTo>
                <a:lnTo>
                  <a:pt x="2154725" y="3975903"/>
                </a:lnTo>
                <a:cubicBezTo>
                  <a:pt x="1795874" y="3916971"/>
                  <a:pt x="1514835" y="3638399"/>
                  <a:pt x="1464559" y="3288305"/>
                </a:cubicBezTo>
                <a:cubicBezTo>
                  <a:pt x="1464392" y="3288253"/>
                  <a:pt x="1464223" y="3288248"/>
                  <a:pt x="1464054" y="3288243"/>
                </a:cubicBezTo>
                <a:lnTo>
                  <a:pt x="1463515" y="3281619"/>
                </a:lnTo>
                <a:cubicBezTo>
                  <a:pt x="1458457" y="3251607"/>
                  <a:pt x="1456006" y="3220958"/>
                  <a:pt x="1456048" y="3189869"/>
                </a:cubicBezTo>
                <a:cubicBezTo>
                  <a:pt x="1454736" y="3184286"/>
                  <a:pt x="1454678" y="3178663"/>
                  <a:pt x="1454678" y="3173027"/>
                </a:cubicBezTo>
                <a:lnTo>
                  <a:pt x="1455272" y="3161677"/>
                </a:lnTo>
                <a:lnTo>
                  <a:pt x="1455770" y="3161709"/>
                </a:lnTo>
                <a:close/>
                <a:moveTo>
                  <a:pt x="1442008" y="3161219"/>
                </a:moveTo>
                <a:lnTo>
                  <a:pt x="1442034" y="3161709"/>
                </a:lnTo>
                <a:lnTo>
                  <a:pt x="1442532" y="3161677"/>
                </a:lnTo>
                <a:lnTo>
                  <a:pt x="1443126" y="3173027"/>
                </a:lnTo>
                <a:cubicBezTo>
                  <a:pt x="1443126" y="3178663"/>
                  <a:pt x="1443067" y="3184286"/>
                  <a:pt x="1441755" y="3189869"/>
                </a:cubicBezTo>
                <a:cubicBezTo>
                  <a:pt x="1441797" y="3220958"/>
                  <a:pt x="1439347" y="3251607"/>
                  <a:pt x="1434288" y="3281619"/>
                </a:cubicBezTo>
                <a:lnTo>
                  <a:pt x="1433750" y="3288243"/>
                </a:lnTo>
                <a:cubicBezTo>
                  <a:pt x="1433580" y="3288248"/>
                  <a:pt x="1433412" y="3288253"/>
                  <a:pt x="1433244" y="3288305"/>
                </a:cubicBezTo>
                <a:cubicBezTo>
                  <a:pt x="1382969" y="3638399"/>
                  <a:pt x="1101930" y="3916971"/>
                  <a:pt x="743079" y="3975903"/>
                </a:cubicBezTo>
                <a:lnTo>
                  <a:pt x="742962" y="3977042"/>
                </a:lnTo>
                <a:cubicBezTo>
                  <a:pt x="737652" y="3978045"/>
                  <a:pt x="732323" y="3978986"/>
                  <a:pt x="726746" y="3978570"/>
                </a:cubicBezTo>
                <a:cubicBezTo>
                  <a:pt x="695574" y="3984080"/>
                  <a:pt x="663693" y="3987038"/>
                  <a:pt x="631319" y="3987561"/>
                </a:cubicBezTo>
                <a:lnTo>
                  <a:pt x="614201" y="3989174"/>
                </a:lnTo>
                <a:lnTo>
                  <a:pt x="614175" y="3988683"/>
                </a:lnTo>
                <a:lnTo>
                  <a:pt x="613676" y="3988716"/>
                </a:lnTo>
                <a:cubicBezTo>
                  <a:pt x="613110" y="3984944"/>
                  <a:pt x="613083" y="3981158"/>
                  <a:pt x="613083" y="3977366"/>
                </a:cubicBezTo>
                <a:cubicBezTo>
                  <a:pt x="613083" y="3971728"/>
                  <a:pt x="613141" y="3966104"/>
                  <a:pt x="614453" y="3960518"/>
                </a:cubicBezTo>
                <a:cubicBezTo>
                  <a:pt x="614411" y="3929436"/>
                  <a:pt x="616861" y="3898794"/>
                  <a:pt x="621917" y="3868787"/>
                </a:cubicBezTo>
                <a:lnTo>
                  <a:pt x="622458" y="3862150"/>
                </a:lnTo>
                <a:cubicBezTo>
                  <a:pt x="622626" y="3862145"/>
                  <a:pt x="622796" y="3862140"/>
                  <a:pt x="622963" y="3862087"/>
                </a:cubicBezTo>
                <a:cubicBezTo>
                  <a:pt x="673240" y="3511992"/>
                  <a:pt x="954279" y="3233421"/>
                  <a:pt x="1313129" y="3174489"/>
                </a:cubicBezTo>
                <a:lnTo>
                  <a:pt x="1313246" y="3173350"/>
                </a:lnTo>
                <a:cubicBezTo>
                  <a:pt x="1318555" y="3172348"/>
                  <a:pt x="1323883" y="3171407"/>
                  <a:pt x="1329459" y="3171823"/>
                </a:cubicBezTo>
                <a:cubicBezTo>
                  <a:pt x="1360642" y="3166310"/>
                  <a:pt x="1392535" y="3163352"/>
                  <a:pt x="1424920" y="3162829"/>
                </a:cubicBezTo>
                <a:close/>
                <a:moveTo>
                  <a:pt x="10909360" y="2447425"/>
                </a:moveTo>
                <a:cubicBezTo>
                  <a:pt x="10962636" y="2718331"/>
                  <a:pt x="11177479" y="2933128"/>
                  <a:pt x="11452669" y="2992271"/>
                </a:cubicBezTo>
                <a:cubicBezTo>
                  <a:pt x="11399394" y="2721365"/>
                  <a:pt x="11184550" y="2506568"/>
                  <a:pt x="10909360" y="2447425"/>
                </a:cubicBezTo>
                <a:close/>
                <a:moveTo>
                  <a:pt x="10602109" y="2447425"/>
                </a:moveTo>
                <a:cubicBezTo>
                  <a:pt x="10326919" y="2506568"/>
                  <a:pt x="10112075" y="2721365"/>
                  <a:pt x="10058800" y="2992271"/>
                </a:cubicBezTo>
                <a:cubicBezTo>
                  <a:pt x="10333990" y="2933128"/>
                  <a:pt x="10548833" y="2718331"/>
                  <a:pt x="10602109" y="2447425"/>
                </a:cubicBezTo>
                <a:close/>
                <a:moveTo>
                  <a:pt x="9217207" y="2447425"/>
                </a:moveTo>
                <a:cubicBezTo>
                  <a:pt x="9270483" y="2718331"/>
                  <a:pt x="9485326" y="2933128"/>
                  <a:pt x="9760516" y="2992271"/>
                </a:cubicBezTo>
                <a:cubicBezTo>
                  <a:pt x="9707241" y="2721365"/>
                  <a:pt x="9492397" y="2506568"/>
                  <a:pt x="9217207" y="2447425"/>
                </a:cubicBezTo>
                <a:close/>
                <a:moveTo>
                  <a:pt x="8909958" y="2447425"/>
                </a:moveTo>
                <a:cubicBezTo>
                  <a:pt x="8634768" y="2506568"/>
                  <a:pt x="8419924" y="2721365"/>
                  <a:pt x="8366649" y="2992271"/>
                </a:cubicBezTo>
                <a:cubicBezTo>
                  <a:pt x="8641839" y="2933128"/>
                  <a:pt x="8856682" y="2718331"/>
                  <a:pt x="8909958" y="2447425"/>
                </a:cubicBezTo>
                <a:close/>
                <a:moveTo>
                  <a:pt x="7525056" y="2447425"/>
                </a:moveTo>
                <a:cubicBezTo>
                  <a:pt x="7578332" y="2718331"/>
                  <a:pt x="7793175" y="2933128"/>
                  <a:pt x="8068365" y="2992271"/>
                </a:cubicBezTo>
                <a:cubicBezTo>
                  <a:pt x="8015090" y="2721365"/>
                  <a:pt x="7800246" y="2506568"/>
                  <a:pt x="7525056" y="2447425"/>
                </a:cubicBezTo>
                <a:close/>
                <a:moveTo>
                  <a:pt x="7217807" y="2447425"/>
                </a:moveTo>
                <a:cubicBezTo>
                  <a:pt x="6942617" y="2506568"/>
                  <a:pt x="6727773" y="2721365"/>
                  <a:pt x="6674498" y="2992271"/>
                </a:cubicBezTo>
                <a:cubicBezTo>
                  <a:pt x="6949688" y="2933128"/>
                  <a:pt x="7164531" y="2718331"/>
                  <a:pt x="7217807" y="2447425"/>
                </a:cubicBezTo>
                <a:close/>
                <a:moveTo>
                  <a:pt x="5832905" y="2447425"/>
                </a:moveTo>
                <a:cubicBezTo>
                  <a:pt x="5886181" y="2718331"/>
                  <a:pt x="6101024" y="2933128"/>
                  <a:pt x="6376214" y="2992271"/>
                </a:cubicBezTo>
                <a:cubicBezTo>
                  <a:pt x="6322939" y="2721365"/>
                  <a:pt x="6108095" y="2506568"/>
                  <a:pt x="5832905" y="2447425"/>
                </a:cubicBezTo>
                <a:close/>
                <a:moveTo>
                  <a:pt x="5525656" y="2447425"/>
                </a:moveTo>
                <a:cubicBezTo>
                  <a:pt x="5250466" y="2506568"/>
                  <a:pt x="5035622" y="2721365"/>
                  <a:pt x="4982347" y="2992271"/>
                </a:cubicBezTo>
                <a:cubicBezTo>
                  <a:pt x="5257537" y="2933128"/>
                  <a:pt x="5472380" y="2718331"/>
                  <a:pt x="5525656" y="2447425"/>
                </a:cubicBezTo>
                <a:close/>
                <a:moveTo>
                  <a:pt x="4140754" y="2447425"/>
                </a:moveTo>
                <a:cubicBezTo>
                  <a:pt x="4194030" y="2718331"/>
                  <a:pt x="4408873" y="2933128"/>
                  <a:pt x="4684063" y="2992271"/>
                </a:cubicBezTo>
                <a:cubicBezTo>
                  <a:pt x="4630788" y="2721365"/>
                  <a:pt x="4415944" y="2506568"/>
                  <a:pt x="4140754" y="2447425"/>
                </a:cubicBezTo>
                <a:close/>
                <a:moveTo>
                  <a:pt x="3833505" y="2447425"/>
                </a:moveTo>
                <a:cubicBezTo>
                  <a:pt x="3558315" y="2506568"/>
                  <a:pt x="3343471" y="2721365"/>
                  <a:pt x="3290196" y="2992271"/>
                </a:cubicBezTo>
                <a:cubicBezTo>
                  <a:pt x="3565386" y="2933128"/>
                  <a:pt x="3780229" y="2718331"/>
                  <a:pt x="3833505" y="2447425"/>
                </a:cubicBezTo>
                <a:close/>
                <a:moveTo>
                  <a:pt x="2448603" y="2447425"/>
                </a:moveTo>
                <a:cubicBezTo>
                  <a:pt x="2501879" y="2718331"/>
                  <a:pt x="2716722" y="2933128"/>
                  <a:pt x="2991912" y="2992271"/>
                </a:cubicBezTo>
                <a:cubicBezTo>
                  <a:pt x="2938637" y="2721365"/>
                  <a:pt x="2723793" y="2506568"/>
                  <a:pt x="2448603" y="2447425"/>
                </a:cubicBezTo>
                <a:close/>
                <a:moveTo>
                  <a:pt x="2141354" y="2447425"/>
                </a:moveTo>
                <a:cubicBezTo>
                  <a:pt x="1866164" y="2506568"/>
                  <a:pt x="1651320" y="2721365"/>
                  <a:pt x="1598045" y="2992271"/>
                </a:cubicBezTo>
                <a:cubicBezTo>
                  <a:pt x="1873235" y="2933128"/>
                  <a:pt x="2088078" y="2718331"/>
                  <a:pt x="2141354" y="2447425"/>
                </a:cubicBezTo>
                <a:close/>
                <a:moveTo>
                  <a:pt x="756452" y="2447425"/>
                </a:moveTo>
                <a:cubicBezTo>
                  <a:pt x="809728" y="2718331"/>
                  <a:pt x="1024571" y="2933128"/>
                  <a:pt x="1299761" y="2992271"/>
                </a:cubicBezTo>
                <a:cubicBezTo>
                  <a:pt x="1246486" y="2721365"/>
                  <a:pt x="1031642" y="2506568"/>
                  <a:pt x="756452" y="2447425"/>
                </a:cubicBezTo>
                <a:close/>
                <a:moveTo>
                  <a:pt x="12192000" y="2344615"/>
                </a:moveTo>
                <a:lnTo>
                  <a:pt x="12192000" y="2477663"/>
                </a:lnTo>
                <a:cubicBezTo>
                  <a:pt x="11966807" y="2562375"/>
                  <a:pt x="11797421" y="2755980"/>
                  <a:pt x="11750953" y="2992271"/>
                </a:cubicBezTo>
                <a:cubicBezTo>
                  <a:pt x="11935988" y="2952504"/>
                  <a:pt x="12093739" y="2842365"/>
                  <a:pt x="12192000" y="2691161"/>
                </a:cubicBezTo>
                <a:lnTo>
                  <a:pt x="12192000" y="2892735"/>
                </a:lnTo>
                <a:cubicBezTo>
                  <a:pt x="12071770" y="3011736"/>
                  <a:pt x="11914089" y="3094511"/>
                  <a:pt x="11737582" y="3123727"/>
                </a:cubicBezTo>
                <a:lnTo>
                  <a:pt x="11737466" y="3124875"/>
                </a:lnTo>
                <a:cubicBezTo>
                  <a:pt x="11732155" y="3125886"/>
                  <a:pt x="11726826" y="3126834"/>
                  <a:pt x="11721249" y="3126415"/>
                </a:cubicBezTo>
                <a:cubicBezTo>
                  <a:pt x="11690077" y="3131969"/>
                  <a:pt x="11658197" y="3134950"/>
                  <a:pt x="11625822" y="3135477"/>
                </a:cubicBezTo>
                <a:lnTo>
                  <a:pt x="11608704" y="3137103"/>
                </a:lnTo>
                <a:lnTo>
                  <a:pt x="11608678" y="3136608"/>
                </a:lnTo>
                <a:lnTo>
                  <a:pt x="11608179" y="3136641"/>
                </a:lnTo>
                <a:cubicBezTo>
                  <a:pt x="11607613" y="3132839"/>
                  <a:pt x="11607586" y="3129023"/>
                  <a:pt x="11607586" y="3125201"/>
                </a:cubicBezTo>
                <a:cubicBezTo>
                  <a:pt x="11607586" y="3119519"/>
                  <a:pt x="11607645" y="3113850"/>
                  <a:pt x="11608957" y="3108220"/>
                </a:cubicBezTo>
                <a:cubicBezTo>
                  <a:pt x="11608914" y="3076892"/>
                  <a:pt x="11611364" y="3046007"/>
                  <a:pt x="11616421" y="3015763"/>
                </a:cubicBezTo>
                <a:lnTo>
                  <a:pt x="11616961" y="3009073"/>
                </a:lnTo>
                <a:cubicBezTo>
                  <a:pt x="11617130" y="3009068"/>
                  <a:pt x="11617299" y="3009063"/>
                  <a:pt x="11617466" y="3009010"/>
                </a:cubicBezTo>
                <a:cubicBezTo>
                  <a:pt x="11662185" y="2695154"/>
                  <a:pt x="11889463" y="2438329"/>
                  <a:pt x="12192000" y="2344615"/>
                </a:cubicBezTo>
                <a:close/>
                <a:moveTo>
                  <a:pt x="10767111" y="2302594"/>
                </a:moveTo>
                <a:lnTo>
                  <a:pt x="10784198" y="2304217"/>
                </a:lnTo>
                <a:cubicBezTo>
                  <a:pt x="10816584" y="2304744"/>
                  <a:pt x="10848477" y="2307725"/>
                  <a:pt x="10879660" y="2313282"/>
                </a:cubicBezTo>
                <a:cubicBezTo>
                  <a:pt x="10885236" y="2312863"/>
                  <a:pt x="10890564" y="2313811"/>
                  <a:pt x="10895873" y="2314821"/>
                </a:cubicBezTo>
                <a:lnTo>
                  <a:pt x="10895990" y="2315969"/>
                </a:lnTo>
                <a:cubicBezTo>
                  <a:pt x="11254840" y="2375367"/>
                  <a:pt x="11535879" y="2656144"/>
                  <a:pt x="11586156" y="3009010"/>
                </a:cubicBezTo>
                <a:cubicBezTo>
                  <a:pt x="11586323" y="3009063"/>
                  <a:pt x="11586492" y="3009068"/>
                  <a:pt x="11586661" y="3009073"/>
                </a:cubicBezTo>
                <a:lnTo>
                  <a:pt x="11587201" y="3015763"/>
                </a:lnTo>
                <a:cubicBezTo>
                  <a:pt x="11592258" y="3046007"/>
                  <a:pt x="11594708" y="3076892"/>
                  <a:pt x="11594665" y="3108220"/>
                </a:cubicBezTo>
                <a:cubicBezTo>
                  <a:pt x="11595977" y="3113850"/>
                  <a:pt x="11596036" y="3119519"/>
                  <a:pt x="11596036" y="3125201"/>
                </a:cubicBezTo>
                <a:cubicBezTo>
                  <a:pt x="11596036" y="3129023"/>
                  <a:pt x="11596009" y="3132839"/>
                  <a:pt x="11595443" y="3136641"/>
                </a:cubicBezTo>
                <a:lnTo>
                  <a:pt x="11594944" y="3136608"/>
                </a:lnTo>
                <a:lnTo>
                  <a:pt x="11594918" y="3137103"/>
                </a:lnTo>
                <a:lnTo>
                  <a:pt x="11577800" y="3135477"/>
                </a:lnTo>
                <a:cubicBezTo>
                  <a:pt x="11545425" y="3134950"/>
                  <a:pt x="11513545" y="3131969"/>
                  <a:pt x="11482373" y="3126415"/>
                </a:cubicBezTo>
                <a:cubicBezTo>
                  <a:pt x="11476796" y="3126834"/>
                  <a:pt x="11471467" y="3125886"/>
                  <a:pt x="11466156" y="3124875"/>
                </a:cubicBezTo>
                <a:lnTo>
                  <a:pt x="11466040" y="3123727"/>
                </a:lnTo>
                <a:cubicBezTo>
                  <a:pt x="11107189" y="3064328"/>
                  <a:pt x="10826150" y="2783551"/>
                  <a:pt x="10775875" y="2430686"/>
                </a:cubicBezTo>
                <a:cubicBezTo>
                  <a:pt x="10775707" y="2430633"/>
                  <a:pt x="10775539" y="2430628"/>
                  <a:pt x="10775369" y="2430623"/>
                </a:cubicBezTo>
                <a:lnTo>
                  <a:pt x="10774831" y="2423947"/>
                </a:lnTo>
                <a:cubicBezTo>
                  <a:pt x="10769772" y="2393697"/>
                  <a:pt x="10767321" y="2362806"/>
                  <a:pt x="10767364" y="2331471"/>
                </a:cubicBezTo>
                <a:cubicBezTo>
                  <a:pt x="10766052" y="2325843"/>
                  <a:pt x="10765993" y="2320176"/>
                  <a:pt x="10765993" y="2314495"/>
                </a:cubicBezTo>
                <a:lnTo>
                  <a:pt x="10766587" y="2303055"/>
                </a:lnTo>
                <a:lnTo>
                  <a:pt x="10767085" y="2303088"/>
                </a:lnTo>
                <a:close/>
                <a:moveTo>
                  <a:pt x="10744358" y="2302594"/>
                </a:moveTo>
                <a:lnTo>
                  <a:pt x="10744384" y="2303088"/>
                </a:lnTo>
                <a:lnTo>
                  <a:pt x="10744882" y="2303055"/>
                </a:lnTo>
                <a:lnTo>
                  <a:pt x="10745476" y="2314495"/>
                </a:lnTo>
                <a:cubicBezTo>
                  <a:pt x="10745476" y="2320176"/>
                  <a:pt x="10745417" y="2325843"/>
                  <a:pt x="10744105" y="2331471"/>
                </a:cubicBezTo>
                <a:cubicBezTo>
                  <a:pt x="10744148" y="2362806"/>
                  <a:pt x="10741697" y="2393697"/>
                  <a:pt x="10736638" y="2423947"/>
                </a:cubicBezTo>
                <a:lnTo>
                  <a:pt x="10736100" y="2430623"/>
                </a:lnTo>
                <a:cubicBezTo>
                  <a:pt x="10735930" y="2430628"/>
                  <a:pt x="10735762" y="2430633"/>
                  <a:pt x="10735594" y="2430686"/>
                </a:cubicBezTo>
                <a:cubicBezTo>
                  <a:pt x="10685319" y="2783551"/>
                  <a:pt x="10404280" y="3064328"/>
                  <a:pt x="10045429" y="3123727"/>
                </a:cubicBezTo>
                <a:lnTo>
                  <a:pt x="10045313" y="3124875"/>
                </a:lnTo>
                <a:cubicBezTo>
                  <a:pt x="10040002" y="3125886"/>
                  <a:pt x="10034673" y="3126834"/>
                  <a:pt x="10029096" y="3126415"/>
                </a:cubicBezTo>
                <a:cubicBezTo>
                  <a:pt x="9997924" y="3131969"/>
                  <a:pt x="9966044" y="3134950"/>
                  <a:pt x="9933669" y="3135477"/>
                </a:cubicBezTo>
                <a:lnTo>
                  <a:pt x="9916551" y="3137103"/>
                </a:lnTo>
                <a:lnTo>
                  <a:pt x="9916525" y="3136608"/>
                </a:lnTo>
                <a:lnTo>
                  <a:pt x="9916026" y="3136641"/>
                </a:lnTo>
                <a:cubicBezTo>
                  <a:pt x="9915460" y="3132839"/>
                  <a:pt x="9915433" y="3129023"/>
                  <a:pt x="9915433" y="3125201"/>
                </a:cubicBezTo>
                <a:cubicBezTo>
                  <a:pt x="9915433" y="3119519"/>
                  <a:pt x="9915492" y="3113850"/>
                  <a:pt x="9916804" y="3108220"/>
                </a:cubicBezTo>
                <a:cubicBezTo>
                  <a:pt x="9916761" y="3076892"/>
                  <a:pt x="9919211" y="3046007"/>
                  <a:pt x="9924268" y="3015763"/>
                </a:cubicBezTo>
                <a:lnTo>
                  <a:pt x="9924808" y="3009073"/>
                </a:lnTo>
                <a:cubicBezTo>
                  <a:pt x="9924977" y="3009068"/>
                  <a:pt x="9925146" y="3009063"/>
                  <a:pt x="9925314" y="3009010"/>
                </a:cubicBezTo>
                <a:cubicBezTo>
                  <a:pt x="9975590" y="2656144"/>
                  <a:pt x="10256629" y="2375367"/>
                  <a:pt x="10615479" y="2315969"/>
                </a:cubicBezTo>
                <a:lnTo>
                  <a:pt x="10615596" y="2314821"/>
                </a:lnTo>
                <a:cubicBezTo>
                  <a:pt x="10620905" y="2313811"/>
                  <a:pt x="10626233" y="2312863"/>
                  <a:pt x="10631809" y="2313282"/>
                </a:cubicBezTo>
                <a:cubicBezTo>
                  <a:pt x="10662992" y="2307725"/>
                  <a:pt x="10694885" y="2304744"/>
                  <a:pt x="10727271" y="2304217"/>
                </a:cubicBezTo>
                <a:close/>
                <a:moveTo>
                  <a:pt x="9074958" y="2302594"/>
                </a:moveTo>
                <a:lnTo>
                  <a:pt x="9092045" y="2304217"/>
                </a:lnTo>
                <a:cubicBezTo>
                  <a:pt x="9124431" y="2304744"/>
                  <a:pt x="9156324" y="2307725"/>
                  <a:pt x="9187507" y="2313282"/>
                </a:cubicBezTo>
                <a:cubicBezTo>
                  <a:pt x="9193083" y="2312863"/>
                  <a:pt x="9198411" y="2313811"/>
                  <a:pt x="9203720" y="2314821"/>
                </a:cubicBezTo>
                <a:lnTo>
                  <a:pt x="9203837" y="2315969"/>
                </a:lnTo>
                <a:cubicBezTo>
                  <a:pt x="9562687" y="2375367"/>
                  <a:pt x="9843726" y="2656144"/>
                  <a:pt x="9894002" y="3009010"/>
                </a:cubicBezTo>
                <a:cubicBezTo>
                  <a:pt x="9894170" y="3009063"/>
                  <a:pt x="9894339" y="3009068"/>
                  <a:pt x="9894508" y="3009073"/>
                </a:cubicBezTo>
                <a:lnTo>
                  <a:pt x="9895048" y="3015763"/>
                </a:lnTo>
                <a:cubicBezTo>
                  <a:pt x="9900105" y="3046007"/>
                  <a:pt x="9902555" y="3076892"/>
                  <a:pt x="9902512" y="3108220"/>
                </a:cubicBezTo>
                <a:cubicBezTo>
                  <a:pt x="9903824" y="3113850"/>
                  <a:pt x="9903883" y="3119519"/>
                  <a:pt x="9903883" y="3125201"/>
                </a:cubicBezTo>
                <a:cubicBezTo>
                  <a:pt x="9903883" y="3129023"/>
                  <a:pt x="9903856" y="3132839"/>
                  <a:pt x="9903290" y="3136641"/>
                </a:cubicBezTo>
                <a:lnTo>
                  <a:pt x="9902791" y="3136608"/>
                </a:lnTo>
                <a:lnTo>
                  <a:pt x="9902765" y="3137103"/>
                </a:lnTo>
                <a:lnTo>
                  <a:pt x="9885647" y="3135477"/>
                </a:lnTo>
                <a:cubicBezTo>
                  <a:pt x="9853272" y="3134950"/>
                  <a:pt x="9821392" y="3131969"/>
                  <a:pt x="9790220" y="3126415"/>
                </a:cubicBezTo>
                <a:cubicBezTo>
                  <a:pt x="9784643" y="3126834"/>
                  <a:pt x="9779314" y="3125886"/>
                  <a:pt x="9774003" y="3124875"/>
                </a:cubicBezTo>
                <a:lnTo>
                  <a:pt x="9773887" y="3123727"/>
                </a:lnTo>
                <a:cubicBezTo>
                  <a:pt x="9415036" y="3064328"/>
                  <a:pt x="9133997" y="2783551"/>
                  <a:pt x="9083722" y="2430686"/>
                </a:cubicBezTo>
                <a:cubicBezTo>
                  <a:pt x="9083554" y="2430633"/>
                  <a:pt x="9083386" y="2430628"/>
                  <a:pt x="9083216" y="2430623"/>
                </a:cubicBezTo>
                <a:lnTo>
                  <a:pt x="9082678" y="2423947"/>
                </a:lnTo>
                <a:cubicBezTo>
                  <a:pt x="9077619" y="2393697"/>
                  <a:pt x="9075168" y="2362806"/>
                  <a:pt x="9075211" y="2331471"/>
                </a:cubicBezTo>
                <a:cubicBezTo>
                  <a:pt x="9073899" y="2325843"/>
                  <a:pt x="9073840" y="2320176"/>
                  <a:pt x="9073840" y="2314495"/>
                </a:cubicBezTo>
                <a:lnTo>
                  <a:pt x="9074434" y="2303055"/>
                </a:lnTo>
                <a:lnTo>
                  <a:pt x="9074932" y="2303088"/>
                </a:lnTo>
                <a:close/>
                <a:moveTo>
                  <a:pt x="9052207" y="2302594"/>
                </a:moveTo>
                <a:lnTo>
                  <a:pt x="9052233" y="2303088"/>
                </a:lnTo>
                <a:lnTo>
                  <a:pt x="9052731" y="2303055"/>
                </a:lnTo>
                <a:lnTo>
                  <a:pt x="9053325" y="2314495"/>
                </a:lnTo>
                <a:cubicBezTo>
                  <a:pt x="9053325" y="2320176"/>
                  <a:pt x="9053266" y="2325843"/>
                  <a:pt x="9051954" y="2331471"/>
                </a:cubicBezTo>
                <a:cubicBezTo>
                  <a:pt x="9051997" y="2362806"/>
                  <a:pt x="9049546" y="2393697"/>
                  <a:pt x="9044487" y="2423947"/>
                </a:cubicBezTo>
                <a:lnTo>
                  <a:pt x="9043949" y="2430623"/>
                </a:lnTo>
                <a:cubicBezTo>
                  <a:pt x="9043779" y="2430628"/>
                  <a:pt x="9043611" y="2430633"/>
                  <a:pt x="9043443" y="2430686"/>
                </a:cubicBezTo>
                <a:cubicBezTo>
                  <a:pt x="8993168" y="2783551"/>
                  <a:pt x="8712129" y="3064328"/>
                  <a:pt x="8353278" y="3123727"/>
                </a:cubicBezTo>
                <a:lnTo>
                  <a:pt x="8353162" y="3124875"/>
                </a:lnTo>
                <a:cubicBezTo>
                  <a:pt x="8347851" y="3125886"/>
                  <a:pt x="8342522" y="3126834"/>
                  <a:pt x="8336945" y="3126415"/>
                </a:cubicBezTo>
                <a:cubicBezTo>
                  <a:pt x="8305773" y="3131969"/>
                  <a:pt x="8273893" y="3134950"/>
                  <a:pt x="8241519" y="3135477"/>
                </a:cubicBezTo>
                <a:lnTo>
                  <a:pt x="8224400" y="3137103"/>
                </a:lnTo>
                <a:lnTo>
                  <a:pt x="8224374" y="3136608"/>
                </a:lnTo>
                <a:lnTo>
                  <a:pt x="8223875" y="3136641"/>
                </a:lnTo>
                <a:cubicBezTo>
                  <a:pt x="8223309" y="3132839"/>
                  <a:pt x="8223282" y="3129023"/>
                  <a:pt x="8223282" y="3125201"/>
                </a:cubicBezTo>
                <a:cubicBezTo>
                  <a:pt x="8223282" y="3119519"/>
                  <a:pt x="8223341" y="3113850"/>
                  <a:pt x="8224653" y="3108220"/>
                </a:cubicBezTo>
                <a:cubicBezTo>
                  <a:pt x="8224611" y="3076892"/>
                  <a:pt x="8227060" y="3046007"/>
                  <a:pt x="8232117" y="3015763"/>
                </a:cubicBezTo>
                <a:lnTo>
                  <a:pt x="8232657" y="3009073"/>
                </a:lnTo>
                <a:cubicBezTo>
                  <a:pt x="8232826" y="3009068"/>
                  <a:pt x="8232995" y="3009063"/>
                  <a:pt x="8233163" y="3009010"/>
                </a:cubicBezTo>
                <a:cubicBezTo>
                  <a:pt x="8283439" y="2656144"/>
                  <a:pt x="8564478" y="2375367"/>
                  <a:pt x="8923328" y="2315969"/>
                </a:cubicBezTo>
                <a:lnTo>
                  <a:pt x="8923445" y="2314821"/>
                </a:lnTo>
                <a:cubicBezTo>
                  <a:pt x="8928754" y="2313811"/>
                  <a:pt x="8934082" y="2312863"/>
                  <a:pt x="8939658" y="2313282"/>
                </a:cubicBezTo>
                <a:cubicBezTo>
                  <a:pt x="8970841" y="2307725"/>
                  <a:pt x="9002734" y="2304744"/>
                  <a:pt x="9035120" y="2304217"/>
                </a:cubicBezTo>
                <a:close/>
                <a:moveTo>
                  <a:pt x="7382807" y="2302594"/>
                </a:moveTo>
                <a:lnTo>
                  <a:pt x="7399895" y="2304217"/>
                </a:lnTo>
                <a:cubicBezTo>
                  <a:pt x="7432280" y="2304744"/>
                  <a:pt x="7464173" y="2307725"/>
                  <a:pt x="7495356" y="2313282"/>
                </a:cubicBezTo>
                <a:cubicBezTo>
                  <a:pt x="7500932" y="2312863"/>
                  <a:pt x="7506260" y="2313811"/>
                  <a:pt x="7511569" y="2314821"/>
                </a:cubicBezTo>
                <a:lnTo>
                  <a:pt x="7511686" y="2315969"/>
                </a:lnTo>
                <a:cubicBezTo>
                  <a:pt x="7870536" y="2375367"/>
                  <a:pt x="8151575" y="2656144"/>
                  <a:pt x="8201852" y="3009010"/>
                </a:cubicBezTo>
                <a:cubicBezTo>
                  <a:pt x="8202019" y="3009063"/>
                  <a:pt x="8202189" y="3009068"/>
                  <a:pt x="8202357" y="3009073"/>
                </a:cubicBezTo>
                <a:lnTo>
                  <a:pt x="8202898" y="3015763"/>
                </a:lnTo>
                <a:cubicBezTo>
                  <a:pt x="8207954" y="3046007"/>
                  <a:pt x="8210404" y="3076892"/>
                  <a:pt x="8210362" y="3108220"/>
                </a:cubicBezTo>
                <a:cubicBezTo>
                  <a:pt x="8211674" y="3113850"/>
                  <a:pt x="8211732" y="3119519"/>
                  <a:pt x="8211732" y="3125201"/>
                </a:cubicBezTo>
                <a:cubicBezTo>
                  <a:pt x="8211732" y="3129023"/>
                  <a:pt x="8211705" y="3132839"/>
                  <a:pt x="8211139" y="3136641"/>
                </a:cubicBezTo>
                <a:lnTo>
                  <a:pt x="8210640" y="3136608"/>
                </a:lnTo>
                <a:lnTo>
                  <a:pt x="8210614" y="3137103"/>
                </a:lnTo>
                <a:lnTo>
                  <a:pt x="8193496" y="3135477"/>
                </a:lnTo>
                <a:cubicBezTo>
                  <a:pt x="8161122" y="3134950"/>
                  <a:pt x="8129241" y="3131969"/>
                  <a:pt x="8098069" y="3126415"/>
                </a:cubicBezTo>
                <a:cubicBezTo>
                  <a:pt x="8092492" y="3126834"/>
                  <a:pt x="8087163" y="3125886"/>
                  <a:pt x="8081853" y="3124875"/>
                </a:cubicBezTo>
                <a:lnTo>
                  <a:pt x="8081737" y="3123727"/>
                </a:lnTo>
                <a:cubicBezTo>
                  <a:pt x="7722885" y="3064328"/>
                  <a:pt x="7441846" y="2783551"/>
                  <a:pt x="7391571" y="2430686"/>
                </a:cubicBezTo>
                <a:cubicBezTo>
                  <a:pt x="7391403" y="2430633"/>
                  <a:pt x="7391235" y="2430628"/>
                  <a:pt x="7391065" y="2430623"/>
                </a:cubicBezTo>
                <a:lnTo>
                  <a:pt x="7390527" y="2423947"/>
                </a:lnTo>
                <a:cubicBezTo>
                  <a:pt x="7385468" y="2393697"/>
                  <a:pt x="7383018" y="2362806"/>
                  <a:pt x="7383060" y="2331471"/>
                </a:cubicBezTo>
                <a:cubicBezTo>
                  <a:pt x="7381748" y="2325843"/>
                  <a:pt x="7381689" y="2320176"/>
                  <a:pt x="7381689" y="2314495"/>
                </a:cubicBezTo>
                <a:lnTo>
                  <a:pt x="7382283" y="2303055"/>
                </a:lnTo>
                <a:lnTo>
                  <a:pt x="7382781" y="2303088"/>
                </a:lnTo>
                <a:close/>
                <a:moveTo>
                  <a:pt x="7360056" y="2302594"/>
                </a:moveTo>
                <a:lnTo>
                  <a:pt x="7360082" y="2303088"/>
                </a:lnTo>
                <a:lnTo>
                  <a:pt x="7360580" y="2303055"/>
                </a:lnTo>
                <a:lnTo>
                  <a:pt x="7361174" y="2314495"/>
                </a:lnTo>
                <a:cubicBezTo>
                  <a:pt x="7361174" y="2320176"/>
                  <a:pt x="7361116" y="2325843"/>
                  <a:pt x="7359804" y="2331471"/>
                </a:cubicBezTo>
                <a:cubicBezTo>
                  <a:pt x="7359846" y="2362806"/>
                  <a:pt x="7357395" y="2393697"/>
                  <a:pt x="7352337" y="2423947"/>
                </a:cubicBezTo>
                <a:lnTo>
                  <a:pt x="7351798" y="2430623"/>
                </a:lnTo>
                <a:cubicBezTo>
                  <a:pt x="7351629" y="2430628"/>
                  <a:pt x="7351460" y="2430633"/>
                  <a:pt x="7351293" y="2430686"/>
                </a:cubicBezTo>
                <a:cubicBezTo>
                  <a:pt x="7301017" y="2783551"/>
                  <a:pt x="7019978" y="3064328"/>
                  <a:pt x="6661127" y="3123727"/>
                </a:cubicBezTo>
                <a:lnTo>
                  <a:pt x="6661011" y="3124875"/>
                </a:lnTo>
                <a:cubicBezTo>
                  <a:pt x="6655700" y="3125886"/>
                  <a:pt x="6650371" y="3126834"/>
                  <a:pt x="6644794" y="3126415"/>
                </a:cubicBezTo>
                <a:cubicBezTo>
                  <a:pt x="6613622" y="3131969"/>
                  <a:pt x="6581742" y="3134950"/>
                  <a:pt x="6549368" y="3135477"/>
                </a:cubicBezTo>
                <a:lnTo>
                  <a:pt x="6532249" y="3137103"/>
                </a:lnTo>
                <a:lnTo>
                  <a:pt x="6532223" y="3136608"/>
                </a:lnTo>
                <a:lnTo>
                  <a:pt x="6531724" y="3136641"/>
                </a:lnTo>
                <a:cubicBezTo>
                  <a:pt x="6531158" y="3132839"/>
                  <a:pt x="6531131" y="3129023"/>
                  <a:pt x="6531131" y="3125201"/>
                </a:cubicBezTo>
                <a:cubicBezTo>
                  <a:pt x="6531131" y="3119519"/>
                  <a:pt x="6531190" y="3113850"/>
                  <a:pt x="6532502" y="3108220"/>
                </a:cubicBezTo>
                <a:cubicBezTo>
                  <a:pt x="6532460" y="3076892"/>
                  <a:pt x="6534909" y="3046007"/>
                  <a:pt x="6539966" y="3015763"/>
                </a:cubicBezTo>
                <a:lnTo>
                  <a:pt x="6540506" y="3009073"/>
                </a:lnTo>
                <a:cubicBezTo>
                  <a:pt x="6540675" y="3009068"/>
                  <a:pt x="6540844" y="3009063"/>
                  <a:pt x="6541012" y="3009010"/>
                </a:cubicBezTo>
                <a:cubicBezTo>
                  <a:pt x="6591288" y="2656144"/>
                  <a:pt x="6872327" y="2375367"/>
                  <a:pt x="7231178" y="2315969"/>
                </a:cubicBezTo>
                <a:lnTo>
                  <a:pt x="7231295" y="2314821"/>
                </a:lnTo>
                <a:cubicBezTo>
                  <a:pt x="7236603" y="2313811"/>
                  <a:pt x="7241931" y="2312863"/>
                  <a:pt x="7247507" y="2313282"/>
                </a:cubicBezTo>
                <a:cubicBezTo>
                  <a:pt x="7278691" y="2307725"/>
                  <a:pt x="7310583" y="2304744"/>
                  <a:pt x="7342969" y="2304217"/>
                </a:cubicBezTo>
                <a:close/>
                <a:moveTo>
                  <a:pt x="5690656" y="2302594"/>
                </a:moveTo>
                <a:lnTo>
                  <a:pt x="5707743" y="2304217"/>
                </a:lnTo>
                <a:cubicBezTo>
                  <a:pt x="5740129" y="2304744"/>
                  <a:pt x="5772021" y="2307725"/>
                  <a:pt x="5803205" y="2313282"/>
                </a:cubicBezTo>
                <a:cubicBezTo>
                  <a:pt x="5808781" y="2312863"/>
                  <a:pt x="5814109" y="2313811"/>
                  <a:pt x="5819417" y="2314821"/>
                </a:cubicBezTo>
                <a:lnTo>
                  <a:pt x="5819534" y="2315969"/>
                </a:lnTo>
                <a:cubicBezTo>
                  <a:pt x="6178385" y="2375367"/>
                  <a:pt x="6459424" y="2656144"/>
                  <a:pt x="6509700" y="3009010"/>
                </a:cubicBezTo>
                <a:cubicBezTo>
                  <a:pt x="6509868" y="3009063"/>
                  <a:pt x="6510037" y="3009068"/>
                  <a:pt x="6510206" y="3009073"/>
                </a:cubicBezTo>
                <a:lnTo>
                  <a:pt x="6510746" y="3015763"/>
                </a:lnTo>
                <a:cubicBezTo>
                  <a:pt x="6515803" y="3046007"/>
                  <a:pt x="6518252" y="3076892"/>
                  <a:pt x="6518210" y="3108220"/>
                </a:cubicBezTo>
                <a:cubicBezTo>
                  <a:pt x="6519522" y="3113850"/>
                  <a:pt x="6519581" y="3119519"/>
                  <a:pt x="6519581" y="3125201"/>
                </a:cubicBezTo>
                <a:cubicBezTo>
                  <a:pt x="6519581" y="3129023"/>
                  <a:pt x="6519554" y="3132839"/>
                  <a:pt x="6518988" y="3136641"/>
                </a:cubicBezTo>
                <a:lnTo>
                  <a:pt x="6518489" y="3136608"/>
                </a:lnTo>
                <a:lnTo>
                  <a:pt x="6518463" y="3137103"/>
                </a:lnTo>
                <a:lnTo>
                  <a:pt x="6501344" y="3135477"/>
                </a:lnTo>
                <a:cubicBezTo>
                  <a:pt x="6468970" y="3134950"/>
                  <a:pt x="6437090" y="3131969"/>
                  <a:pt x="6405918" y="3126415"/>
                </a:cubicBezTo>
                <a:cubicBezTo>
                  <a:pt x="6400341" y="3126834"/>
                  <a:pt x="6395012" y="3125886"/>
                  <a:pt x="6389701" y="3124875"/>
                </a:cubicBezTo>
                <a:lnTo>
                  <a:pt x="6389585" y="3123727"/>
                </a:lnTo>
                <a:cubicBezTo>
                  <a:pt x="6030734" y="3064328"/>
                  <a:pt x="5749695" y="2783551"/>
                  <a:pt x="5699419" y="2430686"/>
                </a:cubicBezTo>
                <a:cubicBezTo>
                  <a:pt x="5699252" y="2430633"/>
                  <a:pt x="5699083" y="2430628"/>
                  <a:pt x="5698914" y="2430623"/>
                </a:cubicBezTo>
                <a:lnTo>
                  <a:pt x="5698375" y="2423947"/>
                </a:lnTo>
                <a:cubicBezTo>
                  <a:pt x="5693317" y="2393697"/>
                  <a:pt x="5690866" y="2362806"/>
                  <a:pt x="5690908" y="2331471"/>
                </a:cubicBezTo>
                <a:cubicBezTo>
                  <a:pt x="5689596" y="2325843"/>
                  <a:pt x="5689538" y="2320176"/>
                  <a:pt x="5689538" y="2314495"/>
                </a:cubicBezTo>
                <a:lnTo>
                  <a:pt x="5690132" y="2303055"/>
                </a:lnTo>
                <a:lnTo>
                  <a:pt x="5690630" y="2303088"/>
                </a:lnTo>
                <a:close/>
                <a:moveTo>
                  <a:pt x="5667905" y="2302594"/>
                </a:moveTo>
                <a:lnTo>
                  <a:pt x="5667931" y="2303088"/>
                </a:lnTo>
                <a:lnTo>
                  <a:pt x="5668429" y="2303055"/>
                </a:lnTo>
                <a:lnTo>
                  <a:pt x="5669023" y="2314495"/>
                </a:lnTo>
                <a:cubicBezTo>
                  <a:pt x="5669023" y="2320176"/>
                  <a:pt x="5668964" y="2325843"/>
                  <a:pt x="5667652" y="2331471"/>
                </a:cubicBezTo>
                <a:cubicBezTo>
                  <a:pt x="5667694" y="2362806"/>
                  <a:pt x="5665244" y="2393697"/>
                  <a:pt x="5660185" y="2423947"/>
                </a:cubicBezTo>
                <a:lnTo>
                  <a:pt x="5659647" y="2430623"/>
                </a:lnTo>
                <a:cubicBezTo>
                  <a:pt x="5659477" y="2430628"/>
                  <a:pt x="5659309" y="2430633"/>
                  <a:pt x="5659141" y="2430686"/>
                </a:cubicBezTo>
                <a:cubicBezTo>
                  <a:pt x="5608866" y="2783551"/>
                  <a:pt x="5327827" y="3064328"/>
                  <a:pt x="4968975" y="3123727"/>
                </a:cubicBezTo>
                <a:lnTo>
                  <a:pt x="4968859" y="3124875"/>
                </a:lnTo>
                <a:cubicBezTo>
                  <a:pt x="4963549" y="3125886"/>
                  <a:pt x="4958220" y="3126834"/>
                  <a:pt x="4952643" y="3126415"/>
                </a:cubicBezTo>
                <a:cubicBezTo>
                  <a:pt x="4921471" y="3131969"/>
                  <a:pt x="4889590" y="3134950"/>
                  <a:pt x="4857216" y="3135477"/>
                </a:cubicBezTo>
                <a:lnTo>
                  <a:pt x="4840098" y="3137103"/>
                </a:lnTo>
                <a:lnTo>
                  <a:pt x="4840072" y="3136608"/>
                </a:lnTo>
                <a:lnTo>
                  <a:pt x="4839573" y="3136641"/>
                </a:lnTo>
                <a:cubicBezTo>
                  <a:pt x="4839007" y="3132839"/>
                  <a:pt x="4838980" y="3129023"/>
                  <a:pt x="4838980" y="3125201"/>
                </a:cubicBezTo>
                <a:cubicBezTo>
                  <a:pt x="4838980" y="3119519"/>
                  <a:pt x="4839038" y="3113850"/>
                  <a:pt x="4840350" y="3108220"/>
                </a:cubicBezTo>
                <a:cubicBezTo>
                  <a:pt x="4840308" y="3076892"/>
                  <a:pt x="4842758" y="3046007"/>
                  <a:pt x="4847814" y="3015763"/>
                </a:cubicBezTo>
                <a:lnTo>
                  <a:pt x="4848355" y="3009073"/>
                </a:lnTo>
                <a:cubicBezTo>
                  <a:pt x="4848523" y="3009068"/>
                  <a:pt x="4848693" y="3009063"/>
                  <a:pt x="4848860" y="3009010"/>
                </a:cubicBezTo>
                <a:cubicBezTo>
                  <a:pt x="4899137" y="2656144"/>
                  <a:pt x="5180176" y="2375367"/>
                  <a:pt x="5539026" y="2315969"/>
                </a:cubicBezTo>
                <a:lnTo>
                  <a:pt x="5539143" y="2314821"/>
                </a:lnTo>
                <a:cubicBezTo>
                  <a:pt x="5544452" y="2313811"/>
                  <a:pt x="5549780" y="2312863"/>
                  <a:pt x="5555356" y="2313282"/>
                </a:cubicBezTo>
                <a:cubicBezTo>
                  <a:pt x="5586539" y="2307725"/>
                  <a:pt x="5618432" y="2304744"/>
                  <a:pt x="5650817" y="2304217"/>
                </a:cubicBezTo>
                <a:close/>
                <a:moveTo>
                  <a:pt x="3998505" y="2302594"/>
                </a:moveTo>
                <a:lnTo>
                  <a:pt x="4015592" y="2304217"/>
                </a:lnTo>
                <a:cubicBezTo>
                  <a:pt x="4047978" y="2304744"/>
                  <a:pt x="4079870" y="2307725"/>
                  <a:pt x="4111054" y="2313282"/>
                </a:cubicBezTo>
                <a:cubicBezTo>
                  <a:pt x="4116630" y="2312863"/>
                  <a:pt x="4121958" y="2313811"/>
                  <a:pt x="4127266" y="2314821"/>
                </a:cubicBezTo>
                <a:lnTo>
                  <a:pt x="4127384" y="2315969"/>
                </a:lnTo>
                <a:cubicBezTo>
                  <a:pt x="4486234" y="2375367"/>
                  <a:pt x="4767273" y="2656144"/>
                  <a:pt x="4817549" y="3009010"/>
                </a:cubicBezTo>
                <a:cubicBezTo>
                  <a:pt x="4817717" y="3009063"/>
                  <a:pt x="4817886" y="3009068"/>
                  <a:pt x="4818055" y="3009073"/>
                </a:cubicBezTo>
                <a:lnTo>
                  <a:pt x="4818595" y="3015763"/>
                </a:lnTo>
                <a:cubicBezTo>
                  <a:pt x="4823652" y="3046007"/>
                  <a:pt x="4826101" y="3076892"/>
                  <a:pt x="4826059" y="3108220"/>
                </a:cubicBezTo>
                <a:cubicBezTo>
                  <a:pt x="4827371" y="3113850"/>
                  <a:pt x="4827430" y="3119519"/>
                  <a:pt x="4827430" y="3125201"/>
                </a:cubicBezTo>
                <a:cubicBezTo>
                  <a:pt x="4827430" y="3129023"/>
                  <a:pt x="4827403" y="3132839"/>
                  <a:pt x="4826837" y="3136641"/>
                </a:cubicBezTo>
                <a:lnTo>
                  <a:pt x="4826338" y="3136608"/>
                </a:lnTo>
                <a:lnTo>
                  <a:pt x="4826312" y="3137103"/>
                </a:lnTo>
                <a:lnTo>
                  <a:pt x="4809193" y="3135477"/>
                </a:lnTo>
                <a:cubicBezTo>
                  <a:pt x="4776819" y="3134950"/>
                  <a:pt x="4744939" y="3131969"/>
                  <a:pt x="4713767" y="3126415"/>
                </a:cubicBezTo>
                <a:cubicBezTo>
                  <a:pt x="4708190" y="3126834"/>
                  <a:pt x="4702861" y="3125886"/>
                  <a:pt x="4697550" y="3124875"/>
                </a:cubicBezTo>
                <a:lnTo>
                  <a:pt x="4697434" y="3123727"/>
                </a:lnTo>
                <a:cubicBezTo>
                  <a:pt x="4338583" y="3064328"/>
                  <a:pt x="4057544" y="2783551"/>
                  <a:pt x="4007268" y="2430686"/>
                </a:cubicBezTo>
                <a:cubicBezTo>
                  <a:pt x="4007101" y="2430633"/>
                  <a:pt x="4006932" y="2430628"/>
                  <a:pt x="4006763" y="2430623"/>
                </a:cubicBezTo>
                <a:lnTo>
                  <a:pt x="4006225" y="2423947"/>
                </a:lnTo>
                <a:cubicBezTo>
                  <a:pt x="4001166" y="2393697"/>
                  <a:pt x="3998715" y="2362806"/>
                  <a:pt x="3998757" y="2331471"/>
                </a:cubicBezTo>
                <a:cubicBezTo>
                  <a:pt x="3997445" y="2325843"/>
                  <a:pt x="3997387" y="2320176"/>
                  <a:pt x="3997387" y="2314495"/>
                </a:cubicBezTo>
                <a:lnTo>
                  <a:pt x="3997981" y="2303055"/>
                </a:lnTo>
                <a:lnTo>
                  <a:pt x="3998479" y="2303088"/>
                </a:lnTo>
                <a:close/>
                <a:moveTo>
                  <a:pt x="3975754" y="2302594"/>
                </a:moveTo>
                <a:lnTo>
                  <a:pt x="3975780" y="2303088"/>
                </a:lnTo>
                <a:lnTo>
                  <a:pt x="3976278" y="2303055"/>
                </a:lnTo>
                <a:lnTo>
                  <a:pt x="3976872" y="2314495"/>
                </a:lnTo>
                <a:cubicBezTo>
                  <a:pt x="3976872" y="2320176"/>
                  <a:pt x="3976813" y="2325843"/>
                  <a:pt x="3975501" y="2331471"/>
                </a:cubicBezTo>
                <a:cubicBezTo>
                  <a:pt x="3975543" y="2362806"/>
                  <a:pt x="3973093" y="2393697"/>
                  <a:pt x="3968034" y="2423947"/>
                </a:cubicBezTo>
                <a:lnTo>
                  <a:pt x="3967496" y="2430623"/>
                </a:lnTo>
                <a:cubicBezTo>
                  <a:pt x="3967326" y="2430628"/>
                  <a:pt x="3967158" y="2430633"/>
                  <a:pt x="3966990" y="2430686"/>
                </a:cubicBezTo>
                <a:cubicBezTo>
                  <a:pt x="3916715" y="2783551"/>
                  <a:pt x="3635676" y="3064328"/>
                  <a:pt x="3276825" y="3123727"/>
                </a:cubicBezTo>
                <a:lnTo>
                  <a:pt x="3276708" y="3124875"/>
                </a:lnTo>
                <a:cubicBezTo>
                  <a:pt x="3271398" y="3125886"/>
                  <a:pt x="3266069" y="3126834"/>
                  <a:pt x="3260492" y="3126415"/>
                </a:cubicBezTo>
                <a:cubicBezTo>
                  <a:pt x="3229320" y="3131969"/>
                  <a:pt x="3197440" y="3134950"/>
                  <a:pt x="3165065" y="3135477"/>
                </a:cubicBezTo>
                <a:lnTo>
                  <a:pt x="3147947" y="3137103"/>
                </a:lnTo>
                <a:lnTo>
                  <a:pt x="3147921" y="3136608"/>
                </a:lnTo>
                <a:lnTo>
                  <a:pt x="3147422" y="3136641"/>
                </a:lnTo>
                <a:cubicBezTo>
                  <a:pt x="3146856" y="3132839"/>
                  <a:pt x="3146829" y="3129023"/>
                  <a:pt x="3146829" y="3125201"/>
                </a:cubicBezTo>
                <a:cubicBezTo>
                  <a:pt x="3146829" y="3119519"/>
                  <a:pt x="3146887" y="3113850"/>
                  <a:pt x="3148199" y="3108220"/>
                </a:cubicBezTo>
                <a:cubicBezTo>
                  <a:pt x="3148157" y="3076892"/>
                  <a:pt x="3150607" y="3046007"/>
                  <a:pt x="3155663" y="3015763"/>
                </a:cubicBezTo>
                <a:lnTo>
                  <a:pt x="3156204" y="3009073"/>
                </a:lnTo>
                <a:cubicBezTo>
                  <a:pt x="3156372" y="3009068"/>
                  <a:pt x="3156542" y="3009063"/>
                  <a:pt x="3156709" y="3009010"/>
                </a:cubicBezTo>
                <a:cubicBezTo>
                  <a:pt x="3206986" y="2656144"/>
                  <a:pt x="3488025" y="2375367"/>
                  <a:pt x="3846875" y="2315969"/>
                </a:cubicBezTo>
                <a:lnTo>
                  <a:pt x="3846992" y="2314821"/>
                </a:lnTo>
                <a:cubicBezTo>
                  <a:pt x="3852301" y="2313811"/>
                  <a:pt x="3857629" y="2312863"/>
                  <a:pt x="3863205" y="2313282"/>
                </a:cubicBezTo>
                <a:cubicBezTo>
                  <a:pt x="3894388" y="2307725"/>
                  <a:pt x="3926281" y="2304744"/>
                  <a:pt x="3958666" y="2304217"/>
                </a:cubicBezTo>
                <a:close/>
                <a:moveTo>
                  <a:pt x="2306354" y="2302594"/>
                </a:moveTo>
                <a:lnTo>
                  <a:pt x="2323441" y="2304217"/>
                </a:lnTo>
                <a:cubicBezTo>
                  <a:pt x="2355827" y="2304744"/>
                  <a:pt x="2387719" y="2307725"/>
                  <a:pt x="2418903" y="2313282"/>
                </a:cubicBezTo>
                <a:cubicBezTo>
                  <a:pt x="2424479" y="2312863"/>
                  <a:pt x="2429807" y="2313811"/>
                  <a:pt x="2435115" y="2314821"/>
                </a:cubicBezTo>
                <a:lnTo>
                  <a:pt x="2435233" y="2315969"/>
                </a:lnTo>
                <a:cubicBezTo>
                  <a:pt x="2794083" y="2375367"/>
                  <a:pt x="3075122" y="2656144"/>
                  <a:pt x="3125398" y="3009010"/>
                </a:cubicBezTo>
                <a:cubicBezTo>
                  <a:pt x="3125566" y="3009063"/>
                  <a:pt x="3125735" y="3009068"/>
                  <a:pt x="3125904" y="3009073"/>
                </a:cubicBezTo>
                <a:lnTo>
                  <a:pt x="3126444" y="3015763"/>
                </a:lnTo>
                <a:cubicBezTo>
                  <a:pt x="3131501" y="3046007"/>
                  <a:pt x="3133950" y="3076892"/>
                  <a:pt x="3133908" y="3108220"/>
                </a:cubicBezTo>
                <a:cubicBezTo>
                  <a:pt x="3135220" y="3113850"/>
                  <a:pt x="3135279" y="3119519"/>
                  <a:pt x="3135279" y="3125201"/>
                </a:cubicBezTo>
                <a:cubicBezTo>
                  <a:pt x="3135279" y="3129023"/>
                  <a:pt x="3135252" y="3132839"/>
                  <a:pt x="3134686" y="3136641"/>
                </a:cubicBezTo>
                <a:lnTo>
                  <a:pt x="3134187" y="3136608"/>
                </a:lnTo>
                <a:lnTo>
                  <a:pt x="3134161" y="3137103"/>
                </a:lnTo>
                <a:lnTo>
                  <a:pt x="3117042" y="3135477"/>
                </a:lnTo>
                <a:cubicBezTo>
                  <a:pt x="3084668" y="3134950"/>
                  <a:pt x="3052788" y="3131969"/>
                  <a:pt x="3021616" y="3126415"/>
                </a:cubicBezTo>
                <a:cubicBezTo>
                  <a:pt x="3016039" y="3126834"/>
                  <a:pt x="3010710" y="3125886"/>
                  <a:pt x="3005399" y="3124875"/>
                </a:cubicBezTo>
                <a:lnTo>
                  <a:pt x="3005283" y="3123727"/>
                </a:lnTo>
                <a:cubicBezTo>
                  <a:pt x="2646432" y="3064328"/>
                  <a:pt x="2365393" y="2783551"/>
                  <a:pt x="2315117" y="2430686"/>
                </a:cubicBezTo>
                <a:cubicBezTo>
                  <a:pt x="2314950" y="2430633"/>
                  <a:pt x="2314781" y="2430628"/>
                  <a:pt x="2314612" y="2430623"/>
                </a:cubicBezTo>
                <a:lnTo>
                  <a:pt x="2314074" y="2423947"/>
                </a:lnTo>
                <a:cubicBezTo>
                  <a:pt x="2309015" y="2393697"/>
                  <a:pt x="2306564" y="2362806"/>
                  <a:pt x="2306606" y="2331471"/>
                </a:cubicBezTo>
                <a:cubicBezTo>
                  <a:pt x="2305294" y="2325843"/>
                  <a:pt x="2305236" y="2320176"/>
                  <a:pt x="2305236" y="2314495"/>
                </a:cubicBezTo>
                <a:lnTo>
                  <a:pt x="2305830" y="2303055"/>
                </a:lnTo>
                <a:lnTo>
                  <a:pt x="2306328" y="2303088"/>
                </a:lnTo>
                <a:close/>
                <a:moveTo>
                  <a:pt x="2283603" y="2302594"/>
                </a:moveTo>
                <a:lnTo>
                  <a:pt x="2283629" y="2303088"/>
                </a:lnTo>
                <a:lnTo>
                  <a:pt x="2284127" y="2303055"/>
                </a:lnTo>
                <a:lnTo>
                  <a:pt x="2284721" y="2314495"/>
                </a:lnTo>
                <a:cubicBezTo>
                  <a:pt x="2284721" y="2320176"/>
                  <a:pt x="2284662" y="2325843"/>
                  <a:pt x="2283350" y="2331471"/>
                </a:cubicBezTo>
                <a:cubicBezTo>
                  <a:pt x="2283392" y="2362806"/>
                  <a:pt x="2280942" y="2393697"/>
                  <a:pt x="2275883" y="2423947"/>
                </a:cubicBezTo>
                <a:lnTo>
                  <a:pt x="2275345" y="2430623"/>
                </a:lnTo>
                <a:cubicBezTo>
                  <a:pt x="2275175" y="2430628"/>
                  <a:pt x="2275007" y="2430633"/>
                  <a:pt x="2274839" y="2430686"/>
                </a:cubicBezTo>
                <a:cubicBezTo>
                  <a:pt x="2224564" y="2783551"/>
                  <a:pt x="1943525" y="3064328"/>
                  <a:pt x="1584673" y="3123727"/>
                </a:cubicBezTo>
                <a:lnTo>
                  <a:pt x="1584557" y="3124875"/>
                </a:lnTo>
                <a:cubicBezTo>
                  <a:pt x="1579247" y="3125886"/>
                  <a:pt x="1573918" y="3126834"/>
                  <a:pt x="1568341" y="3126415"/>
                </a:cubicBezTo>
                <a:cubicBezTo>
                  <a:pt x="1537169" y="3131969"/>
                  <a:pt x="1505289" y="3134950"/>
                  <a:pt x="1472914" y="3135477"/>
                </a:cubicBezTo>
                <a:lnTo>
                  <a:pt x="1455796" y="3137103"/>
                </a:lnTo>
                <a:lnTo>
                  <a:pt x="1455770" y="3136608"/>
                </a:lnTo>
                <a:lnTo>
                  <a:pt x="1455271" y="3136641"/>
                </a:lnTo>
                <a:cubicBezTo>
                  <a:pt x="1454705" y="3132839"/>
                  <a:pt x="1454678" y="3129023"/>
                  <a:pt x="1454678" y="3125201"/>
                </a:cubicBezTo>
                <a:cubicBezTo>
                  <a:pt x="1454678" y="3119519"/>
                  <a:pt x="1454736" y="3113850"/>
                  <a:pt x="1456048" y="3108220"/>
                </a:cubicBezTo>
                <a:cubicBezTo>
                  <a:pt x="1456006" y="3076892"/>
                  <a:pt x="1458456" y="3046007"/>
                  <a:pt x="1463513" y="3015763"/>
                </a:cubicBezTo>
                <a:lnTo>
                  <a:pt x="1464053" y="3009073"/>
                </a:lnTo>
                <a:cubicBezTo>
                  <a:pt x="1464221" y="3009068"/>
                  <a:pt x="1464391" y="3009063"/>
                  <a:pt x="1464558" y="3009010"/>
                </a:cubicBezTo>
                <a:cubicBezTo>
                  <a:pt x="1514835" y="2656144"/>
                  <a:pt x="1795874" y="2375367"/>
                  <a:pt x="2154724" y="2315969"/>
                </a:cubicBezTo>
                <a:lnTo>
                  <a:pt x="2154841" y="2314821"/>
                </a:lnTo>
                <a:cubicBezTo>
                  <a:pt x="2160150" y="2313811"/>
                  <a:pt x="2165478" y="2312863"/>
                  <a:pt x="2171054" y="2313282"/>
                </a:cubicBezTo>
                <a:cubicBezTo>
                  <a:pt x="2202237" y="2307725"/>
                  <a:pt x="2234130" y="2304744"/>
                  <a:pt x="2266515" y="2304217"/>
                </a:cubicBezTo>
                <a:close/>
                <a:moveTo>
                  <a:pt x="614203" y="2302594"/>
                </a:moveTo>
                <a:lnTo>
                  <a:pt x="631290" y="2304217"/>
                </a:lnTo>
                <a:cubicBezTo>
                  <a:pt x="663676" y="2304744"/>
                  <a:pt x="695568" y="2307725"/>
                  <a:pt x="726752" y="2313282"/>
                </a:cubicBezTo>
                <a:cubicBezTo>
                  <a:pt x="732328" y="2312863"/>
                  <a:pt x="737656" y="2313811"/>
                  <a:pt x="742964" y="2314821"/>
                </a:cubicBezTo>
                <a:lnTo>
                  <a:pt x="743081" y="2315969"/>
                </a:lnTo>
                <a:cubicBezTo>
                  <a:pt x="1101932" y="2375367"/>
                  <a:pt x="1382971" y="2656144"/>
                  <a:pt x="1433247" y="3009010"/>
                </a:cubicBezTo>
                <a:cubicBezTo>
                  <a:pt x="1433415" y="3009063"/>
                  <a:pt x="1433584" y="3009068"/>
                  <a:pt x="1433753" y="3009073"/>
                </a:cubicBezTo>
                <a:lnTo>
                  <a:pt x="1434293" y="3015763"/>
                </a:lnTo>
                <a:cubicBezTo>
                  <a:pt x="1439350" y="3046007"/>
                  <a:pt x="1441799" y="3076892"/>
                  <a:pt x="1441757" y="3108220"/>
                </a:cubicBezTo>
                <a:cubicBezTo>
                  <a:pt x="1443069" y="3113850"/>
                  <a:pt x="1443128" y="3119519"/>
                  <a:pt x="1443128" y="3125201"/>
                </a:cubicBezTo>
                <a:cubicBezTo>
                  <a:pt x="1443128" y="3129023"/>
                  <a:pt x="1443101" y="3132839"/>
                  <a:pt x="1442535" y="3136641"/>
                </a:cubicBezTo>
                <a:lnTo>
                  <a:pt x="1442036" y="3136608"/>
                </a:lnTo>
                <a:lnTo>
                  <a:pt x="1442010" y="3137103"/>
                </a:lnTo>
                <a:lnTo>
                  <a:pt x="1424891" y="3135477"/>
                </a:lnTo>
                <a:cubicBezTo>
                  <a:pt x="1392517" y="3134950"/>
                  <a:pt x="1360637" y="3131969"/>
                  <a:pt x="1329465" y="3126415"/>
                </a:cubicBezTo>
                <a:cubicBezTo>
                  <a:pt x="1323888" y="3126834"/>
                  <a:pt x="1318559" y="3125886"/>
                  <a:pt x="1313248" y="3124875"/>
                </a:cubicBezTo>
                <a:lnTo>
                  <a:pt x="1313132" y="3123727"/>
                </a:lnTo>
                <a:cubicBezTo>
                  <a:pt x="954281" y="3064328"/>
                  <a:pt x="673242" y="2783551"/>
                  <a:pt x="622966" y="2430686"/>
                </a:cubicBezTo>
                <a:cubicBezTo>
                  <a:pt x="622799" y="2430633"/>
                  <a:pt x="622630" y="2430628"/>
                  <a:pt x="622461" y="2430623"/>
                </a:cubicBezTo>
                <a:lnTo>
                  <a:pt x="621923" y="2423947"/>
                </a:lnTo>
                <a:cubicBezTo>
                  <a:pt x="616864" y="2393697"/>
                  <a:pt x="614413" y="2362806"/>
                  <a:pt x="614455" y="2331471"/>
                </a:cubicBezTo>
                <a:cubicBezTo>
                  <a:pt x="613143" y="2325843"/>
                  <a:pt x="613085" y="2320176"/>
                  <a:pt x="613085" y="2314495"/>
                </a:cubicBezTo>
                <a:lnTo>
                  <a:pt x="613679" y="2303055"/>
                </a:lnTo>
                <a:lnTo>
                  <a:pt x="614177" y="2303088"/>
                </a:lnTo>
                <a:close/>
                <a:moveTo>
                  <a:pt x="591452" y="2302594"/>
                </a:moveTo>
                <a:lnTo>
                  <a:pt x="591478" y="2303088"/>
                </a:lnTo>
                <a:lnTo>
                  <a:pt x="591976" y="2303055"/>
                </a:lnTo>
                <a:lnTo>
                  <a:pt x="592570" y="2314495"/>
                </a:lnTo>
                <a:cubicBezTo>
                  <a:pt x="592570" y="2320176"/>
                  <a:pt x="592511" y="2325843"/>
                  <a:pt x="591199" y="2331471"/>
                </a:cubicBezTo>
                <a:cubicBezTo>
                  <a:pt x="591242" y="2362806"/>
                  <a:pt x="588791" y="2393697"/>
                  <a:pt x="583732" y="2423947"/>
                </a:cubicBezTo>
                <a:lnTo>
                  <a:pt x="583194" y="2430623"/>
                </a:lnTo>
                <a:cubicBezTo>
                  <a:pt x="583024" y="2430628"/>
                  <a:pt x="582856" y="2430633"/>
                  <a:pt x="582689" y="2430686"/>
                </a:cubicBezTo>
                <a:cubicBezTo>
                  <a:pt x="537576" y="2747315"/>
                  <a:pt x="306662" y="3005901"/>
                  <a:pt x="0" y="3097101"/>
                </a:cubicBezTo>
                <a:lnTo>
                  <a:pt x="0" y="2964763"/>
                </a:lnTo>
                <a:cubicBezTo>
                  <a:pt x="229298" y="2881926"/>
                  <a:pt x="402181" y="2686530"/>
                  <a:pt x="449203" y="2447425"/>
                </a:cubicBezTo>
                <a:cubicBezTo>
                  <a:pt x="258971" y="2488309"/>
                  <a:pt x="97576" y="2603574"/>
                  <a:pt x="0" y="2761314"/>
                </a:cubicBezTo>
                <a:lnTo>
                  <a:pt x="0" y="2554520"/>
                </a:lnTo>
                <a:cubicBezTo>
                  <a:pt x="121484" y="2431613"/>
                  <a:pt x="282199" y="2345825"/>
                  <a:pt x="462573" y="2315969"/>
                </a:cubicBezTo>
                <a:lnTo>
                  <a:pt x="462690" y="2314821"/>
                </a:lnTo>
                <a:cubicBezTo>
                  <a:pt x="467999" y="2313811"/>
                  <a:pt x="473327" y="2312863"/>
                  <a:pt x="478903" y="2313282"/>
                </a:cubicBezTo>
                <a:cubicBezTo>
                  <a:pt x="510086" y="2307725"/>
                  <a:pt x="541979" y="2304744"/>
                  <a:pt x="574365" y="2304217"/>
                </a:cubicBezTo>
                <a:close/>
                <a:moveTo>
                  <a:pt x="11452667" y="1608087"/>
                </a:moveTo>
                <a:cubicBezTo>
                  <a:pt x="11177477" y="1666766"/>
                  <a:pt x="10962633" y="1879876"/>
                  <a:pt x="10909358" y="2148655"/>
                </a:cubicBezTo>
                <a:cubicBezTo>
                  <a:pt x="11184548" y="2089976"/>
                  <a:pt x="11399391" y="1876866"/>
                  <a:pt x="11452667" y="1608087"/>
                </a:cubicBezTo>
                <a:close/>
                <a:moveTo>
                  <a:pt x="10058800" y="1608087"/>
                </a:moveTo>
                <a:cubicBezTo>
                  <a:pt x="10112076" y="1876866"/>
                  <a:pt x="10326919" y="2089976"/>
                  <a:pt x="10602109" y="2148655"/>
                </a:cubicBezTo>
                <a:cubicBezTo>
                  <a:pt x="10548834" y="1879876"/>
                  <a:pt x="10333990" y="1666766"/>
                  <a:pt x="10058800" y="1608087"/>
                </a:cubicBezTo>
                <a:close/>
                <a:moveTo>
                  <a:pt x="9760514" y="1608087"/>
                </a:moveTo>
                <a:cubicBezTo>
                  <a:pt x="9485324" y="1666766"/>
                  <a:pt x="9270480" y="1879876"/>
                  <a:pt x="9217205" y="2148655"/>
                </a:cubicBezTo>
                <a:cubicBezTo>
                  <a:pt x="9492395" y="2089976"/>
                  <a:pt x="9707238" y="1876866"/>
                  <a:pt x="9760514" y="1608087"/>
                </a:cubicBezTo>
                <a:close/>
                <a:moveTo>
                  <a:pt x="8366649" y="1608087"/>
                </a:moveTo>
                <a:cubicBezTo>
                  <a:pt x="8419925" y="1876866"/>
                  <a:pt x="8634768" y="2089976"/>
                  <a:pt x="8909958" y="2148655"/>
                </a:cubicBezTo>
                <a:cubicBezTo>
                  <a:pt x="8856683" y="1879876"/>
                  <a:pt x="8641839" y="1666766"/>
                  <a:pt x="8366649" y="1608087"/>
                </a:cubicBezTo>
                <a:close/>
                <a:moveTo>
                  <a:pt x="8068363" y="1608087"/>
                </a:moveTo>
                <a:cubicBezTo>
                  <a:pt x="7793173" y="1666766"/>
                  <a:pt x="7578329" y="1879876"/>
                  <a:pt x="7525054" y="2148655"/>
                </a:cubicBezTo>
                <a:cubicBezTo>
                  <a:pt x="7800244" y="2089976"/>
                  <a:pt x="8015087" y="1876866"/>
                  <a:pt x="8068363" y="1608087"/>
                </a:cubicBezTo>
                <a:close/>
                <a:moveTo>
                  <a:pt x="6674498" y="1608087"/>
                </a:moveTo>
                <a:cubicBezTo>
                  <a:pt x="6727774" y="1876866"/>
                  <a:pt x="6942617" y="2089976"/>
                  <a:pt x="7217807" y="2148655"/>
                </a:cubicBezTo>
                <a:cubicBezTo>
                  <a:pt x="7164532" y="1879876"/>
                  <a:pt x="6949688" y="1666766"/>
                  <a:pt x="6674498" y="1608087"/>
                </a:cubicBezTo>
                <a:close/>
                <a:moveTo>
                  <a:pt x="6376212" y="1608087"/>
                </a:moveTo>
                <a:cubicBezTo>
                  <a:pt x="6101022" y="1666766"/>
                  <a:pt x="5886178" y="1879876"/>
                  <a:pt x="5832903" y="2148655"/>
                </a:cubicBezTo>
                <a:cubicBezTo>
                  <a:pt x="6108093" y="2089976"/>
                  <a:pt x="6322936" y="1876866"/>
                  <a:pt x="6376212" y="1608087"/>
                </a:cubicBezTo>
                <a:close/>
                <a:moveTo>
                  <a:pt x="4982347" y="1608087"/>
                </a:moveTo>
                <a:cubicBezTo>
                  <a:pt x="5035623" y="1876866"/>
                  <a:pt x="5250466" y="2089976"/>
                  <a:pt x="5525656" y="2148655"/>
                </a:cubicBezTo>
                <a:cubicBezTo>
                  <a:pt x="5472381" y="1879876"/>
                  <a:pt x="5257537" y="1666766"/>
                  <a:pt x="4982347" y="1608087"/>
                </a:cubicBezTo>
                <a:close/>
                <a:moveTo>
                  <a:pt x="4684061" y="1608087"/>
                </a:moveTo>
                <a:cubicBezTo>
                  <a:pt x="4408871" y="1666766"/>
                  <a:pt x="4194027" y="1879876"/>
                  <a:pt x="4140752" y="2148655"/>
                </a:cubicBezTo>
                <a:cubicBezTo>
                  <a:pt x="4415942" y="2089976"/>
                  <a:pt x="4630785" y="1876866"/>
                  <a:pt x="4684061" y="1608087"/>
                </a:cubicBezTo>
                <a:close/>
                <a:moveTo>
                  <a:pt x="3290196" y="1608087"/>
                </a:moveTo>
                <a:cubicBezTo>
                  <a:pt x="3343472" y="1876866"/>
                  <a:pt x="3558315" y="2089976"/>
                  <a:pt x="3833505" y="2148655"/>
                </a:cubicBezTo>
                <a:cubicBezTo>
                  <a:pt x="3780230" y="1879876"/>
                  <a:pt x="3565386" y="1666766"/>
                  <a:pt x="3290196" y="1608087"/>
                </a:cubicBezTo>
                <a:close/>
                <a:moveTo>
                  <a:pt x="2991910" y="1608087"/>
                </a:moveTo>
                <a:cubicBezTo>
                  <a:pt x="2716720" y="1666766"/>
                  <a:pt x="2501876" y="1879876"/>
                  <a:pt x="2448601" y="2148655"/>
                </a:cubicBezTo>
                <a:cubicBezTo>
                  <a:pt x="2723791" y="2089976"/>
                  <a:pt x="2938634" y="1876866"/>
                  <a:pt x="2991910" y="1608087"/>
                </a:cubicBezTo>
                <a:close/>
                <a:moveTo>
                  <a:pt x="1598045" y="1608087"/>
                </a:moveTo>
                <a:cubicBezTo>
                  <a:pt x="1651321" y="1876866"/>
                  <a:pt x="1866164" y="2089976"/>
                  <a:pt x="2141354" y="2148655"/>
                </a:cubicBezTo>
                <a:cubicBezTo>
                  <a:pt x="2088079" y="1879876"/>
                  <a:pt x="1873235" y="1666766"/>
                  <a:pt x="1598045" y="1608087"/>
                </a:cubicBezTo>
                <a:close/>
                <a:moveTo>
                  <a:pt x="1299759" y="1608087"/>
                </a:moveTo>
                <a:cubicBezTo>
                  <a:pt x="1024569" y="1666766"/>
                  <a:pt x="809725" y="1879876"/>
                  <a:pt x="756450" y="2148655"/>
                </a:cubicBezTo>
                <a:cubicBezTo>
                  <a:pt x="1031640" y="2089976"/>
                  <a:pt x="1246483" y="1876866"/>
                  <a:pt x="1299759" y="1608087"/>
                </a:cubicBezTo>
                <a:close/>
                <a:moveTo>
                  <a:pt x="0" y="1504081"/>
                </a:moveTo>
                <a:cubicBezTo>
                  <a:pt x="306658" y="1594561"/>
                  <a:pt x="537576" y="1851117"/>
                  <a:pt x="582690" y="2165262"/>
                </a:cubicBezTo>
                <a:cubicBezTo>
                  <a:pt x="582857" y="2165315"/>
                  <a:pt x="583026" y="2165320"/>
                  <a:pt x="583195" y="2165325"/>
                </a:cubicBezTo>
                <a:lnTo>
                  <a:pt x="583735" y="2171962"/>
                </a:lnTo>
                <a:cubicBezTo>
                  <a:pt x="588792" y="2201969"/>
                  <a:pt x="591242" y="2232611"/>
                  <a:pt x="591199" y="2263693"/>
                </a:cubicBezTo>
                <a:cubicBezTo>
                  <a:pt x="592511" y="2269279"/>
                  <a:pt x="592570" y="2274903"/>
                  <a:pt x="592570" y="2280541"/>
                </a:cubicBezTo>
                <a:cubicBezTo>
                  <a:pt x="592570" y="2284333"/>
                  <a:pt x="592543" y="2288119"/>
                  <a:pt x="591977" y="2291891"/>
                </a:cubicBezTo>
                <a:lnTo>
                  <a:pt x="591478" y="2291858"/>
                </a:lnTo>
                <a:lnTo>
                  <a:pt x="591452" y="2292349"/>
                </a:lnTo>
                <a:lnTo>
                  <a:pt x="574334" y="2290736"/>
                </a:lnTo>
                <a:cubicBezTo>
                  <a:pt x="541959" y="2290213"/>
                  <a:pt x="510079" y="2287255"/>
                  <a:pt x="478907" y="2281745"/>
                </a:cubicBezTo>
                <a:cubicBezTo>
                  <a:pt x="473330" y="2282161"/>
                  <a:pt x="468001" y="2281220"/>
                  <a:pt x="462690" y="2280217"/>
                </a:cubicBezTo>
                <a:lnTo>
                  <a:pt x="462574" y="2279078"/>
                </a:lnTo>
                <a:cubicBezTo>
                  <a:pt x="282200" y="2249456"/>
                  <a:pt x="121485" y="2164343"/>
                  <a:pt x="0" y="2042401"/>
                </a:cubicBezTo>
                <a:lnTo>
                  <a:pt x="0" y="1837231"/>
                </a:lnTo>
                <a:cubicBezTo>
                  <a:pt x="97584" y="1993737"/>
                  <a:pt x="258975" y="2108093"/>
                  <a:pt x="449203" y="2148655"/>
                </a:cubicBezTo>
                <a:cubicBezTo>
                  <a:pt x="402182" y="1911427"/>
                  <a:pt x="229297" y="1717565"/>
                  <a:pt x="0" y="1635380"/>
                </a:cubicBezTo>
                <a:close/>
                <a:moveTo>
                  <a:pt x="11608704" y="1464394"/>
                </a:moveTo>
                <a:lnTo>
                  <a:pt x="11625791" y="1466004"/>
                </a:lnTo>
                <a:cubicBezTo>
                  <a:pt x="11658177" y="1466527"/>
                  <a:pt x="11690070" y="1469485"/>
                  <a:pt x="11721253" y="1474998"/>
                </a:cubicBezTo>
                <a:cubicBezTo>
                  <a:pt x="11726829" y="1474582"/>
                  <a:pt x="11732157" y="1475523"/>
                  <a:pt x="11737466" y="1476525"/>
                </a:cubicBezTo>
                <a:lnTo>
                  <a:pt x="11737583" y="1477664"/>
                </a:lnTo>
                <a:cubicBezTo>
                  <a:pt x="11914088" y="1506650"/>
                  <a:pt x="12071767" y="1588774"/>
                  <a:pt x="12192000" y="1706842"/>
                </a:cubicBezTo>
                <a:lnTo>
                  <a:pt x="12192000" y="1906833"/>
                </a:lnTo>
                <a:cubicBezTo>
                  <a:pt x="12093732" y="1756811"/>
                  <a:pt x="11935983" y="1647542"/>
                  <a:pt x="11750953" y="1608088"/>
                </a:cubicBezTo>
                <a:cubicBezTo>
                  <a:pt x="11797422" y="1842524"/>
                  <a:pt x="11966808" y="2034608"/>
                  <a:pt x="12192000" y="2118654"/>
                </a:cubicBezTo>
                <a:lnTo>
                  <a:pt x="12192000" y="2250657"/>
                </a:lnTo>
                <a:cubicBezTo>
                  <a:pt x="11889465" y="2157681"/>
                  <a:pt x="11662185" y="1902872"/>
                  <a:pt x="11617468" y="1591480"/>
                </a:cubicBezTo>
                <a:cubicBezTo>
                  <a:pt x="11617300" y="1591427"/>
                  <a:pt x="11617132" y="1591423"/>
                  <a:pt x="11616962" y="1591418"/>
                </a:cubicBezTo>
                <a:lnTo>
                  <a:pt x="11616424" y="1584794"/>
                </a:lnTo>
                <a:cubicBezTo>
                  <a:pt x="11611365" y="1554782"/>
                  <a:pt x="11608914" y="1524133"/>
                  <a:pt x="11608957" y="1493044"/>
                </a:cubicBezTo>
                <a:cubicBezTo>
                  <a:pt x="11607645" y="1487460"/>
                  <a:pt x="11607586" y="1481838"/>
                  <a:pt x="11607586" y="1476202"/>
                </a:cubicBezTo>
                <a:lnTo>
                  <a:pt x="11608180" y="1464851"/>
                </a:lnTo>
                <a:lnTo>
                  <a:pt x="11608678" y="1464884"/>
                </a:lnTo>
                <a:close/>
                <a:moveTo>
                  <a:pt x="11594916" y="1464394"/>
                </a:moveTo>
                <a:lnTo>
                  <a:pt x="11594942" y="1464884"/>
                </a:lnTo>
                <a:lnTo>
                  <a:pt x="11595440" y="1464852"/>
                </a:lnTo>
                <a:lnTo>
                  <a:pt x="11596034" y="1476202"/>
                </a:lnTo>
                <a:cubicBezTo>
                  <a:pt x="11596034" y="1481838"/>
                  <a:pt x="11595975" y="1487460"/>
                  <a:pt x="11594663" y="1493044"/>
                </a:cubicBezTo>
                <a:cubicBezTo>
                  <a:pt x="11594706" y="1524133"/>
                  <a:pt x="11592255" y="1554782"/>
                  <a:pt x="11587196" y="1584794"/>
                </a:cubicBezTo>
                <a:lnTo>
                  <a:pt x="11586658" y="1591418"/>
                </a:lnTo>
                <a:cubicBezTo>
                  <a:pt x="11586488" y="1591423"/>
                  <a:pt x="11586320" y="1591427"/>
                  <a:pt x="11586152" y="1591480"/>
                </a:cubicBezTo>
                <a:cubicBezTo>
                  <a:pt x="11535877" y="1941574"/>
                  <a:pt x="11254838" y="2220146"/>
                  <a:pt x="10895987" y="2279078"/>
                </a:cubicBezTo>
                <a:lnTo>
                  <a:pt x="10895871" y="2280217"/>
                </a:lnTo>
                <a:cubicBezTo>
                  <a:pt x="10890560" y="2281220"/>
                  <a:pt x="10885231" y="2282161"/>
                  <a:pt x="10879654" y="2281745"/>
                </a:cubicBezTo>
                <a:cubicBezTo>
                  <a:pt x="10848482" y="2287255"/>
                  <a:pt x="10816602" y="2290213"/>
                  <a:pt x="10784227" y="2290736"/>
                </a:cubicBezTo>
                <a:lnTo>
                  <a:pt x="10767109" y="2292349"/>
                </a:lnTo>
                <a:lnTo>
                  <a:pt x="10767083" y="2291858"/>
                </a:lnTo>
                <a:lnTo>
                  <a:pt x="10766584" y="2291891"/>
                </a:lnTo>
                <a:cubicBezTo>
                  <a:pt x="10766018" y="2288119"/>
                  <a:pt x="10765991" y="2284333"/>
                  <a:pt x="10765991" y="2280541"/>
                </a:cubicBezTo>
                <a:cubicBezTo>
                  <a:pt x="10765991" y="2274903"/>
                  <a:pt x="10766050" y="2269279"/>
                  <a:pt x="10767362" y="2263693"/>
                </a:cubicBezTo>
                <a:cubicBezTo>
                  <a:pt x="10767319" y="2232611"/>
                  <a:pt x="10769769" y="2201969"/>
                  <a:pt x="10774826" y="2171962"/>
                </a:cubicBezTo>
                <a:lnTo>
                  <a:pt x="10775366" y="2165325"/>
                </a:lnTo>
                <a:cubicBezTo>
                  <a:pt x="10775535" y="2165320"/>
                  <a:pt x="10775704" y="2165315"/>
                  <a:pt x="10775872" y="2165262"/>
                </a:cubicBezTo>
                <a:cubicBezTo>
                  <a:pt x="10826148" y="1815167"/>
                  <a:pt x="11107187" y="1536596"/>
                  <a:pt x="11466037" y="1477664"/>
                </a:cubicBezTo>
                <a:lnTo>
                  <a:pt x="11466154" y="1476525"/>
                </a:lnTo>
                <a:cubicBezTo>
                  <a:pt x="11471463" y="1475523"/>
                  <a:pt x="11476791" y="1474582"/>
                  <a:pt x="11482367" y="1474998"/>
                </a:cubicBezTo>
                <a:cubicBezTo>
                  <a:pt x="11513550" y="1469485"/>
                  <a:pt x="11545443" y="1466527"/>
                  <a:pt x="11577829" y="1466004"/>
                </a:cubicBezTo>
                <a:close/>
                <a:moveTo>
                  <a:pt x="9916551" y="1464394"/>
                </a:moveTo>
                <a:lnTo>
                  <a:pt x="9933638" y="1466004"/>
                </a:lnTo>
                <a:cubicBezTo>
                  <a:pt x="9966024" y="1466527"/>
                  <a:pt x="9997917" y="1469485"/>
                  <a:pt x="10029100" y="1474998"/>
                </a:cubicBezTo>
                <a:cubicBezTo>
                  <a:pt x="10034676" y="1474582"/>
                  <a:pt x="10040004" y="1475523"/>
                  <a:pt x="10045313" y="1476525"/>
                </a:cubicBezTo>
                <a:lnTo>
                  <a:pt x="10045430" y="1477664"/>
                </a:lnTo>
                <a:cubicBezTo>
                  <a:pt x="10404280" y="1536596"/>
                  <a:pt x="10685319" y="1815167"/>
                  <a:pt x="10735596" y="2165262"/>
                </a:cubicBezTo>
                <a:cubicBezTo>
                  <a:pt x="10735763" y="2165315"/>
                  <a:pt x="10735932" y="2165320"/>
                  <a:pt x="10736101" y="2165325"/>
                </a:cubicBezTo>
                <a:lnTo>
                  <a:pt x="10736641" y="2171962"/>
                </a:lnTo>
                <a:cubicBezTo>
                  <a:pt x="10741698" y="2201969"/>
                  <a:pt x="10744148" y="2232611"/>
                  <a:pt x="10744105" y="2263693"/>
                </a:cubicBezTo>
                <a:cubicBezTo>
                  <a:pt x="10745417" y="2269279"/>
                  <a:pt x="10745476" y="2274903"/>
                  <a:pt x="10745476" y="2280541"/>
                </a:cubicBezTo>
                <a:cubicBezTo>
                  <a:pt x="10745476" y="2284333"/>
                  <a:pt x="10745449" y="2288119"/>
                  <a:pt x="10744883" y="2291891"/>
                </a:cubicBezTo>
                <a:lnTo>
                  <a:pt x="10744384" y="2291858"/>
                </a:lnTo>
                <a:lnTo>
                  <a:pt x="10744358" y="2292349"/>
                </a:lnTo>
                <a:lnTo>
                  <a:pt x="10727240" y="2290736"/>
                </a:lnTo>
                <a:cubicBezTo>
                  <a:pt x="10694865" y="2290213"/>
                  <a:pt x="10662985" y="2287255"/>
                  <a:pt x="10631813" y="2281745"/>
                </a:cubicBezTo>
                <a:cubicBezTo>
                  <a:pt x="10626236" y="2282161"/>
                  <a:pt x="10620907" y="2281220"/>
                  <a:pt x="10615596" y="2280217"/>
                </a:cubicBezTo>
                <a:lnTo>
                  <a:pt x="10615480" y="2279078"/>
                </a:lnTo>
                <a:cubicBezTo>
                  <a:pt x="10256629" y="2220146"/>
                  <a:pt x="9975590" y="1941574"/>
                  <a:pt x="9925315" y="1591480"/>
                </a:cubicBezTo>
                <a:cubicBezTo>
                  <a:pt x="9925147" y="1591427"/>
                  <a:pt x="9924979" y="1591423"/>
                  <a:pt x="9924809" y="1591418"/>
                </a:cubicBezTo>
                <a:lnTo>
                  <a:pt x="9924271" y="1584794"/>
                </a:lnTo>
                <a:cubicBezTo>
                  <a:pt x="9919212" y="1554782"/>
                  <a:pt x="9916761" y="1524133"/>
                  <a:pt x="9916804" y="1493044"/>
                </a:cubicBezTo>
                <a:cubicBezTo>
                  <a:pt x="9915492" y="1487460"/>
                  <a:pt x="9915433" y="1481838"/>
                  <a:pt x="9915433" y="1476202"/>
                </a:cubicBezTo>
                <a:lnTo>
                  <a:pt x="9916027" y="1464852"/>
                </a:lnTo>
                <a:lnTo>
                  <a:pt x="9916525" y="1464884"/>
                </a:lnTo>
                <a:close/>
                <a:moveTo>
                  <a:pt x="9902763" y="1464394"/>
                </a:moveTo>
                <a:lnTo>
                  <a:pt x="9902789" y="1464884"/>
                </a:lnTo>
                <a:lnTo>
                  <a:pt x="9903287" y="1464852"/>
                </a:lnTo>
                <a:lnTo>
                  <a:pt x="9903881" y="1476202"/>
                </a:lnTo>
                <a:cubicBezTo>
                  <a:pt x="9903881" y="1481838"/>
                  <a:pt x="9903822" y="1487460"/>
                  <a:pt x="9902510" y="1493044"/>
                </a:cubicBezTo>
                <a:cubicBezTo>
                  <a:pt x="9902553" y="1524133"/>
                  <a:pt x="9900102" y="1554782"/>
                  <a:pt x="9895043" y="1584794"/>
                </a:cubicBezTo>
                <a:lnTo>
                  <a:pt x="9894505" y="1591418"/>
                </a:lnTo>
                <a:cubicBezTo>
                  <a:pt x="9894335" y="1591423"/>
                  <a:pt x="9894167" y="1591427"/>
                  <a:pt x="9893999" y="1591480"/>
                </a:cubicBezTo>
                <a:cubicBezTo>
                  <a:pt x="9843724" y="1941574"/>
                  <a:pt x="9562685" y="2220146"/>
                  <a:pt x="9203834" y="2279078"/>
                </a:cubicBezTo>
                <a:lnTo>
                  <a:pt x="9203718" y="2280217"/>
                </a:lnTo>
                <a:cubicBezTo>
                  <a:pt x="9198407" y="2281220"/>
                  <a:pt x="9193078" y="2282161"/>
                  <a:pt x="9187501" y="2281745"/>
                </a:cubicBezTo>
                <a:cubicBezTo>
                  <a:pt x="9156329" y="2287255"/>
                  <a:pt x="9124449" y="2290213"/>
                  <a:pt x="9092074" y="2290736"/>
                </a:cubicBezTo>
                <a:lnTo>
                  <a:pt x="9074956" y="2292349"/>
                </a:lnTo>
                <a:lnTo>
                  <a:pt x="9074930" y="2291858"/>
                </a:lnTo>
                <a:lnTo>
                  <a:pt x="9074431" y="2291891"/>
                </a:lnTo>
                <a:cubicBezTo>
                  <a:pt x="9073865" y="2288119"/>
                  <a:pt x="9073838" y="2284333"/>
                  <a:pt x="9073838" y="2280541"/>
                </a:cubicBezTo>
                <a:cubicBezTo>
                  <a:pt x="9073838" y="2274903"/>
                  <a:pt x="9073897" y="2269279"/>
                  <a:pt x="9075209" y="2263693"/>
                </a:cubicBezTo>
                <a:cubicBezTo>
                  <a:pt x="9075166" y="2232611"/>
                  <a:pt x="9077616" y="2201969"/>
                  <a:pt x="9082673" y="2171962"/>
                </a:cubicBezTo>
                <a:lnTo>
                  <a:pt x="9083213" y="2165325"/>
                </a:lnTo>
                <a:cubicBezTo>
                  <a:pt x="9083382" y="2165320"/>
                  <a:pt x="9083551" y="2165315"/>
                  <a:pt x="9083718" y="2165262"/>
                </a:cubicBezTo>
                <a:cubicBezTo>
                  <a:pt x="9133995" y="1815167"/>
                  <a:pt x="9415034" y="1536596"/>
                  <a:pt x="9773884" y="1477664"/>
                </a:cubicBezTo>
                <a:lnTo>
                  <a:pt x="9774001" y="1476525"/>
                </a:lnTo>
                <a:cubicBezTo>
                  <a:pt x="9779310" y="1475523"/>
                  <a:pt x="9784638" y="1474582"/>
                  <a:pt x="9790214" y="1474998"/>
                </a:cubicBezTo>
                <a:cubicBezTo>
                  <a:pt x="9821397" y="1469485"/>
                  <a:pt x="9853290" y="1466527"/>
                  <a:pt x="9885676" y="1466004"/>
                </a:cubicBezTo>
                <a:close/>
                <a:moveTo>
                  <a:pt x="8224400" y="1464394"/>
                </a:moveTo>
                <a:lnTo>
                  <a:pt x="8241488" y="1466004"/>
                </a:lnTo>
                <a:cubicBezTo>
                  <a:pt x="8273873" y="1466527"/>
                  <a:pt x="8305766" y="1469485"/>
                  <a:pt x="8336949" y="1474998"/>
                </a:cubicBezTo>
                <a:cubicBezTo>
                  <a:pt x="8342525" y="1474582"/>
                  <a:pt x="8347853" y="1475523"/>
                  <a:pt x="8353162" y="1476525"/>
                </a:cubicBezTo>
                <a:lnTo>
                  <a:pt x="8353279" y="1477664"/>
                </a:lnTo>
                <a:cubicBezTo>
                  <a:pt x="8712129" y="1536596"/>
                  <a:pt x="8993168" y="1815167"/>
                  <a:pt x="9043444" y="2165262"/>
                </a:cubicBezTo>
                <a:cubicBezTo>
                  <a:pt x="9043612" y="2165315"/>
                  <a:pt x="9043781" y="2165320"/>
                  <a:pt x="9043950" y="2165325"/>
                </a:cubicBezTo>
                <a:lnTo>
                  <a:pt x="9044490" y="2171962"/>
                </a:lnTo>
                <a:cubicBezTo>
                  <a:pt x="9049547" y="2201969"/>
                  <a:pt x="9051997" y="2232611"/>
                  <a:pt x="9051954" y="2263693"/>
                </a:cubicBezTo>
                <a:cubicBezTo>
                  <a:pt x="9053266" y="2269279"/>
                  <a:pt x="9053325" y="2274903"/>
                  <a:pt x="9053325" y="2280541"/>
                </a:cubicBezTo>
                <a:cubicBezTo>
                  <a:pt x="9053325" y="2284333"/>
                  <a:pt x="9053298" y="2288119"/>
                  <a:pt x="9052732" y="2291891"/>
                </a:cubicBezTo>
                <a:lnTo>
                  <a:pt x="9052233" y="2291858"/>
                </a:lnTo>
                <a:lnTo>
                  <a:pt x="9052207" y="2292349"/>
                </a:lnTo>
                <a:lnTo>
                  <a:pt x="9035089" y="2290736"/>
                </a:lnTo>
                <a:cubicBezTo>
                  <a:pt x="9002714" y="2290213"/>
                  <a:pt x="8970834" y="2287255"/>
                  <a:pt x="8939662" y="2281745"/>
                </a:cubicBezTo>
                <a:cubicBezTo>
                  <a:pt x="8934085" y="2282161"/>
                  <a:pt x="8928756" y="2281220"/>
                  <a:pt x="8923445" y="2280217"/>
                </a:cubicBezTo>
                <a:lnTo>
                  <a:pt x="8923329" y="2279078"/>
                </a:lnTo>
                <a:cubicBezTo>
                  <a:pt x="8564478" y="2220146"/>
                  <a:pt x="8283439" y="1941574"/>
                  <a:pt x="8233164" y="1591480"/>
                </a:cubicBezTo>
                <a:cubicBezTo>
                  <a:pt x="8232996" y="1591427"/>
                  <a:pt x="8232828" y="1591423"/>
                  <a:pt x="8232658" y="1591418"/>
                </a:cubicBezTo>
                <a:lnTo>
                  <a:pt x="8232120" y="1584794"/>
                </a:lnTo>
                <a:cubicBezTo>
                  <a:pt x="8227061" y="1554782"/>
                  <a:pt x="8224611" y="1524133"/>
                  <a:pt x="8224653" y="1493044"/>
                </a:cubicBezTo>
                <a:cubicBezTo>
                  <a:pt x="8223341" y="1487460"/>
                  <a:pt x="8223282" y="1481838"/>
                  <a:pt x="8223282" y="1476202"/>
                </a:cubicBezTo>
                <a:lnTo>
                  <a:pt x="8223876" y="1464852"/>
                </a:lnTo>
                <a:lnTo>
                  <a:pt x="8224374" y="1464884"/>
                </a:lnTo>
                <a:close/>
                <a:moveTo>
                  <a:pt x="8210612" y="1464394"/>
                </a:moveTo>
                <a:lnTo>
                  <a:pt x="8210638" y="1464884"/>
                </a:lnTo>
                <a:lnTo>
                  <a:pt x="8211136" y="1464852"/>
                </a:lnTo>
                <a:lnTo>
                  <a:pt x="8211730" y="1476202"/>
                </a:lnTo>
                <a:cubicBezTo>
                  <a:pt x="8211730" y="1481838"/>
                  <a:pt x="8211672" y="1487460"/>
                  <a:pt x="8210360" y="1493044"/>
                </a:cubicBezTo>
                <a:cubicBezTo>
                  <a:pt x="8210402" y="1524133"/>
                  <a:pt x="8207951" y="1554782"/>
                  <a:pt x="8202893" y="1584794"/>
                </a:cubicBezTo>
                <a:lnTo>
                  <a:pt x="8202354" y="1591418"/>
                </a:lnTo>
                <a:cubicBezTo>
                  <a:pt x="8202185" y="1591423"/>
                  <a:pt x="8202016" y="1591427"/>
                  <a:pt x="8201849" y="1591480"/>
                </a:cubicBezTo>
                <a:cubicBezTo>
                  <a:pt x="8151573" y="1941574"/>
                  <a:pt x="7870534" y="2220146"/>
                  <a:pt x="7511683" y="2279078"/>
                </a:cubicBezTo>
                <a:lnTo>
                  <a:pt x="7511567" y="2280217"/>
                </a:lnTo>
                <a:cubicBezTo>
                  <a:pt x="7506256" y="2281220"/>
                  <a:pt x="7500927" y="2282161"/>
                  <a:pt x="7495350" y="2281745"/>
                </a:cubicBezTo>
                <a:cubicBezTo>
                  <a:pt x="7464178" y="2287255"/>
                  <a:pt x="7432298" y="2290213"/>
                  <a:pt x="7399924" y="2290736"/>
                </a:cubicBezTo>
                <a:lnTo>
                  <a:pt x="7382805" y="2292349"/>
                </a:lnTo>
                <a:lnTo>
                  <a:pt x="7382779" y="2291858"/>
                </a:lnTo>
                <a:lnTo>
                  <a:pt x="7382280" y="2291891"/>
                </a:lnTo>
                <a:cubicBezTo>
                  <a:pt x="7381714" y="2288119"/>
                  <a:pt x="7381687" y="2284333"/>
                  <a:pt x="7381687" y="2280541"/>
                </a:cubicBezTo>
                <a:cubicBezTo>
                  <a:pt x="7381687" y="2274903"/>
                  <a:pt x="7381746" y="2269279"/>
                  <a:pt x="7383058" y="2263693"/>
                </a:cubicBezTo>
                <a:cubicBezTo>
                  <a:pt x="7383016" y="2232611"/>
                  <a:pt x="7385465" y="2201969"/>
                  <a:pt x="7390522" y="2171962"/>
                </a:cubicBezTo>
                <a:lnTo>
                  <a:pt x="7391062" y="2165325"/>
                </a:lnTo>
                <a:cubicBezTo>
                  <a:pt x="7391231" y="2165320"/>
                  <a:pt x="7391400" y="2165315"/>
                  <a:pt x="7391568" y="2165262"/>
                </a:cubicBezTo>
                <a:cubicBezTo>
                  <a:pt x="7441844" y="1815167"/>
                  <a:pt x="7722883" y="1536596"/>
                  <a:pt x="8081734" y="1477664"/>
                </a:cubicBezTo>
                <a:lnTo>
                  <a:pt x="8081851" y="1476525"/>
                </a:lnTo>
                <a:cubicBezTo>
                  <a:pt x="8087159" y="1475523"/>
                  <a:pt x="8092487" y="1474582"/>
                  <a:pt x="8098063" y="1474998"/>
                </a:cubicBezTo>
                <a:cubicBezTo>
                  <a:pt x="8129247" y="1469485"/>
                  <a:pt x="8161139" y="1466527"/>
                  <a:pt x="8193525" y="1466004"/>
                </a:cubicBezTo>
                <a:close/>
                <a:moveTo>
                  <a:pt x="6532249" y="1464394"/>
                </a:moveTo>
                <a:lnTo>
                  <a:pt x="6549337" y="1466004"/>
                </a:lnTo>
                <a:cubicBezTo>
                  <a:pt x="6581722" y="1466527"/>
                  <a:pt x="6613615" y="1469485"/>
                  <a:pt x="6644798" y="1474998"/>
                </a:cubicBezTo>
                <a:cubicBezTo>
                  <a:pt x="6650374" y="1474582"/>
                  <a:pt x="6655702" y="1475523"/>
                  <a:pt x="6661011" y="1476525"/>
                </a:cubicBezTo>
                <a:lnTo>
                  <a:pt x="6661128" y="1477664"/>
                </a:lnTo>
                <a:cubicBezTo>
                  <a:pt x="7019978" y="1536596"/>
                  <a:pt x="7301017" y="1815167"/>
                  <a:pt x="7351294" y="2165262"/>
                </a:cubicBezTo>
                <a:cubicBezTo>
                  <a:pt x="7351461" y="2165315"/>
                  <a:pt x="7351631" y="2165320"/>
                  <a:pt x="7351799" y="2165325"/>
                </a:cubicBezTo>
                <a:lnTo>
                  <a:pt x="7352340" y="2171962"/>
                </a:lnTo>
                <a:cubicBezTo>
                  <a:pt x="7357396" y="2201969"/>
                  <a:pt x="7359846" y="2232611"/>
                  <a:pt x="7359804" y="2263693"/>
                </a:cubicBezTo>
                <a:cubicBezTo>
                  <a:pt x="7361116" y="2269279"/>
                  <a:pt x="7361174" y="2274903"/>
                  <a:pt x="7361174" y="2280541"/>
                </a:cubicBezTo>
                <a:cubicBezTo>
                  <a:pt x="7361174" y="2284333"/>
                  <a:pt x="7361147" y="2288119"/>
                  <a:pt x="7360581" y="2291891"/>
                </a:cubicBezTo>
                <a:lnTo>
                  <a:pt x="7360082" y="2291858"/>
                </a:lnTo>
                <a:lnTo>
                  <a:pt x="7360056" y="2292349"/>
                </a:lnTo>
                <a:lnTo>
                  <a:pt x="7342938" y="2290736"/>
                </a:lnTo>
                <a:cubicBezTo>
                  <a:pt x="7310564" y="2290213"/>
                  <a:pt x="7278683" y="2287255"/>
                  <a:pt x="7247511" y="2281745"/>
                </a:cubicBezTo>
                <a:cubicBezTo>
                  <a:pt x="7241934" y="2282161"/>
                  <a:pt x="7236605" y="2281220"/>
                  <a:pt x="7231295" y="2280217"/>
                </a:cubicBezTo>
                <a:lnTo>
                  <a:pt x="7231179" y="2279078"/>
                </a:lnTo>
                <a:cubicBezTo>
                  <a:pt x="6872327" y="2220146"/>
                  <a:pt x="6591288" y="1941574"/>
                  <a:pt x="6541013" y="1591480"/>
                </a:cubicBezTo>
                <a:cubicBezTo>
                  <a:pt x="6540845" y="1591427"/>
                  <a:pt x="6540677" y="1591423"/>
                  <a:pt x="6540507" y="1591418"/>
                </a:cubicBezTo>
                <a:lnTo>
                  <a:pt x="6539969" y="1584794"/>
                </a:lnTo>
                <a:cubicBezTo>
                  <a:pt x="6534910" y="1554782"/>
                  <a:pt x="6532460" y="1524133"/>
                  <a:pt x="6532502" y="1493044"/>
                </a:cubicBezTo>
                <a:cubicBezTo>
                  <a:pt x="6531190" y="1487460"/>
                  <a:pt x="6531131" y="1481838"/>
                  <a:pt x="6531131" y="1476202"/>
                </a:cubicBezTo>
                <a:lnTo>
                  <a:pt x="6531725" y="1464852"/>
                </a:lnTo>
                <a:lnTo>
                  <a:pt x="6532223" y="1464884"/>
                </a:lnTo>
                <a:close/>
                <a:moveTo>
                  <a:pt x="6518461" y="1464394"/>
                </a:moveTo>
                <a:lnTo>
                  <a:pt x="6518487" y="1464884"/>
                </a:lnTo>
                <a:lnTo>
                  <a:pt x="6518985" y="1464852"/>
                </a:lnTo>
                <a:lnTo>
                  <a:pt x="6519579" y="1476202"/>
                </a:lnTo>
                <a:cubicBezTo>
                  <a:pt x="6519579" y="1481838"/>
                  <a:pt x="6519520" y="1487460"/>
                  <a:pt x="6518208" y="1493044"/>
                </a:cubicBezTo>
                <a:cubicBezTo>
                  <a:pt x="6518250" y="1524133"/>
                  <a:pt x="6515800" y="1554782"/>
                  <a:pt x="6510741" y="1584794"/>
                </a:cubicBezTo>
                <a:lnTo>
                  <a:pt x="6510203" y="1591418"/>
                </a:lnTo>
                <a:cubicBezTo>
                  <a:pt x="6510033" y="1591423"/>
                  <a:pt x="6509865" y="1591427"/>
                  <a:pt x="6509697" y="1591480"/>
                </a:cubicBezTo>
                <a:cubicBezTo>
                  <a:pt x="6459422" y="1941574"/>
                  <a:pt x="6178383" y="2220146"/>
                  <a:pt x="5819531" y="2279078"/>
                </a:cubicBezTo>
                <a:lnTo>
                  <a:pt x="5819415" y="2280217"/>
                </a:lnTo>
                <a:cubicBezTo>
                  <a:pt x="5814105" y="2281220"/>
                  <a:pt x="5808776" y="2282161"/>
                  <a:pt x="5803199" y="2281745"/>
                </a:cubicBezTo>
                <a:cubicBezTo>
                  <a:pt x="5772027" y="2287255"/>
                  <a:pt x="5740146" y="2290213"/>
                  <a:pt x="5707772" y="2290736"/>
                </a:cubicBezTo>
                <a:lnTo>
                  <a:pt x="5690654" y="2292349"/>
                </a:lnTo>
                <a:lnTo>
                  <a:pt x="5690628" y="2291858"/>
                </a:lnTo>
                <a:lnTo>
                  <a:pt x="5690129" y="2291891"/>
                </a:lnTo>
                <a:cubicBezTo>
                  <a:pt x="5689563" y="2288119"/>
                  <a:pt x="5689536" y="2284333"/>
                  <a:pt x="5689536" y="2280541"/>
                </a:cubicBezTo>
                <a:cubicBezTo>
                  <a:pt x="5689536" y="2274903"/>
                  <a:pt x="5689594" y="2269279"/>
                  <a:pt x="5690906" y="2263693"/>
                </a:cubicBezTo>
                <a:cubicBezTo>
                  <a:pt x="5690864" y="2232611"/>
                  <a:pt x="5693314" y="2201969"/>
                  <a:pt x="5698370" y="2171962"/>
                </a:cubicBezTo>
                <a:lnTo>
                  <a:pt x="5698911" y="2165325"/>
                </a:lnTo>
                <a:cubicBezTo>
                  <a:pt x="5699079" y="2165320"/>
                  <a:pt x="5699249" y="2165315"/>
                  <a:pt x="5699416" y="2165262"/>
                </a:cubicBezTo>
                <a:cubicBezTo>
                  <a:pt x="5749693" y="1815167"/>
                  <a:pt x="6030732" y="1536596"/>
                  <a:pt x="6389582" y="1477664"/>
                </a:cubicBezTo>
                <a:lnTo>
                  <a:pt x="6389699" y="1476525"/>
                </a:lnTo>
                <a:cubicBezTo>
                  <a:pt x="6395008" y="1475523"/>
                  <a:pt x="6400336" y="1474582"/>
                  <a:pt x="6405912" y="1474998"/>
                </a:cubicBezTo>
                <a:cubicBezTo>
                  <a:pt x="6437095" y="1469485"/>
                  <a:pt x="6468988" y="1466527"/>
                  <a:pt x="6501373" y="1466004"/>
                </a:cubicBezTo>
                <a:close/>
                <a:moveTo>
                  <a:pt x="4840098" y="1464394"/>
                </a:moveTo>
                <a:lnTo>
                  <a:pt x="4857185" y="1466004"/>
                </a:lnTo>
                <a:cubicBezTo>
                  <a:pt x="4889571" y="1466527"/>
                  <a:pt x="4921463" y="1469485"/>
                  <a:pt x="4952647" y="1474998"/>
                </a:cubicBezTo>
                <a:cubicBezTo>
                  <a:pt x="4958223" y="1474582"/>
                  <a:pt x="4963551" y="1475523"/>
                  <a:pt x="4968859" y="1476525"/>
                </a:cubicBezTo>
                <a:lnTo>
                  <a:pt x="4968976" y="1477664"/>
                </a:lnTo>
                <a:cubicBezTo>
                  <a:pt x="5327827" y="1536596"/>
                  <a:pt x="5608866" y="1815167"/>
                  <a:pt x="5659142" y="2165262"/>
                </a:cubicBezTo>
                <a:cubicBezTo>
                  <a:pt x="5659310" y="2165315"/>
                  <a:pt x="5659479" y="2165320"/>
                  <a:pt x="5659648" y="2165325"/>
                </a:cubicBezTo>
                <a:lnTo>
                  <a:pt x="5660188" y="2171962"/>
                </a:lnTo>
                <a:cubicBezTo>
                  <a:pt x="5665245" y="2201969"/>
                  <a:pt x="5667694" y="2232611"/>
                  <a:pt x="5667652" y="2263693"/>
                </a:cubicBezTo>
                <a:cubicBezTo>
                  <a:pt x="5668964" y="2269279"/>
                  <a:pt x="5669023" y="2274903"/>
                  <a:pt x="5669023" y="2280541"/>
                </a:cubicBezTo>
                <a:cubicBezTo>
                  <a:pt x="5669023" y="2284333"/>
                  <a:pt x="5668996" y="2288119"/>
                  <a:pt x="5668430" y="2291891"/>
                </a:cubicBezTo>
                <a:lnTo>
                  <a:pt x="5667931" y="2291858"/>
                </a:lnTo>
                <a:lnTo>
                  <a:pt x="5667905" y="2292349"/>
                </a:lnTo>
                <a:lnTo>
                  <a:pt x="5650786" y="2290736"/>
                </a:lnTo>
                <a:cubicBezTo>
                  <a:pt x="5618412" y="2290213"/>
                  <a:pt x="5586532" y="2287255"/>
                  <a:pt x="5555360" y="2281745"/>
                </a:cubicBezTo>
                <a:cubicBezTo>
                  <a:pt x="5549783" y="2282161"/>
                  <a:pt x="5544454" y="2281220"/>
                  <a:pt x="5539143" y="2280217"/>
                </a:cubicBezTo>
                <a:lnTo>
                  <a:pt x="5539027" y="2279078"/>
                </a:lnTo>
                <a:cubicBezTo>
                  <a:pt x="5180176" y="2220146"/>
                  <a:pt x="4899137" y="1941574"/>
                  <a:pt x="4848861" y="1591480"/>
                </a:cubicBezTo>
                <a:cubicBezTo>
                  <a:pt x="4848694" y="1591427"/>
                  <a:pt x="4848525" y="1591423"/>
                  <a:pt x="4848356" y="1591418"/>
                </a:cubicBezTo>
                <a:lnTo>
                  <a:pt x="4847817" y="1584794"/>
                </a:lnTo>
                <a:cubicBezTo>
                  <a:pt x="4842759" y="1554782"/>
                  <a:pt x="4840308" y="1524133"/>
                  <a:pt x="4840350" y="1493044"/>
                </a:cubicBezTo>
                <a:cubicBezTo>
                  <a:pt x="4839038" y="1487460"/>
                  <a:pt x="4838980" y="1481838"/>
                  <a:pt x="4838980" y="1476202"/>
                </a:cubicBezTo>
                <a:lnTo>
                  <a:pt x="4839574" y="1464852"/>
                </a:lnTo>
                <a:lnTo>
                  <a:pt x="4840072" y="1464884"/>
                </a:lnTo>
                <a:close/>
                <a:moveTo>
                  <a:pt x="4826310" y="1464394"/>
                </a:moveTo>
                <a:lnTo>
                  <a:pt x="4826336" y="1464884"/>
                </a:lnTo>
                <a:lnTo>
                  <a:pt x="4826834" y="1464852"/>
                </a:lnTo>
                <a:lnTo>
                  <a:pt x="4827428" y="1476202"/>
                </a:lnTo>
                <a:cubicBezTo>
                  <a:pt x="4827428" y="1481838"/>
                  <a:pt x="4827369" y="1487460"/>
                  <a:pt x="4826057" y="1493044"/>
                </a:cubicBezTo>
                <a:cubicBezTo>
                  <a:pt x="4826099" y="1524133"/>
                  <a:pt x="4823649" y="1554782"/>
                  <a:pt x="4818590" y="1584794"/>
                </a:cubicBezTo>
                <a:lnTo>
                  <a:pt x="4818052" y="1591418"/>
                </a:lnTo>
                <a:cubicBezTo>
                  <a:pt x="4817882" y="1591423"/>
                  <a:pt x="4817714" y="1591427"/>
                  <a:pt x="4817546" y="1591480"/>
                </a:cubicBezTo>
                <a:cubicBezTo>
                  <a:pt x="4767271" y="1941574"/>
                  <a:pt x="4486232" y="2220146"/>
                  <a:pt x="4127381" y="2279078"/>
                </a:cubicBezTo>
                <a:lnTo>
                  <a:pt x="4127264" y="2280217"/>
                </a:lnTo>
                <a:cubicBezTo>
                  <a:pt x="4121954" y="2281220"/>
                  <a:pt x="4116625" y="2282161"/>
                  <a:pt x="4111048" y="2281745"/>
                </a:cubicBezTo>
                <a:cubicBezTo>
                  <a:pt x="4079876" y="2287255"/>
                  <a:pt x="4047996" y="2290213"/>
                  <a:pt x="4015621" y="2290736"/>
                </a:cubicBezTo>
                <a:lnTo>
                  <a:pt x="3998503" y="2292349"/>
                </a:lnTo>
                <a:lnTo>
                  <a:pt x="3998477" y="2291858"/>
                </a:lnTo>
                <a:lnTo>
                  <a:pt x="3997978" y="2291891"/>
                </a:lnTo>
                <a:cubicBezTo>
                  <a:pt x="3997412" y="2288119"/>
                  <a:pt x="3997385" y="2284333"/>
                  <a:pt x="3997385" y="2280541"/>
                </a:cubicBezTo>
                <a:cubicBezTo>
                  <a:pt x="3997385" y="2274903"/>
                  <a:pt x="3997443" y="2269279"/>
                  <a:pt x="3998755" y="2263693"/>
                </a:cubicBezTo>
                <a:cubicBezTo>
                  <a:pt x="3998713" y="2232611"/>
                  <a:pt x="4001163" y="2201969"/>
                  <a:pt x="4006219" y="2171962"/>
                </a:cubicBezTo>
                <a:lnTo>
                  <a:pt x="4006760" y="2165325"/>
                </a:lnTo>
                <a:cubicBezTo>
                  <a:pt x="4006928" y="2165320"/>
                  <a:pt x="4007098" y="2165315"/>
                  <a:pt x="4007265" y="2165262"/>
                </a:cubicBezTo>
                <a:cubicBezTo>
                  <a:pt x="4057542" y="1815167"/>
                  <a:pt x="4338581" y="1536596"/>
                  <a:pt x="4697431" y="1477664"/>
                </a:cubicBezTo>
                <a:lnTo>
                  <a:pt x="4697548" y="1476525"/>
                </a:lnTo>
                <a:cubicBezTo>
                  <a:pt x="4702857" y="1475523"/>
                  <a:pt x="4708185" y="1474582"/>
                  <a:pt x="4713761" y="1474998"/>
                </a:cubicBezTo>
                <a:cubicBezTo>
                  <a:pt x="4744944" y="1469485"/>
                  <a:pt x="4776837" y="1466527"/>
                  <a:pt x="4809222" y="1466004"/>
                </a:cubicBezTo>
                <a:close/>
                <a:moveTo>
                  <a:pt x="3147947" y="1464394"/>
                </a:moveTo>
                <a:lnTo>
                  <a:pt x="3165034" y="1466004"/>
                </a:lnTo>
                <a:cubicBezTo>
                  <a:pt x="3197420" y="1466527"/>
                  <a:pt x="3229312" y="1469485"/>
                  <a:pt x="3260496" y="1474998"/>
                </a:cubicBezTo>
                <a:cubicBezTo>
                  <a:pt x="3266072" y="1474582"/>
                  <a:pt x="3271400" y="1475523"/>
                  <a:pt x="3276708" y="1476525"/>
                </a:cubicBezTo>
                <a:lnTo>
                  <a:pt x="3276826" y="1477664"/>
                </a:lnTo>
                <a:cubicBezTo>
                  <a:pt x="3635676" y="1536596"/>
                  <a:pt x="3916715" y="1815167"/>
                  <a:pt x="3966991" y="2165262"/>
                </a:cubicBezTo>
                <a:cubicBezTo>
                  <a:pt x="3967159" y="2165315"/>
                  <a:pt x="3967328" y="2165320"/>
                  <a:pt x="3967497" y="2165325"/>
                </a:cubicBezTo>
                <a:lnTo>
                  <a:pt x="3968037" y="2171962"/>
                </a:lnTo>
                <a:cubicBezTo>
                  <a:pt x="3973094" y="2201969"/>
                  <a:pt x="3975543" y="2232611"/>
                  <a:pt x="3975501" y="2263693"/>
                </a:cubicBezTo>
                <a:cubicBezTo>
                  <a:pt x="3976813" y="2269279"/>
                  <a:pt x="3976872" y="2274903"/>
                  <a:pt x="3976872" y="2280541"/>
                </a:cubicBezTo>
                <a:cubicBezTo>
                  <a:pt x="3976872" y="2284333"/>
                  <a:pt x="3976845" y="2288119"/>
                  <a:pt x="3976279" y="2291891"/>
                </a:cubicBezTo>
                <a:lnTo>
                  <a:pt x="3975780" y="2291858"/>
                </a:lnTo>
                <a:lnTo>
                  <a:pt x="3975754" y="2292349"/>
                </a:lnTo>
                <a:lnTo>
                  <a:pt x="3958635" y="2290736"/>
                </a:lnTo>
                <a:cubicBezTo>
                  <a:pt x="3926261" y="2290213"/>
                  <a:pt x="3894381" y="2287255"/>
                  <a:pt x="3863209" y="2281745"/>
                </a:cubicBezTo>
                <a:cubicBezTo>
                  <a:pt x="3857632" y="2282161"/>
                  <a:pt x="3852303" y="2281220"/>
                  <a:pt x="3846992" y="2280217"/>
                </a:cubicBezTo>
                <a:lnTo>
                  <a:pt x="3846876" y="2279078"/>
                </a:lnTo>
                <a:cubicBezTo>
                  <a:pt x="3488025" y="2220146"/>
                  <a:pt x="3206986" y="1941574"/>
                  <a:pt x="3156710" y="1591480"/>
                </a:cubicBezTo>
                <a:cubicBezTo>
                  <a:pt x="3156543" y="1591427"/>
                  <a:pt x="3156374" y="1591423"/>
                  <a:pt x="3156205" y="1591418"/>
                </a:cubicBezTo>
                <a:lnTo>
                  <a:pt x="3155667" y="1584794"/>
                </a:lnTo>
                <a:cubicBezTo>
                  <a:pt x="3150608" y="1554782"/>
                  <a:pt x="3148157" y="1524133"/>
                  <a:pt x="3148199" y="1493044"/>
                </a:cubicBezTo>
                <a:cubicBezTo>
                  <a:pt x="3146887" y="1487460"/>
                  <a:pt x="3146829" y="1481838"/>
                  <a:pt x="3146829" y="1476202"/>
                </a:cubicBezTo>
                <a:lnTo>
                  <a:pt x="3147423" y="1464852"/>
                </a:lnTo>
                <a:lnTo>
                  <a:pt x="3147921" y="1464884"/>
                </a:lnTo>
                <a:close/>
                <a:moveTo>
                  <a:pt x="3134159" y="1464394"/>
                </a:moveTo>
                <a:lnTo>
                  <a:pt x="3134185" y="1464884"/>
                </a:lnTo>
                <a:lnTo>
                  <a:pt x="3134683" y="1464852"/>
                </a:lnTo>
                <a:lnTo>
                  <a:pt x="3135277" y="1476202"/>
                </a:lnTo>
                <a:cubicBezTo>
                  <a:pt x="3135277" y="1481838"/>
                  <a:pt x="3135218" y="1487460"/>
                  <a:pt x="3133906" y="1493044"/>
                </a:cubicBezTo>
                <a:cubicBezTo>
                  <a:pt x="3133948" y="1524133"/>
                  <a:pt x="3131498" y="1554782"/>
                  <a:pt x="3126439" y="1584794"/>
                </a:cubicBezTo>
                <a:lnTo>
                  <a:pt x="3125901" y="1591418"/>
                </a:lnTo>
                <a:cubicBezTo>
                  <a:pt x="3125731" y="1591423"/>
                  <a:pt x="3125563" y="1591427"/>
                  <a:pt x="3125395" y="1591480"/>
                </a:cubicBezTo>
                <a:cubicBezTo>
                  <a:pt x="3075120" y="1941574"/>
                  <a:pt x="2794081" y="2220146"/>
                  <a:pt x="2435230" y="2279078"/>
                </a:cubicBezTo>
                <a:lnTo>
                  <a:pt x="2435113" y="2280217"/>
                </a:lnTo>
                <a:cubicBezTo>
                  <a:pt x="2429803" y="2281220"/>
                  <a:pt x="2424474" y="2282161"/>
                  <a:pt x="2418897" y="2281745"/>
                </a:cubicBezTo>
                <a:cubicBezTo>
                  <a:pt x="2387725" y="2287255"/>
                  <a:pt x="2355845" y="2290213"/>
                  <a:pt x="2323470" y="2290736"/>
                </a:cubicBezTo>
                <a:lnTo>
                  <a:pt x="2306352" y="2292349"/>
                </a:lnTo>
                <a:lnTo>
                  <a:pt x="2306326" y="2291858"/>
                </a:lnTo>
                <a:lnTo>
                  <a:pt x="2305827" y="2291891"/>
                </a:lnTo>
                <a:cubicBezTo>
                  <a:pt x="2305261" y="2288119"/>
                  <a:pt x="2305234" y="2284333"/>
                  <a:pt x="2305234" y="2280541"/>
                </a:cubicBezTo>
                <a:cubicBezTo>
                  <a:pt x="2305234" y="2274903"/>
                  <a:pt x="2305292" y="2269279"/>
                  <a:pt x="2306604" y="2263693"/>
                </a:cubicBezTo>
                <a:cubicBezTo>
                  <a:pt x="2306562" y="2232611"/>
                  <a:pt x="2309012" y="2201969"/>
                  <a:pt x="2314068" y="2171962"/>
                </a:cubicBezTo>
                <a:lnTo>
                  <a:pt x="2314609" y="2165325"/>
                </a:lnTo>
                <a:cubicBezTo>
                  <a:pt x="2314777" y="2165320"/>
                  <a:pt x="2314947" y="2165315"/>
                  <a:pt x="2315114" y="2165262"/>
                </a:cubicBezTo>
                <a:cubicBezTo>
                  <a:pt x="2365391" y="1815167"/>
                  <a:pt x="2646430" y="1536596"/>
                  <a:pt x="3005280" y="1477664"/>
                </a:cubicBezTo>
                <a:lnTo>
                  <a:pt x="3005397" y="1476525"/>
                </a:lnTo>
                <a:cubicBezTo>
                  <a:pt x="3010706" y="1475523"/>
                  <a:pt x="3016034" y="1474582"/>
                  <a:pt x="3021610" y="1474998"/>
                </a:cubicBezTo>
                <a:cubicBezTo>
                  <a:pt x="3052793" y="1469485"/>
                  <a:pt x="3084686" y="1466527"/>
                  <a:pt x="3117071" y="1466004"/>
                </a:cubicBezTo>
                <a:close/>
                <a:moveTo>
                  <a:pt x="1455796" y="1464394"/>
                </a:moveTo>
                <a:lnTo>
                  <a:pt x="1472883" y="1466004"/>
                </a:lnTo>
                <a:cubicBezTo>
                  <a:pt x="1505269" y="1466527"/>
                  <a:pt x="1537161" y="1469485"/>
                  <a:pt x="1568345" y="1474998"/>
                </a:cubicBezTo>
                <a:cubicBezTo>
                  <a:pt x="1573921" y="1474582"/>
                  <a:pt x="1579249" y="1475523"/>
                  <a:pt x="1584557" y="1476525"/>
                </a:cubicBezTo>
                <a:lnTo>
                  <a:pt x="1584675" y="1477664"/>
                </a:lnTo>
                <a:cubicBezTo>
                  <a:pt x="1943525" y="1536596"/>
                  <a:pt x="2224564" y="1815167"/>
                  <a:pt x="2274840" y="2165262"/>
                </a:cubicBezTo>
                <a:cubicBezTo>
                  <a:pt x="2275008" y="2165315"/>
                  <a:pt x="2275177" y="2165320"/>
                  <a:pt x="2275346" y="2165325"/>
                </a:cubicBezTo>
                <a:lnTo>
                  <a:pt x="2275886" y="2171962"/>
                </a:lnTo>
                <a:cubicBezTo>
                  <a:pt x="2280943" y="2201969"/>
                  <a:pt x="2283392" y="2232611"/>
                  <a:pt x="2283350" y="2263693"/>
                </a:cubicBezTo>
                <a:cubicBezTo>
                  <a:pt x="2284662" y="2269279"/>
                  <a:pt x="2284721" y="2274903"/>
                  <a:pt x="2284721" y="2280541"/>
                </a:cubicBezTo>
                <a:cubicBezTo>
                  <a:pt x="2284721" y="2284333"/>
                  <a:pt x="2284694" y="2288119"/>
                  <a:pt x="2284128" y="2291891"/>
                </a:cubicBezTo>
                <a:lnTo>
                  <a:pt x="2283629" y="2291858"/>
                </a:lnTo>
                <a:lnTo>
                  <a:pt x="2283603" y="2292349"/>
                </a:lnTo>
                <a:lnTo>
                  <a:pt x="2266484" y="2290736"/>
                </a:lnTo>
                <a:cubicBezTo>
                  <a:pt x="2234110" y="2290213"/>
                  <a:pt x="2202230" y="2287255"/>
                  <a:pt x="2171058" y="2281745"/>
                </a:cubicBezTo>
                <a:cubicBezTo>
                  <a:pt x="2165481" y="2282161"/>
                  <a:pt x="2160152" y="2281220"/>
                  <a:pt x="2154841" y="2280217"/>
                </a:cubicBezTo>
                <a:lnTo>
                  <a:pt x="2154725" y="2279078"/>
                </a:lnTo>
                <a:cubicBezTo>
                  <a:pt x="1795874" y="2220146"/>
                  <a:pt x="1514835" y="1941574"/>
                  <a:pt x="1464559" y="1591480"/>
                </a:cubicBezTo>
                <a:cubicBezTo>
                  <a:pt x="1464392" y="1591427"/>
                  <a:pt x="1464223" y="1591423"/>
                  <a:pt x="1464054" y="1591418"/>
                </a:cubicBezTo>
                <a:lnTo>
                  <a:pt x="1463515" y="1584794"/>
                </a:lnTo>
                <a:cubicBezTo>
                  <a:pt x="1458457" y="1554782"/>
                  <a:pt x="1456006" y="1524133"/>
                  <a:pt x="1456048" y="1493044"/>
                </a:cubicBezTo>
                <a:cubicBezTo>
                  <a:pt x="1454736" y="1487460"/>
                  <a:pt x="1454678" y="1481838"/>
                  <a:pt x="1454678" y="1476202"/>
                </a:cubicBezTo>
                <a:lnTo>
                  <a:pt x="1455272" y="1464852"/>
                </a:lnTo>
                <a:lnTo>
                  <a:pt x="1455770" y="1464884"/>
                </a:lnTo>
                <a:close/>
                <a:moveTo>
                  <a:pt x="1442008" y="1464394"/>
                </a:moveTo>
                <a:lnTo>
                  <a:pt x="1442034" y="1464884"/>
                </a:lnTo>
                <a:lnTo>
                  <a:pt x="1442532" y="1464852"/>
                </a:lnTo>
                <a:lnTo>
                  <a:pt x="1443126" y="1476202"/>
                </a:lnTo>
                <a:cubicBezTo>
                  <a:pt x="1443126" y="1481838"/>
                  <a:pt x="1443067" y="1487460"/>
                  <a:pt x="1441755" y="1493044"/>
                </a:cubicBezTo>
                <a:cubicBezTo>
                  <a:pt x="1441797" y="1524133"/>
                  <a:pt x="1439347" y="1554782"/>
                  <a:pt x="1434288" y="1584794"/>
                </a:cubicBezTo>
                <a:lnTo>
                  <a:pt x="1433750" y="1591418"/>
                </a:lnTo>
                <a:cubicBezTo>
                  <a:pt x="1433580" y="1591423"/>
                  <a:pt x="1433412" y="1591427"/>
                  <a:pt x="1433244" y="1591480"/>
                </a:cubicBezTo>
                <a:cubicBezTo>
                  <a:pt x="1382969" y="1941574"/>
                  <a:pt x="1101930" y="2220146"/>
                  <a:pt x="743079" y="2279078"/>
                </a:cubicBezTo>
                <a:lnTo>
                  <a:pt x="742962" y="2280217"/>
                </a:lnTo>
                <a:cubicBezTo>
                  <a:pt x="737652" y="2281220"/>
                  <a:pt x="732323" y="2282161"/>
                  <a:pt x="726746" y="2281745"/>
                </a:cubicBezTo>
                <a:cubicBezTo>
                  <a:pt x="695574" y="2287255"/>
                  <a:pt x="663693" y="2290213"/>
                  <a:pt x="631319" y="2290736"/>
                </a:cubicBezTo>
                <a:lnTo>
                  <a:pt x="614201" y="2292349"/>
                </a:lnTo>
                <a:lnTo>
                  <a:pt x="614175" y="2291858"/>
                </a:lnTo>
                <a:lnTo>
                  <a:pt x="613676" y="2291891"/>
                </a:lnTo>
                <a:cubicBezTo>
                  <a:pt x="613110" y="2288119"/>
                  <a:pt x="613083" y="2284333"/>
                  <a:pt x="613083" y="2280541"/>
                </a:cubicBezTo>
                <a:cubicBezTo>
                  <a:pt x="613083" y="2274903"/>
                  <a:pt x="613141" y="2269279"/>
                  <a:pt x="614453" y="2263693"/>
                </a:cubicBezTo>
                <a:cubicBezTo>
                  <a:pt x="614411" y="2232611"/>
                  <a:pt x="616861" y="2201969"/>
                  <a:pt x="621917" y="2171962"/>
                </a:cubicBezTo>
                <a:lnTo>
                  <a:pt x="622458" y="2165325"/>
                </a:lnTo>
                <a:cubicBezTo>
                  <a:pt x="622626" y="2165320"/>
                  <a:pt x="622796" y="2165315"/>
                  <a:pt x="622963" y="2165262"/>
                </a:cubicBezTo>
                <a:cubicBezTo>
                  <a:pt x="673240" y="1815167"/>
                  <a:pt x="954279" y="1536596"/>
                  <a:pt x="1313129" y="1477664"/>
                </a:cubicBezTo>
                <a:lnTo>
                  <a:pt x="1313246" y="1476525"/>
                </a:lnTo>
                <a:cubicBezTo>
                  <a:pt x="1318555" y="1475523"/>
                  <a:pt x="1323883" y="1474582"/>
                  <a:pt x="1329459" y="1474998"/>
                </a:cubicBezTo>
                <a:cubicBezTo>
                  <a:pt x="1360642" y="1469485"/>
                  <a:pt x="1392535" y="1466527"/>
                  <a:pt x="1424920" y="1466004"/>
                </a:cubicBezTo>
                <a:close/>
                <a:moveTo>
                  <a:pt x="10909360" y="750600"/>
                </a:moveTo>
                <a:cubicBezTo>
                  <a:pt x="10962636" y="1021506"/>
                  <a:pt x="11177479" y="1236303"/>
                  <a:pt x="11452669" y="1295446"/>
                </a:cubicBezTo>
                <a:cubicBezTo>
                  <a:pt x="11399394" y="1024540"/>
                  <a:pt x="11184550" y="809743"/>
                  <a:pt x="10909360" y="750600"/>
                </a:cubicBezTo>
                <a:close/>
                <a:moveTo>
                  <a:pt x="10602109" y="750600"/>
                </a:moveTo>
                <a:cubicBezTo>
                  <a:pt x="10326919" y="809743"/>
                  <a:pt x="10112075" y="1024540"/>
                  <a:pt x="10058800" y="1295446"/>
                </a:cubicBezTo>
                <a:cubicBezTo>
                  <a:pt x="10333990" y="1236303"/>
                  <a:pt x="10548833" y="1021506"/>
                  <a:pt x="10602109" y="750600"/>
                </a:cubicBezTo>
                <a:close/>
                <a:moveTo>
                  <a:pt x="9217207" y="750600"/>
                </a:moveTo>
                <a:cubicBezTo>
                  <a:pt x="9270483" y="1021506"/>
                  <a:pt x="9485326" y="1236303"/>
                  <a:pt x="9760516" y="1295446"/>
                </a:cubicBezTo>
                <a:cubicBezTo>
                  <a:pt x="9707241" y="1024540"/>
                  <a:pt x="9492397" y="809743"/>
                  <a:pt x="9217207" y="750600"/>
                </a:cubicBezTo>
                <a:close/>
                <a:moveTo>
                  <a:pt x="8909958" y="750600"/>
                </a:moveTo>
                <a:cubicBezTo>
                  <a:pt x="8634768" y="809743"/>
                  <a:pt x="8419924" y="1024540"/>
                  <a:pt x="8366649" y="1295446"/>
                </a:cubicBezTo>
                <a:cubicBezTo>
                  <a:pt x="8641839" y="1236303"/>
                  <a:pt x="8856682" y="1021506"/>
                  <a:pt x="8909958" y="750600"/>
                </a:cubicBezTo>
                <a:close/>
                <a:moveTo>
                  <a:pt x="7525056" y="750600"/>
                </a:moveTo>
                <a:cubicBezTo>
                  <a:pt x="7578332" y="1021506"/>
                  <a:pt x="7793175" y="1236303"/>
                  <a:pt x="8068365" y="1295446"/>
                </a:cubicBezTo>
                <a:cubicBezTo>
                  <a:pt x="8015090" y="1024540"/>
                  <a:pt x="7800246" y="809743"/>
                  <a:pt x="7525056" y="750600"/>
                </a:cubicBezTo>
                <a:close/>
                <a:moveTo>
                  <a:pt x="7217807" y="750600"/>
                </a:moveTo>
                <a:cubicBezTo>
                  <a:pt x="6942617" y="809743"/>
                  <a:pt x="6727773" y="1024540"/>
                  <a:pt x="6674498" y="1295446"/>
                </a:cubicBezTo>
                <a:cubicBezTo>
                  <a:pt x="6949688" y="1236303"/>
                  <a:pt x="7164531" y="1021506"/>
                  <a:pt x="7217807" y="750600"/>
                </a:cubicBezTo>
                <a:close/>
                <a:moveTo>
                  <a:pt x="5832905" y="750600"/>
                </a:moveTo>
                <a:cubicBezTo>
                  <a:pt x="5886181" y="1021506"/>
                  <a:pt x="6101024" y="1236303"/>
                  <a:pt x="6376214" y="1295446"/>
                </a:cubicBezTo>
                <a:cubicBezTo>
                  <a:pt x="6322939" y="1024540"/>
                  <a:pt x="6108095" y="809743"/>
                  <a:pt x="5832905" y="750600"/>
                </a:cubicBezTo>
                <a:close/>
                <a:moveTo>
                  <a:pt x="5525656" y="750600"/>
                </a:moveTo>
                <a:cubicBezTo>
                  <a:pt x="5250466" y="809743"/>
                  <a:pt x="5035622" y="1024540"/>
                  <a:pt x="4982347" y="1295446"/>
                </a:cubicBezTo>
                <a:cubicBezTo>
                  <a:pt x="5257537" y="1236303"/>
                  <a:pt x="5472380" y="1021506"/>
                  <a:pt x="5525656" y="750600"/>
                </a:cubicBezTo>
                <a:close/>
                <a:moveTo>
                  <a:pt x="4140754" y="750600"/>
                </a:moveTo>
                <a:cubicBezTo>
                  <a:pt x="4194030" y="1021506"/>
                  <a:pt x="4408873" y="1236303"/>
                  <a:pt x="4684063" y="1295446"/>
                </a:cubicBezTo>
                <a:cubicBezTo>
                  <a:pt x="4630788" y="1024540"/>
                  <a:pt x="4415944" y="809743"/>
                  <a:pt x="4140754" y="750600"/>
                </a:cubicBezTo>
                <a:close/>
                <a:moveTo>
                  <a:pt x="3833505" y="750600"/>
                </a:moveTo>
                <a:cubicBezTo>
                  <a:pt x="3558315" y="809743"/>
                  <a:pt x="3343471" y="1024540"/>
                  <a:pt x="3290196" y="1295446"/>
                </a:cubicBezTo>
                <a:cubicBezTo>
                  <a:pt x="3565386" y="1236303"/>
                  <a:pt x="3780229" y="1021506"/>
                  <a:pt x="3833505" y="750600"/>
                </a:cubicBezTo>
                <a:close/>
                <a:moveTo>
                  <a:pt x="2448603" y="750600"/>
                </a:moveTo>
                <a:cubicBezTo>
                  <a:pt x="2501879" y="1021506"/>
                  <a:pt x="2716722" y="1236303"/>
                  <a:pt x="2991912" y="1295446"/>
                </a:cubicBezTo>
                <a:cubicBezTo>
                  <a:pt x="2938637" y="1024540"/>
                  <a:pt x="2723793" y="809743"/>
                  <a:pt x="2448603" y="750600"/>
                </a:cubicBezTo>
                <a:close/>
                <a:moveTo>
                  <a:pt x="2141354" y="750600"/>
                </a:moveTo>
                <a:cubicBezTo>
                  <a:pt x="1866164" y="809743"/>
                  <a:pt x="1651320" y="1024540"/>
                  <a:pt x="1598045" y="1295446"/>
                </a:cubicBezTo>
                <a:cubicBezTo>
                  <a:pt x="1873235" y="1236303"/>
                  <a:pt x="2088078" y="1021506"/>
                  <a:pt x="2141354" y="750600"/>
                </a:cubicBezTo>
                <a:close/>
                <a:moveTo>
                  <a:pt x="756452" y="750600"/>
                </a:moveTo>
                <a:cubicBezTo>
                  <a:pt x="809728" y="1021506"/>
                  <a:pt x="1024571" y="1236303"/>
                  <a:pt x="1299761" y="1295446"/>
                </a:cubicBezTo>
                <a:cubicBezTo>
                  <a:pt x="1246486" y="1024540"/>
                  <a:pt x="1031642" y="809743"/>
                  <a:pt x="756452" y="750600"/>
                </a:cubicBezTo>
                <a:close/>
                <a:moveTo>
                  <a:pt x="12192000" y="647790"/>
                </a:moveTo>
                <a:lnTo>
                  <a:pt x="12192000" y="780838"/>
                </a:lnTo>
                <a:cubicBezTo>
                  <a:pt x="11966807" y="865550"/>
                  <a:pt x="11797421" y="1059155"/>
                  <a:pt x="11750953" y="1295446"/>
                </a:cubicBezTo>
                <a:cubicBezTo>
                  <a:pt x="11935988" y="1255679"/>
                  <a:pt x="12093739" y="1145540"/>
                  <a:pt x="12192000" y="994335"/>
                </a:cubicBezTo>
                <a:lnTo>
                  <a:pt x="12192000" y="1195909"/>
                </a:lnTo>
                <a:cubicBezTo>
                  <a:pt x="12071770" y="1314911"/>
                  <a:pt x="11914089" y="1397686"/>
                  <a:pt x="11737582" y="1426902"/>
                </a:cubicBezTo>
                <a:lnTo>
                  <a:pt x="11737466" y="1428050"/>
                </a:lnTo>
                <a:cubicBezTo>
                  <a:pt x="11732155" y="1429061"/>
                  <a:pt x="11726826" y="1430009"/>
                  <a:pt x="11721249" y="1429590"/>
                </a:cubicBezTo>
                <a:cubicBezTo>
                  <a:pt x="11690077" y="1435144"/>
                  <a:pt x="11658197" y="1438125"/>
                  <a:pt x="11625822" y="1438652"/>
                </a:cubicBezTo>
                <a:lnTo>
                  <a:pt x="11608704" y="1440278"/>
                </a:lnTo>
                <a:lnTo>
                  <a:pt x="11608678" y="1439783"/>
                </a:lnTo>
                <a:lnTo>
                  <a:pt x="11608179" y="1439816"/>
                </a:lnTo>
                <a:cubicBezTo>
                  <a:pt x="11607613" y="1436014"/>
                  <a:pt x="11607586" y="1432198"/>
                  <a:pt x="11607586" y="1428376"/>
                </a:cubicBezTo>
                <a:cubicBezTo>
                  <a:pt x="11607586" y="1422694"/>
                  <a:pt x="11607645" y="1417025"/>
                  <a:pt x="11608957" y="1411395"/>
                </a:cubicBezTo>
                <a:cubicBezTo>
                  <a:pt x="11608914" y="1380067"/>
                  <a:pt x="11611364" y="1349182"/>
                  <a:pt x="11616421" y="1318938"/>
                </a:cubicBezTo>
                <a:lnTo>
                  <a:pt x="11616961" y="1312248"/>
                </a:lnTo>
                <a:cubicBezTo>
                  <a:pt x="11617130" y="1312243"/>
                  <a:pt x="11617299" y="1312238"/>
                  <a:pt x="11617466" y="1312185"/>
                </a:cubicBezTo>
                <a:cubicBezTo>
                  <a:pt x="11662185" y="998329"/>
                  <a:pt x="11889463" y="741504"/>
                  <a:pt x="12192000" y="647790"/>
                </a:cubicBezTo>
                <a:close/>
                <a:moveTo>
                  <a:pt x="10767111" y="605769"/>
                </a:moveTo>
                <a:lnTo>
                  <a:pt x="10784198" y="607392"/>
                </a:lnTo>
                <a:cubicBezTo>
                  <a:pt x="10816584" y="607919"/>
                  <a:pt x="10848477" y="610900"/>
                  <a:pt x="10879660" y="616457"/>
                </a:cubicBezTo>
                <a:cubicBezTo>
                  <a:pt x="10885236" y="616038"/>
                  <a:pt x="10890564" y="616986"/>
                  <a:pt x="10895873" y="617996"/>
                </a:cubicBezTo>
                <a:lnTo>
                  <a:pt x="10895990" y="619144"/>
                </a:lnTo>
                <a:cubicBezTo>
                  <a:pt x="11254840" y="678542"/>
                  <a:pt x="11535879" y="959319"/>
                  <a:pt x="11586156" y="1312185"/>
                </a:cubicBezTo>
                <a:cubicBezTo>
                  <a:pt x="11586323" y="1312238"/>
                  <a:pt x="11586492" y="1312243"/>
                  <a:pt x="11586661" y="1312248"/>
                </a:cubicBezTo>
                <a:lnTo>
                  <a:pt x="11587201" y="1318938"/>
                </a:lnTo>
                <a:cubicBezTo>
                  <a:pt x="11592258" y="1349182"/>
                  <a:pt x="11594708" y="1380067"/>
                  <a:pt x="11594665" y="1411395"/>
                </a:cubicBezTo>
                <a:cubicBezTo>
                  <a:pt x="11595977" y="1417025"/>
                  <a:pt x="11596036" y="1422694"/>
                  <a:pt x="11596036" y="1428376"/>
                </a:cubicBezTo>
                <a:cubicBezTo>
                  <a:pt x="11596036" y="1432198"/>
                  <a:pt x="11596009" y="1436014"/>
                  <a:pt x="11595443" y="1439816"/>
                </a:cubicBezTo>
                <a:lnTo>
                  <a:pt x="11594944" y="1439783"/>
                </a:lnTo>
                <a:lnTo>
                  <a:pt x="11594918" y="1440278"/>
                </a:lnTo>
                <a:lnTo>
                  <a:pt x="11577800" y="1438652"/>
                </a:lnTo>
                <a:cubicBezTo>
                  <a:pt x="11545425" y="1438125"/>
                  <a:pt x="11513545" y="1435144"/>
                  <a:pt x="11482373" y="1429590"/>
                </a:cubicBezTo>
                <a:cubicBezTo>
                  <a:pt x="11476796" y="1430009"/>
                  <a:pt x="11471467" y="1429061"/>
                  <a:pt x="11466156" y="1428050"/>
                </a:cubicBezTo>
                <a:lnTo>
                  <a:pt x="11466040" y="1426902"/>
                </a:lnTo>
                <a:cubicBezTo>
                  <a:pt x="11107189" y="1367503"/>
                  <a:pt x="10826150" y="1086726"/>
                  <a:pt x="10775875" y="733861"/>
                </a:cubicBezTo>
                <a:cubicBezTo>
                  <a:pt x="10775707" y="733808"/>
                  <a:pt x="10775539" y="733803"/>
                  <a:pt x="10775369" y="733798"/>
                </a:cubicBezTo>
                <a:lnTo>
                  <a:pt x="10774831" y="727122"/>
                </a:lnTo>
                <a:cubicBezTo>
                  <a:pt x="10769772" y="696872"/>
                  <a:pt x="10767321" y="665981"/>
                  <a:pt x="10767364" y="634646"/>
                </a:cubicBezTo>
                <a:cubicBezTo>
                  <a:pt x="10766052" y="629018"/>
                  <a:pt x="10765993" y="623351"/>
                  <a:pt x="10765993" y="617670"/>
                </a:cubicBezTo>
                <a:lnTo>
                  <a:pt x="10766587" y="606230"/>
                </a:lnTo>
                <a:lnTo>
                  <a:pt x="10767085" y="606263"/>
                </a:lnTo>
                <a:close/>
                <a:moveTo>
                  <a:pt x="10744358" y="605769"/>
                </a:moveTo>
                <a:lnTo>
                  <a:pt x="10744384" y="606263"/>
                </a:lnTo>
                <a:lnTo>
                  <a:pt x="10744882" y="606230"/>
                </a:lnTo>
                <a:lnTo>
                  <a:pt x="10745476" y="617670"/>
                </a:lnTo>
                <a:cubicBezTo>
                  <a:pt x="10745476" y="623351"/>
                  <a:pt x="10745417" y="629018"/>
                  <a:pt x="10744105" y="634646"/>
                </a:cubicBezTo>
                <a:cubicBezTo>
                  <a:pt x="10744148" y="665981"/>
                  <a:pt x="10741697" y="696872"/>
                  <a:pt x="10736638" y="727122"/>
                </a:cubicBezTo>
                <a:lnTo>
                  <a:pt x="10736100" y="733798"/>
                </a:lnTo>
                <a:cubicBezTo>
                  <a:pt x="10735930" y="733803"/>
                  <a:pt x="10735762" y="733808"/>
                  <a:pt x="10735594" y="733861"/>
                </a:cubicBezTo>
                <a:cubicBezTo>
                  <a:pt x="10685319" y="1086726"/>
                  <a:pt x="10404280" y="1367503"/>
                  <a:pt x="10045429" y="1426902"/>
                </a:cubicBezTo>
                <a:lnTo>
                  <a:pt x="10045313" y="1428050"/>
                </a:lnTo>
                <a:cubicBezTo>
                  <a:pt x="10040002" y="1429061"/>
                  <a:pt x="10034673" y="1430009"/>
                  <a:pt x="10029096" y="1429590"/>
                </a:cubicBezTo>
                <a:cubicBezTo>
                  <a:pt x="9997924" y="1435144"/>
                  <a:pt x="9966044" y="1438125"/>
                  <a:pt x="9933669" y="1438652"/>
                </a:cubicBezTo>
                <a:lnTo>
                  <a:pt x="9916551" y="1440278"/>
                </a:lnTo>
                <a:lnTo>
                  <a:pt x="9916525" y="1439783"/>
                </a:lnTo>
                <a:lnTo>
                  <a:pt x="9916026" y="1439816"/>
                </a:lnTo>
                <a:cubicBezTo>
                  <a:pt x="9915460" y="1436014"/>
                  <a:pt x="9915433" y="1432198"/>
                  <a:pt x="9915433" y="1428376"/>
                </a:cubicBezTo>
                <a:cubicBezTo>
                  <a:pt x="9915433" y="1422694"/>
                  <a:pt x="9915492" y="1417025"/>
                  <a:pt x="9916804" y="1411395"/>
                </a:cubicBezTo>
                <a:cubicBezTo>
                  <a:pt x="9916761" y="1380067"/>
                  <a:pt x="9919211" y="1349182"/>
                  <a:pt x="9924268" y="1318938"/>
                </a:cubicBezTo>
                <a:lnTo>
                  <a:pt x="9924808" y="1312248"/>
                </a:lnTo>
                <a:cubicBezTo>
                  <a:pt x="9924977" y="1312243"/>
                  <a:pt x="9925146" y="1312238"/>
                  <a:pt x="9925314" y="1312185"/>
                </a:cubicBezTo>
                <a:cubicBezTo>
                  <a:pt x="9975590" y="959319"/>
                  <a:pt x="10256629" y="678542"/>
                  <a:pt x="10615479" y="619144"/>
                </a:cubicBezTo>
                <a:lnTo>
                  <a:pt x="10615596" y="617996"/>
                </a:lnTo>
                <a:cubicBezTo>
                  <a:pt x="10620905" y="616986"/>
                  <a:pt x="10626233" y="616038"/>
                  <a:pt x="10631809" y="616457"/>
                </a:cubicBezTo>
                <a:cubicBezTo>
                  <a:pt x="10662992" y="610900"/>
                  <a:pt x="10694885" y="607919"/>
                  <a:pt x="10727271" y="607392"/>
                </a:cubicBezTo>
                <a:close/>
                <a:moveTo>
                  <a:pt x="9074958" y="605769"/>
                </a:moveTo>
                <a:lnTo>
                  <a:pt x="9092045" y="607392"/>
                </a:lnTo>
                <a:cubicBezTo>
                  <a:pt x="9124431" y="607919"/>
                  <a:pt x="9156324" y="610900"/>
                  <a:pt x="9187507" y="616457"/>
                </a:cubicBezTo>
                <a:cubicBezTo>
                  <a:pt x="9193083" y="616038"/>
                  <a:pt x="9198411" y="616986"/>
                  <a:pt x="9203720" y="617996"/>
                </a:cubicBezTo>
                <a:lnTo>
                  <a:pt x="9203837" y="619144"/>
                </a:lnTo>
                <a:cubicBezTo>
                  <a:pt x="9562687" y="678542"/>
                  <a:pt x="9843726" y="959319"/>
                  <a:pt x="9894002" y="1312185"/>
                </a:cubicBezTo>
                <a:cubicBezTo>
                  <a:pt x="9894170" y="1312238"/>
                  <a:pt x="9894339" y="1312243"/>
                  <a:pt x="9894508" y="1312248"/>
                </a:cubicBezTo>
                <a:lnTo>
                  <a:pt x="9895048" y="1318938"/>
                </a:lnTo>
                <a:cubicBezTo>
                  <a:pt x="9900105" y="1349182"/>
                  <a:pt x="9902555" y="1380067"/>
                  <a:pt x="9902512" y="1411395"/>
                </a:cubicBezTo>
                <a:cubicBezTo>
                  <a:pt x="9903824" y="1417025"/>
                  <a:pt x="9903883" y="1422694"/>
                  <a:pt x="9903883" y="1428376"/>
                </a:cubicBezTo>
                <a:cubicBezTo>
                  <a:pt x="9903883" y="1432198"/>
                  <a:pt x="9903856" y="1436014"/>
                  <a:pt x="9903290" y="1439816"/>
                </a:cubicBezTo>
                <a:lnTo>
                  <a:pt x="9902791" y="1439783"/>
                </a:lnTo>
                <a:lnTo>
                  <a:pt x="9902765" y="1440278"/>
                </a:lnTo>
                <a:lnTo>
                  <a:pt x="9885647" y="1438652"/>
                </a:lnTo>
                <a:cubicBezTo>
                  <a:pt x="9853272" y="1438125"/>
                  <a:pt x="9821392" y="1435144"/>
                  <a:pt x="9790220" y="1429590"/>
                </a:cubicBezTo>
                <a:cubicBezTo>
                  <a:pt x="9784643" y="1430009"/>
                  <a:pt x="9779314" y="1429061"/>
                  <a:pt x="9774003" y="1428050"/>
                </a:cubicBezTo>
                <a:lnTo>
                  <a:pt x="9773887" y="1426902"/>
                </a:lnTo>
                <a:cubicBezTo>
                  <a:pt x="9415036" y="1367503"/>
                  <a:pt x="9133997" y="1086726"/>
                  <a:pt x="9083722" y="733861"/>
                </a:cubicBezTo>
                <a:cubicBezTo>
                  <a:pt x="9083554" y="733808"/>
                  <a:pt x="9083386" y="733803"/>
                  <a:pt x="9083216" y="733798"/>
                </a:cubicBezTo>
                <a:lnTo>
                  <a:pt x="9082678" y="727122"/>
                </a:lnTo>
                <a:cubicBezTo>
                  <a:pt x="9077619" y="696872"/>
                  <a:pt x="9075168" y="665981"/>
                  <a:pt x="9075211" y="634646"/>
                </a:cubicBezTo>
                <a:cubicBezTo>
                  <a:pt x="9073899" y="629018"/>
                  <a:pt x="9073840" y="623351"/>
                  <a:pt x="9073840" y="617670"/>
                </a:cubicBezTo>
                <a:lnTo>
                  <a:pt x="9074434" y="606230"/>
                </a:lnTo>
                <a:lnTo>
                  <a:pt x="9074932" y="606263"/>
                </a:lnTo>
                <a:close/>
                <a:moveTo>
                  <a:pt x="9052207" y="605769"/>
                </a:moveTo>
                <a:lnTo>
                  <a:pt x="9052233" y="606263"/>
                </a:lnTo>
                <a:lnTo>
                  <a:pt x="9052731" y="606230"/>
                </a:lnTo>
                <a:lnTo>
                  <a:pt x="9053325" y="617670"/>
                </a:lnTo>
                <a:cubicBezTo>
                  <a:pt x="9053325" y="623351"/>
                  <a:pt x="9053266" y="629018"/>
                  <a:pt x="9051954" y="634646"/>
                </a:cubicBezTo>
                <a:cubicBezTo>
                  <a:pt x="9051997" y="665981"/>
                  <a:pt x="9049546" y="696872"/>
                  <a:pt x="9044487" y="727122"/>
                </a:cubicBezTo>
                <a:lnTo>
                  <a:pt x="9043949" y="733798"/>
                </a:lnTo>
                <a:cubicBezTo>
                  <a:pt x="9043779" y="733803"/>
                  <a:pt x="9043611" y="733808"/>
                  <a:pt x="9043443" y="733861"/>
                </a:cubicBezTo>
                <a:cubicBezTo>
                  <a:pt x="8993168" y="1086726"/>
                  <a:pt x="8712129" y="1367503"/>
                  <a:pt x="8353278" y="1426902"/>
                </a:cubicBezTo>
                <a:lnTo>
                  <a:pt x="8353162" y="1428050"/>
                </a:lnTo>
                <a:cubicBezTo>
                  <a:pt x="8347851" y="1429061"/>
                  <a:pt x="8342522" y="1430009"/>
                  <a:pt x="8336945" y="1429590"/>
                </a:cubicBezTo>
                <a:cubicBezTo>
                  <a:pt x="8305773" y="1435144"/>
                  <a:pt x="8273893" y="1438125"/>
                  <a:pt x="8241519" y="1438652"/>
                </a:cubicBezTo>
                <a:lnTo>
                  <a:pt x="8224400" y="1440278"/>
                </a:lnTo>
                <a:lnTo>
                  <a:pt x="8224374" y="1439783"/>
                </a:lnTo>
                <a:lnTo>
                  <a:pt x="8223875" y="1439816"/>
                </a:lnTo>
                <a:cubicBezTo>
                  <a:pt x="8223309" y="1436014"/>
                  <a:pt x="8223282" y="1432198"/>
                  <a:pt x="8223282" y="1428376"/>
                </a:cubicBezTo>
                <a:cubicBezTo>
                  <a:pt x="8223282" y="1422694"/>
                  <a:pt x="8223341" y="1417025"/>
                  <a:pt x="8224653" y="1411395"/>
                </a:cubicBezTo>
                <a:cubicBezTo>
                  <a:pt x="8224611" y="1380067"/>
                  <a:pt x="8227060" y="1349182"/>
                  <a:pt x="8232117" y="1318938"/>
                </a:cubicBezTo>
                <a:lnTo>
                  <a:pt x="8232657" y="1312248"/>
                </a:lnTo>
                <a:cubicBezTo>
                  <a:pt x="8232826" y="1312243"/>
                  <a:pt x="8232995" y="1312238"/>
                  <a:pt x="8233163" y="1312185"/>
                </a:cubicBezTo>
                <a:cubicBezTo>
                  <a:pt x="8283439" y="959319"/>
                  <a:pt x="8564478" y="678542"/>
                  <a:pt x="8923328" y="619144"/>
                </a:cubicBezTo>
                <a:lnTo>
                  <a:pt x="8923445" y="617996"/>
                </a:lnTo>
                <a:cubicBezTo>
                  <a:pt x="8928754" y="616986"/>
                  <a:pt x="8934082" y="616038"/>
                  <a:pt x="8939658" y="616457"/>
                </a:cubicBezTo>
                <a:cubicBezTo>
                  <a:pt x="8970841" y="610900"/>
                  <a:pt x="9002734" y="607919"/>
                  <a:pt x="9035120" y="607392"/>
                </a:cubicBezTo>
                <a:close/>
                <a:moveTo>
                  <a:pt x="7382807" y="605769"/>
                </a:moveTo>
                <a:lnTo>
                  <a:pt x="7399895" y="607392"/>
                </a:lnTo>
                <a:cubicBezTo>
                  <a:pt x="7432280" y="607919"/>
                  <a:pt x="7464173" y="610900"/>
                  <a:pt x="7495356" y="616457"/>
                </a:cubicBezTo>
                <a:cubicBezTo>
                  <a:pt x="7500932" y="616038"/>
                  <a:pt x="7506260" y="616986"/>
                  <a:pt x="7511569" y="617996"/>
                </a:cubicBezTo>
                <a:lnTo>
                  <a:pt x="7511686" y="619144"/>
                </a:lnTo>
                <a:cubicBezTo>
                  <a:pt x="7870536" y="678542"/>
                  <a:pt x="8151575" y="959319"/>
                  <a:pt x="8201852" y="1312185"/>
                </a:cubicBezTo>
                <a:cubicBezTo>
                  <a:pt x="8202019" y="1312238"/>
                  <a:pt x="8202189" y="1312243"/>
                  <a:pt x="8202357" y="1312248"/>
                </a:cubicBezTo>
                <a:lnTo>
                  <a:pt x="8202898" y="1318938"/>
                </a:lnTo>
                <a:cubicBezTo>
                  <a:pt x="8207954" y="1349182"/>
                  <a:pt x="8210404" y="1380067"/>
                  <a:pt x="8210362" y="1411395"/>
                </a:cubicBezTo>
                <a:cubicBezTo>
                  <a:pt x="8211674" y="1417025"/>
                  <a:pt x="8211732" y="1422694"/>
                  <a:pt x="8211732" y="1428376"/>
                </a:cubicBezTo>
                <a:cubicBezTo>
                  <a:pt x="8211732" y="1432198"/>
                  <a:pt x="8211705" y="1436014"/>
                  <a:pt x="8211139" y="1439816"/>
                </a:cubicBezTo>
                <a:lnTo>
                  <a:pt x="8210640" y="1439783"/>
                </a:lnTo>
                <a:lnTo>
                  <a:pt x="8210614" y="1440278"/>
                </a:lnTo>
                <a:lnTo>
                  <a:pt x="8193496" y="1438652"/>
                </a:lnTo>
                <a:cubicBezTo>
                  <a:pt x="8161122" y="1438125"/>
                  <a:pt x="8129241" y="1435144"/>
                  <a:pt x="8098069" y="1429590"/>
                </a:cubicBezTo>
                <a:cubicBezTo>
                  <a:pt x="8092492" y="1430009"/>
                  <a:pt x="8087163" y="1429061"/>
                  <a:pt x="8081853" y="1428050"/>
                </a:cubicBezTo>
                <a:lnTo>
                  <a:pt x="8081737" y="1426902"/>
                </a:lnTo>
                <a:cubicBezTo>
                  <a:pt x="7722885" y="1367503"/>
                  <a:pt x="7441846" y="1086726"/>
                  <a:pt x="7391571" y="733861"/>
                </a:cubicBezTo>
                <a:cubicBezTo>
                  <a:pt x="7391403" y="733808"/>
                  <a:pt x="7391235" y="733803"/>
                  <a:pt x="7391065" y="733798"/>
                </a:cubicBezTo>
                <a:lnTo>
                  <a:pt x="7390527" y="727122"/>
                </a:lnTo>
                <a:cubicBezTo>
                  <a:pt x="7385468" y="696872"/>
                  <a:pt x="7383018" y="665981"/>
                  <a:pt x="7383060" y="634646"/>
                </a:cubicBezTo>
                <a:cubicBezTo>
                  <a:pt x="7381748" y="629018"/>
                  <a:pt x="7381689" y="623351"/>
                  <a:pt x="7381689" y="617670"/>
                </a:cubicBezTo>
                <a:lnTo>
                  <a:pt x="7382283" y="606230"/>
                </a:lnTo>
                <a:lnTo>
                  <a:pt x="7382781" y="606263"/>
                </a:lnTo>
                <a:close/>
                <a:moveTo>
                  <a:pt x="5690656" y="605769"/>
                </a:moveTo>
                <a:lnTo>
                  <a:pt x="5707743" y="607392"/>
                </a:lnTo>
                <a:cubicBezTo>
                  <a:pt x="5740129" y="607919"/>
                  <a:pt x="5772021" y="610900"/>
                  <a:pt x="5803205" y="616457"/>
                </a:cubicBezTo>
                <a:cubicBezTo>
                  <a:pt x="5808781" y="616038"/>
                  <a:pt x="5814109" y="616986"/>
                  <a:pt x="5819417" y="617996"/>
                </a:cubicBezTo>
                <a:lnTo>
                  <a:pt x="5819534" y="619144"/>
                </a:lnTo>
                <a:cubicBezTo>
                  <a:pt x="6178385" y="678542"/>
                  <a:pt x="6459424" y="959319"/>
                  <a:pt x="6509700" y="1312185"/>
                </a:cubicBezTo>
                <a:cubicBezTo>
                  <a:pt x="6509868" y="1312238"/>
                  <a:pt x="6510037" y="1312243"/>
                  <a:pt x="6510206" y="1312248"/>
                </a:cubicBezTo>
                <a:lnTo>
                  <a:pt x="6510746" y="1318938"/>
                </a:lnTo>
                <a:cubicBezTo>
                  <a:pt x="6515803" y="1349182"/>
                  <a:pt x="6518252" y="1380067"/>
                  <a:pt x="6518210" y="1411395"/>
                </a:cubicBezTo>
                <a:cubicBezTo>
                  <a:pt x="6519522" y="1417025"/>
                  <a:pt x="6519581" y="1422694"/>
                  <a:pt x="6519581" y="1428376"/>
                </a:cubicBezTo>
                <a:cubicBezTo>
                  <a:pt x="6519581" y="1432198"/>
                  <a:pt x="6519554" y="1436014"/>
                  <a:pt x="6518988" y="1439816"/>
                </a:cubicBezTo>
                <a:lnTo>
                  <a:pt x="6518489" y="1439783"/>
                </a:lnTo>
                <a:lnTo>
                  <a:pt x="6518463" y="1440278"/>
                </a:lnTo>
                <a:lnTo>
                  <a:pt x="6501344" y="1438652"/>
                </a:lnTo>
                <a:cubicBezTo>
                  <a:pt x="6468970" y="1438125"/>
                  <a:pt x="6437090" y="1435144"/>
                  <a:pt x="6405918" y="1429590"/>
                </a:cubicBezTo>
                <a:cubicBezTo>
                  <a:pt x="6400341" y="1430009"/>
                  <a:pt x="6395012" y="1429061"/>
                  <a:pt x="6389701" y="1428050"/>
                </a:cubicBezTo>
                <a:lnTo>
                  <a:pt x="6389585" y="1426902"/>
                </a:lnTo>
                <a:cubicBezTo>
                  <a:pt x="6030734" y="1367503"/>
                  <a:pt x="5749695" y="1086726"/>
                  <a:pt x="5699419" y="733861"/>
                </a:cubicBezTo>
                <a:cubicBezTo>
                  <a:pt x="5699252" y="733808"/>
                  <a:pt x="5699083" y="733803"/>
                  <a:pt x="5698914" y="733798"/>
                </a:cubicBezTo>
                <a:lnTo>
                  <a:pt x="5698375" y="727122"/>
                </a:lnTo>
                <a:cubicBezTo>
                  <a:pt x="5693317" y="696872"/>
                  <a:pt x="5690866" y="665981"/>
                  <a:pt x="5690908" y="634646"/>
                </a:cubicBezTo>
                <a:cubicBezTo>
                  <a:pt x="5689596" y="629018"/>
                  <a:pt x="5689538" y="623351"/>
                  <a:pt x="5689538" y="617670"/>
                </a:cubicBezTo>
                <a:lnTo>
                  <a:pt x="5690132" y="606230"/>
                </a:lnTo>
                <a:lnTo>
                  <a:pt x="5690630" y="606263"/>
                </a:lnTo>
                <a:close/>
                <a:moveTo>
                  <a:pt x="5667905" y="605769"/>
                </a:moveTo>
                <a:lnTo>
                  <a:pt x="5667931" y="606263"/>
                </a:lnTo>
                <a:lnTo>
                  <a:pt x="5668429" y="606230"/>
                </a:lnTo>
                <a:lnTo>
                  <a:pt x="5669023" y="617670"/>
                </a:lnTo>
                <a:cubicBezTo>
                  <a:pt x="5669023" y="623351"/>
                  <a:pt x="5668964" y="629018"/>
                  <a:pt x="5667652" y="634646"/>
                </a:cubicBezTo>
                <a:cubicBezTo>
                  <a:pt x="5667694" y="665981"/>
                  <a:pt x="5665244" y="696872"/>
                  <a:pt x="5660185" y="727122"/>
                </a:cubicBezTo>
                <a:lnTo>
                  <a:pt x="5659647" y="733798"/>
                </a:lnTo>
                <a:cubicBezTo>
                  <a:pt x="5659477" y="733803"/>
                  <a:pt x="5659309" y="733808"/>
                  <a:pt x="5659141" y="733861"/>
                </a:cubicBezTo>
                <a:cubicBezTo>
                  <a:pt x="5608866" y="1086726"/>
                  <a:pt x="5327827" y="1367503"/>
                  <a:pt x="4968975" y="1426902"/>
                </a:cubicBezTo>
                <a:lnTo>
                  <a:pt x="4968859" y="1428050"/>
                </a:lnTo>
                <a:cubicBezTo>
                  <a:pt x="4963549" y="1429061"/>
                  <a:pt x="4958220" y="1430009"/>
                  <a:pt x="4952643" y="1429590"/>
                </a:cubicBezTo>
                <a:cubicBezTo>
                  <a:pt x="4921471" y="1435144"/>
                  <a:pt x="4889590" y="1438125"/>
                  <a:pt x="4857216" y="1438652"/>
                </a:cubicBezTo>
                <a:lnTo>
                  <a:pt x="4840098" y="1440278"/>
                </a:lnTo>
                <a:lnTo>
                  <a:pt x="4840072" y="1439783"/>
                </a:lnTo>
                <a:lnTo>
                  <a:pt x="4839573" y="1439816"/>
                </a:lnTo>
                <a:cubicBezTo>
                  <a:pt x="4839007" y="1436014"/>
                  <a:pt x="4838980" y="1432198"/>
                  <a:pt x="4838980" y="1428376"/>
                </a:cubicBezTo>
                <a:cubicBezTo>
                  <a:pt x="4838980" y="1422694"/>
                  <a:pt x="4839038" y="1417025"/>
                  <a:pt x="4840350" y="1411395"/>
                </a:cubicBezTo>
                <a:cubicBezTo>
                  <a:pt x="4840308" y="1380067"/>
                  <a:pt x="4842758" y="1349182"/>
                  <a:pt x="4847814" y="1318938"/>
                </a:cubicBezTo>
                <a:lnTo>
                  <a:pt x="4848355" y="1312248"/>
                </a:lnTo>
                <a:cubicBezTo>
                  <a:pt x="4848523" y="1312243"/>
                  <a:pt x="4848693" y="1312238"/>
                  <a:pt x="4848860" y="1312185"/>
                </a:cubicBezTo>
                <a:cubicBezTo>
                  <a:pt x="4899137" y="959319"/>
                  <a:pt x="5180176" y="678542"/>
                  <a:pt x="5539026" y="619144"/>
                </a:cubicBezTo>
                <a:lnTo>
                  <a:pt x="5539143" y="617996"/>
                </a:lnTo>
                <a:cubicBezTo>
                  <a:pt x="5544452" y="616986"/>
                  <a:pt x="5549780" y="616038"/>
                  <a:pt x="5555356" y="616457"/>
                </a:cubicBezTo>
                <a:cubicBezTo>
                  <a:pt x="5586539" y="610900"/>
                  <a:pt x="5618432" y="607919"/>
                  <a:pt x="5650817" y="607392"/>
                </a:cubicBezTo>
                <a:close/>
                <a:moveTo>
                  <a:pt x="3998505" y="605769"/>
                </a:moveTo>
                <a:lnTo>
                  <a:pt x="4015592" y="607392"/>
                </a:lnTo>
                <a:cubicBezTo>
                  <a:pt x="4047978" y="607919"/>
                  <a:pt x="4079870" y="610900"/>
                  <a:pt x="4111054" y="616457"/>
                </a:cubicBezTo>
                <a:cubicBezTo>
                  <a:pt x="4116630" y="616038"/>
                  <a:pt x="4121958" y="616986"/>
                  <a:pt x="4127266" y="617996"/>
                </a:cubicBezTo>
                <a:lnTo>
                  <a:pt x="4127384" y="619144"/>
                </a:lnTo>
                <a:cubicBezTo>
                  <a:pt x="4486234" y="678542"/>
                  <a:pt x="4767273" y="959319"/>
                  <a:pt x="4817549" y="1312185"/>
                </a:cubicBezTo>
                <a:cubicBezTo>
                  <a:pt x="4817717" y="1312238"/>
                  <a:pt x="4817886" y="1312243"/>
                  <a:pt x="4818055" y="1312248"/>
                </a:cubicBezTo>
                <a:lnTo>
                  <a:pt x="4818595" y="1318938"/>
                </a:lnTo>
                <a:cubicBezTo>
                  <a:pt x="4823652" y="1349182"/>
                  <a:pt x="4826101" y="1380067"/>
                  <a:pt x="4826059" y="1411395"/>
                </a:cubicBezTo>
                <a:cubicBezTo>
                  <a:pt x="4827371" y="1417025"/>
                  <a:pt x="4827430" y="1422694"/>
                  <a:pt x="4827430" y="1428376"/>
                </a:cubicBezTo>
                <a:cubicBezTo>
                  <a:pt x="4827430" y="1432198"/>
                  <a:pt x="4827403" y="1436014"/>
                  <a:pt x="4826837" y="1439816"/>
                </a:cubicBezTo>
                <a:lnTo>
                  <a:pt x="4826338" y="1439783"/>
                </a:lnTo>
                <a:lnTo>
                  <a:pt x="4826312" y="1440278"/>
                </a:lnTo>
                <a:lnTo>
                  <a:pt x="4809193" y="1438652"/>
                </a:lnTo>
                <a:cubicBezTo>
                  <a:pt x="4776819" y="1438125"/>
                  <a:pt x="4744939" y="1435144"/>
                  <a:pt x="4713767" y="1429590"/>
                </a:cubicBezTo>
                <a:cubicBezTo>
                  <a:pt x="4708190" y="1430009"/>
                  <a:pt x="4702861" y="1429061"/>
                  <a:pt x="4697550" y="1428050"/>
                </a:cubicBezTo>
                <a:lnTo>
                  <a:pt x="4697434" y="1426902"/>
                </a:lnTo>
                <a:cubicBezTo>
                  <a:pt x="4338583" y="1367503"/>
                  <a:pt x="4057544" y="1086726"/>
                  <a:pt x="4007268" y="733861"/>
                </a:cubicBezTo>
                <a:cubicBezTo>
                  <a:pt x="4007101" y="733808"/>
                  <a:pt x="4006932" y="733803"/>
                  <a:pt x="4006763" y="733798"/>
                </a:cubicBezTo>
                <a:lnTo>
                  <a:pt x="4006225" y="727122"/>
                </a:lnTo>
                <a:cubicBezTo>
                  <a:pt x="4001166" y="696872"/>
                  <a:pt x="3998715" y="665981"/>
                  <a:pt x="3998757" y="634646"/>
                </a:cubicBezTo>
                <a:cubicBezTo>
                  <a:pt x="3997445" y="629018"/>
                  <a:pt x="3997387" y="623351"/>
                  <a:pt x="3997387" y="617670"/>
                </a:cubicBezTo>
                <a:lnTo>
                  <a:pt x="3997981" y="606230"/>
                </a:lnTo>
                <a:lnTo>
                  <a:pt x="3998479" y="606263"/>
                </a:lnTo>
                <a:close/>
                <a:moveTo>
                  <a:pt x="3975754" y="605769"/>
                </a:moveTo>
                <a:lnTo>
                  <a:pt x="3975780" y="606263"/>
                </a:lnTo>
                <a:lnTo>
                  <a:pt x="3976278" y="606230"/>
                </a:lnTo>
                <a:lnTo>
                  <a:pt x="3976872" y="617670"/>
                </a:lnTo>
                <a:cubicBezTo>
                  <a:pt x="3976872" y="623351"/>
                  <a:pt x="3976813" y="629018"/>
                  <a:pt x="3975501" y="634646"/>
                </a:cubicBezTo>
                <a:cubicBezTo>
                  <a:pt x="3975543" y="665981"/>
                  <a:pt x="3973093" y="696872"/>
                  <a:pt x="3968034" y="727122"/>
                </a:cubicBezTo>
                <a:lnTo>
                  <a:pt x="3967496" y="733798"/>
                </a:lnTo>
                <a:cubicBezTo>
                  <a:pt x="3967326" y="733803"/>
                  <a:pt x="3967158" y="733808"/>
                  <a:pt x="3966990" y="733861"/>
                </a:cubicBezTo>
                <a:cubicBezTo>
                  <a:pt x="3916715" y="1086726"/>
                  <a:pt x="3635676" y="1367503"/>
                  <a:pt x="3276825" y="1426902"/>
                </a:cubicBezTo>
                <a:lnTo>
                  <a:pt x="3276708" y="1428050"/>
                </a:lnTo>
                <a:cubicBezTo>
                  <a:pt x="3271398" y="1429061"/>
                  <a:pt x="3266069" y="1430009"/>
                  <a:pt x="3260492" y="1429590"/>
                </a:cubicBezTo>
                <a:cubicBezTo>
                  <a:pt x="3229320" y="1435144"/>
                  <a:pt x="3197440" y="1438125"/>
                  <a:pt x="3165065" y="1438652"/>
                </a:cubicBezTo>
                <a:lnTo>
                  <a:pt x="3147947" y="1440278"/>
                </a:lnTo>
                <a:lnTo>
                  <a:pt x="3147921" y="1439783"/>
                </a:lnTo>
                <a:lnTo>
                  <a:pt x="3147422" y="1439816"/>
                </a:lnTo>
                <a:cubicBezTo>
                  <a:pt x="3146856" y="1436014"/>
                  <a:pt x="3146829" y="1432198"/>
                  <a:pt x="3146829" y="1428376"/>
                </a:cubicBezTo>
                <a:cubicBezTo>
                  <a:pt x="3146829" y="1422694"/>
                  <a:pt x="3146887" y="1417025"/>
                  <a:pt x="3148199" y="1411395"/>
                </a:cubicBezTo>
                <a:cubicBezTo>
                  <a:pt x="3148157" y="1380067"/>
                  <a:pt x="3150607" y="1349182"/>
                  <a:pt x="3155663" y="1318938"/>
                </a:cubicBezTo>
                <a:lnTo>
                  <a:pt x="3156204" y="1312248"/>
                </a:lnTo>
                <a:cubicBezTo>
                  <a:pt x="3156372" y="1312243"/>
                  <a:pt x="3156542" y="1312238"/>
                  <a:pt x="3156709" y="1312185"/>
                </a:cubicBezTo>
                <a:cubicBezTo>
                  <a:pt x="3206986" y="959319"/>
                  <a:pt x="3488025" y="678542"/>
                  <a:pt x="3846875" y="619144"/>
                </a:cubicBezTo>
                <a:lnTo>
                  <a:pt x="3846992" y="617996"/>
                </a:lnTo>
                <a:cubicBezTo>
                  <a:pt x="3852301" y="616986"/>
                  <a:pt x="3857629" y="616038"/>
                  <a:pt x="3863205" y="616457"/>
                </a:cubicBezTo>
                <a:cubicBezTo>
                  <a:pt x="3894388" y="610900"/>
                  <a:pt x="3926281" y="607919"/>
                  <a:pt x="3958666" y="607392"/>
                </a:cubicBezTo>
                <a:close/>
                <a:moveTo>
                  <a:pt x="2306354" y="605769"/>
                </a:moveTo>
                <a:lnTo>
                  <a:pt x="2323441" y="607392"/>
                </a:lnTo>
                <a:cubicBezTo>
                  <a:pt x="2355827" y="607919"/>
                  <a:pt x="2387719" y="610900"/>
                  <a:pt x="2418903" y="616457"/>
                </a:cubicBezTo>
                <a:cubicBezTo>
                  <a:pt x="2424479" y="616038"/>
                  <a:pt x="2429807" y="616986"/>
                  <a:pt x="2435115" y="617996"/>
                </a:cubicBezTo>
                <a:lnTo>
                  <a:pt x="2435233" y="619144"/>
                </a:lnTo>
                <a:cubicBezTo>
                  <a:pt x="2794083" y="678542"/>
                  <a:pt x="3075122" y="959319"/>
                  <a:pt x="3125398" y="1312185"/>
                </a:cubicBezTo>
                <a:cubicBezTo>
                  <a:pt x="3125566" y="1312238"/>
                  <a:pt x="3125735" y="1312243"/>
                  <a:pt x="3125904" y="1312248"/>
                </a:cubicBezTo>
                <a:lnTo>
                  <a:pt x="3126444" y="1318938"/>
                </a:lnTo>
                <a:cubicBezTo>
                  <a:pt x="3131501" y="1349182"/>
                  <a:pt x="3133950" y="1380067"/>
                  <a:pt x="3133908" y="1411395"/>
                </a:cubicBezTo>
                <a:cubicBezTo>
                  <a:pt x="3135220" y="1417025"/>
                  <a:pt x="3135279" y="1422694"/>
                  <a:pt x="3135279" y="1428376"/>
                </a:cubicBezTo>
                <a:cubicBezTo>
                  <a:pt x="3135279" y="1432198"/>
                  <a:pt x="3135252" y="1436014"/>
                  <a:pt x="3134686" y="1439816"/>
                </a:cubicBezTo>
                <a:lnTo>
                  <a:pt x="3134187" y="1439783"/>
                </a:lnTo>
                <a:lnTo>
                  <a:pt x="3134161" y="1440278"/>
                </a:lnTo>
                <a:lnTo>
                  <a:pt x="3117042" y="1438652"/>
                </a:lnTo>
                <a:cubicBezTo>
                  <a:pt x="3084668" y="1438125"/>
                  <a:pt x="3052788" y="1435144"/>
                  <a:pt x="3021616" y="1429590"/>
                </a:cubicBezTo>
                <a:cubicBezTo>
                  <a:pt x="3016039" y="1430009"/>
                  <a:pt x="3010710" y="1429061"/>
                  <a:pt x="3005399" y="1428050"/>
                </a:cubicBezTo>
                <a:lnTo>
                  <a:pt x="3005283" y="1426902"/>
                </a:lnTo>
                <a:cubicBezTo>
                  <a:pt x="2646432" y="1367503"/>
                  <a:pt x="2365393" y="1086726"/>
                  <a:pt x="2315117" y="733861"/>
                </a:cubicBezTo>
                <a:cubicBezTo>
                  <a:pt x="2314950" y="733808"/>
                  <a:pt x="2314781" y="733803"/>
                  <a:pt x="2314612" y="733798"/>
                </a:cubicBezTo>
                <a:lnTo>
                  <a:pt x="2314074" y="727122"/>
                </a:lnTo>
                <a:cubicBezTo>
                  <a:pt x="2309015" y="696872"/>
                  <a:pt x="2306564" y="665981"/>
                  <a:pt x="2306606" y="634646"/>
                </a:cubicBezTo>
                <a:cubicBezTo>
                  <a:pt x="2305294" y="629018"/>
                  <a:pt x="2305236" y="623351"/>
                  <a:pt x="2305236" y="617670"/>
                </a:cubicBezTo>
                <a:lnTo>
                  <a:pt x="2305830" y="606230"/>
                </a:lnTo>
                <a:lnTo>
                  <a:pt x="2306328" y="606263"/>
                </a:lnTo>
                <a:close/>
                <a:moveTo>
                  <a:pt x="2283603" y="605769"/>
                </a:moveTo>
                <a:lnTo>
                  <a:pt x="2283629" y="606263"/>
                </a:lnTo>
                <a:lnTo>
                  <a:pt x="2284127" y="606230"/>
                </a:lnTo>
                <a:lnTo>
                  <a:pt x="2284721" y="617670"/>
                </a:lnTo>
                <a:cubicBezTo>
                  <a:pt x="2284721" y="623351"/>
                  <a:pt x="2284662" y="629018"/>
                  <a:pt x="2283350" y="634646"/>
                </a:cubicBezTo>
                <a:cubicBezTo>
                  <a:pt x="2283392" y="665981"/>
                  <a:pt x="2280942" y="696872"/>
                  <a:pt x="2275883" y="727122"/>
                </a:cubicBezTo>
                <a:lnTo>
                  <a:pt x="2275345" y="733798"/>
                </a:lnTo>
                <a:cubicBezTo>
                  <a:pt x="2275175" y="733803"/>
                  <a:pt x="2275007" y="733808"/>
                  <a:pt x="2274839" y="733861"/>
                </a:cubicBezTo>
                <a:cubicBezTo>
                  <a:pt x="2224564" y="1086726"/>
                  <a:pt x="1943525" y="1367503"/>
                  <a:pt x="1584673" y="1426902"/>
                </a:cubicBezTo>
                <a:lnTo>
                  <a:pt x="1584557" y="1428050"/>
                </a:lnTo>
                <a:cubicBezTo>
                  <a:pt x="1579247" y="1429061"/>
                  <a:pt x="1573918" y="1430009"/>
                  <a:pt x="1568341" y="1429590"/>
                </a:cubicBezTo>
                <a:cubicBezTo>
                  <a:pt x="1537169" y="1435144"/>
                  <a:pt x="1505289" y="1438125"/>
                  <a:pt x="1472914" y="1438652"/>
                </a:cubicBezTo>
                <a:lnTo>
                  <a:pt x="1455796" y="1440278"/>
                </a:lnTo>
                <a:lnTo>
                  <a:pt x="1455770" y="1439783"/>
                </a:lnTo>
                <a:lnTo>
                  <a:pt x="1455271" y="1439816"/>
                </a:lnTo>
                <a:cubicBezTo>
                  <a:pt x="1454705" y="1436014"/>
                  <a:pt x="1454678" y="1432198"/>
                  <a:pt x="1454678" y="1428376"/>
                </a:cubicBezTo>
                <a:cubicBezTo>
                  <a:pt x="1454678" y="1422694"/>
                  <a:pt x="1454736" y="1417025"/>
                  <a:pt x="1456048" y="1411395"/>
                </a:cubicBezTo>
                <a:cubicBezTo>
                  <a:pt x="1456006" y="1380067"/>
                  <a:pt x="1458456" y="1349182"/>
                  <a:pt x="1463513" y="1318938"/>
                </a:cubicBezTo>
                <a:lnTo>
                  <a:pt x="1464053" y="1312248"/>
                </a:lnTo>
                <a:cubicBezTo>
                  <a:pt x="1464221" y="1312243"/>
                  <a:pt x="1464391" y="1312238"/>
                  <a:pt x="1464558" y="1312185"/>
                </a:cubicBezTo>
                <a:cubicBezTo>
                  <a:pt x="1514835" y="959319"/>
                  <a:pt x="1795874" y="678542"/>
                  <a:pt x="2154724" y="619144"/>
                </a:cubicBezTo>
                <a:lnTo>
                  <a:pt x="2154841" y="617996"/>
                </a:lnTo>
                <a:cubicBezTo>
                  <a:pt x="2160150" y="616986"/>
                  <a:pt x="2165478" y="616038"/>
                  <a:pt x="2171054" y="616457"/>
                </a:cubicBezTo>
                <a:cubicBezTo>
                  <a:pt x="2202237" y="610900"/>
                  <a:pt x="2234130" y="607919"/>
                  <a:pt x="2266515" y="607392"/>
                </a:cubicBezTo>
                <a:close/>
                <a:moveTo>
                  <a:pt x="614203" y="605769"/>
                </a:moveTo>
                <a:lnTo>
                  <a:pt x="631290" y="607392"/>
                </a:lnTo>
                <a:cubicBezTo>
                  <a:pt x="663676" y="607919"/>
                  <a:pt x="695568" y="610900"/>
                  <a:pt x="726752" y="616457"/>
                </a:cubicBezTo>
                <a:cubicBezTo>
                  <a:pt x="732328" y="616038"/>
                  <a:pt x="737656" y="616986"/>
                  <a:pt x="742964" y="617996"/>
                </a:cubicBezTo>
                <a:lnTo>
                  <a:pt x="743081" y="619144"/>
                </a:lnTo>
                <a:cubicBezTo>
                  <a:pt x="1101932" y="678542"/>
                  <a:pt x="1382971" y="959319"/>
                  <a:pt x="1433247" y="1312185"/>
                </a:cubicBezTo>
                <a:cubicBezTo>
                  <a:pt x="1433415" y="1312238"/>
                  <a:pt x="1433584" y="1312243"/>
                  <a:pt x="1433753" y="1312248"/>
                </a:cubicBezTo>
                <a:lnTo>
                  <a:pt x="1434293" y="1318938"/>
                </a:lnTo>
                <a:cubicBezTo>
                  <a:pt x="1439350" y="1349182"/>
                  <a:pt x="1441799" y="1380067"/>
                  <a:pt x="1441757" y="1411395"/>
                </a:cubicBezTo>
                <a:cubicBezTo>
                  <a:pt x="1443069" y="1417025"/>
                  <a:pt x="1443128" y="1422694"/>
                  <a:pt x="1443128" y="1428376"/>
                </a:cubicBezTo>
                <a:cubicBezTo>
                  <a:pt x="1443128" y="1432198"/>
                  <a:pt x="1443101" y="1436014"/>
                  <a:pt x="1442535" y="1439816"/>
                </a:cubicBezTo>
                <a:lnTo>
                  <a:pt x="1442036" y="1439783"/>
                </a:lnTo>
                <a:lnTo>
                  <a:pt x="1442010" y="1440278"/>
                </a:lnTo>
                <a:lnTo>
                  <a:pt x="1424891" y="1438652"/>
                </a:lnTo>
                <a:cubicBezTo>
                  <a:pt x="1392517" y="1438125"/>
                  <a:pt x="1360637" y="1435144"/>
                  <a:pt x="1329465" y="1429590"/>
                </a:cubicBezTo>
                <a:cubicBezTo>
                  <a:pt x="1323888" y="1430009"/>
                  <a:pt x="1318559" y="1429061"/>
                  <a:pt x="1313248" y="1428050"/>
                </a:cubicBezTo>
                <a:lnTo>
                  <a:pt x="1313132" y="1426902"/>
                </a:lnTo>
                <a:cubicBezTo>
                  <a:pt x="954281" y="1367503"/>
                  <a:pt x="673242" y="1086726"/>
                  <a:pt x="622966" y="733861"/>
                </a:cubicBezTo>
                <a:cubicBezTo>
                  <a:pt x="622799" y="733808"/>
                  <a:pt x="622630" y="733803"/>
                  <a:pt x="622461" y="733798"/>
                </a:cubicBezTo>
                <a:lnTo>
                  <a:pt x="621923" y="727122"/>
                </a:lnTo>
                <a:cubicBezTo>
                  <a:pt x="616864" y="696872"/>
                  <a:pt x="614413" y="665981"/>
                  <a:pt x="614455" y="634646"/>
                </a:cubicBezTo>
                <a:cubicBezTo>
                  <a:pt x="613143" y="629018"/>
                  <a:pt x="613085" y="623351"/>
                  <a:pt x="613085" y="617670"/>
                </a:cubicBezTo>
                <a:lnTo>
                  <a:pt x="613679" y="606230"/>
                </a:lnTo>
                <a:lnTo>
                  <a:pt x="614177" y="606263"/>
                </a:lnTo>
                <a:close/>
                <a:moveTo>
                  <a:pt x="7360056" y="605769"/>
                </a:moveTo>
                <a:lnTo>
                  <a:pt x="7360082" y="606263"/>
                </a:lnTo>
                <a:lnTo>
                  <a:pt x="7360580" y="606230"/>
                </a:lnTo>
                <a:lnTo>
                  <a:pt x="7361174" y="617670"/>
                </a:lnTo>
                <a:cubicBezTo>
                  <a:pt x="7361174" y="623351"/>
                  <a:pt x="7361116" y="629018"/>
                  <a:pt x="7359804" y="634646"/>
                </a:cubicBezTo>
                <a:cubicBezTo>
                  <a:pt x="7359846" y="665981"/>
                  <a:pt x="7357395" y="696872"/>
                  <a:pt x="7352337" y="727122"/>
                </a:cubicBezTo>
                <a:lnTo>
                  <a:pt x="7351798" y="733798"/>
                </a:lnTo>
                <a:cubicBezTo>
                  <a:pt x="7351629" y="733803"/>
                  <a:pt x="7351460" y="733808"/>
                  <a:pt x="7351293" y="733861"/>
                </a:cubicBezTo>
                <a:cubicBezTo>
                  <a:pt x="7301017" y="1086726"/>
                  <a:pt x="7019978" y="1367503"/>
                  <a:pt x="6661127" y="1426902"/>
                </a:cubicBezTo>
                <a:lnTo>
                  <a:pt x="6661011" y="1428050"/>
                </a:lnTo>
                <a:cubicBezTo>
                  <a:pt x="6655700" y="1429061"/>
                  <a:pt x="6650371" y="1430009"/>
                  <a:pt x="6644794" y="1429590"/>
                </a:cubicBezTo>
                <a:cubicBezTo>
                  <a:pt x="6613622" y="1435144"/>
                  <a:pt x="6581742" y="1438125"/>
                  <a:pt x="6549368" y="1438652"/>
                </a:cubicBezTo>
                <a:lnTo>
                  <a:pt x="6532249" y="1440278"/>
                </a:lnTo>
                <a:lnTo>
                  <a:pt x="6532223" y="1439783"/>
                </a:lnTo>
                <a:lnTo>
                  <a:pt x="6531724" y="1439816"/>
                </a:lnTo>
                <a:cubicBezTo>
                  <a:pt x="6531158" y="1436014"/>
                  <a:pt x="6531131" y="1432198"/>
                  <a:pt x="6531131" y="1428376"/>
                </a:cubicBezTo>
                <a:cubicBezTo>
                  <a:pt x="6531131" y="1422694"/>
                  <a:pt x="6531190" y="1417025"/>
                  <a:pt x="6532502" y="1411395"/>
                </a:cubicBezTo>
                <a:cubicBezTo>
                  <a:pt x="6532460" y="1380067"/>
                  <a:pt x="6534909" y="1349182"/>
                  <a:pt x="6539966" y="1318938"/>
                </a:cubicBezTo>
                <a:lnTo>
                  <a:pt x="6540506" y="1312248"/>
                </a:lnTo>
                <a:cubicBezTo>
                  <a:pt x="6540675" y="1312243"/>
                  <a:pt x="6540844" y="1312238"/>
                  <a:pt x="6541012" y="1312185"/>
                </a:cubicBezTo>
                <a:cubicBezTo>
                  <a:pt x="6591288" y="959319"/>
                  <a:pt x="6872327" y="678542"/>
                  <a:pt x="7231178" y="619144"/>
                </a:cubicBezTo>
                <a:lnTo>
                  <a:pt x="7231295" y="617996"/>
                </a:lnTo>
                <a:cubicBezTo>
                  <a:pt x="7236603" y="616986"/>
                  <a:pt x="7241931" y="616038"/>
                  <a:pt x="7247507" y="616457"/>
                </a:cubicBezTo>
                <a:cubicBezTo>
                  <a:pt x="7278691" y="610900"/>
                  <a:pt x="7310583" y="607919"/>
                  <a:pt x="7342969" y="607392"/>
                </a:cubicBezTo>
                <a:close/>
                <a:moveTo>
                  <a:pt x="591452" y="605769"/>
                </a:moveTo>
                <a:lnTo>
                  <a:pt x="591478" y="606263"/>
                </a:lnTo>
                <a:lnTo>
                  <a:pt x="591976" y="606230"/>
                </a:lnTo>
                <a:lnTo>
                  <a:pt x="592570" y="617670"/>
                </a:lnTo>
                <a:cubicBezTo>
                  <a:pt x="592570" y="623351"/>
                  <a:pt x="592511" y="629018"/>
                  <a:pt x="591199" y="634646"/>
                </a:cubicBezTo>
                <a:cubicBezTo>
                  <a:pt x="591242" y="665981"/>
                  <a:pt x="588791" y="696872"/>
                  <a:pt x="583732" y="727122"/>
                </a:cubicBezTo>
                <a:lnTo>
                  <a:pt x="583194" y="733798"/>
                </a:lnTo>
                <a:cubicBezTo>
                  <a:pt x="583024" y="733803"/>
                  <a:pt x="582856" y="733808"/>
                  <a:pt x="582689" y="733861"/>
                </a:cubicBezTo>
                <a:cubicBezTo>
                  <a:pt x="537576" y="1050490"/>
                  <a:pt x="306662" y="1309076"/>
                  <a:pt x="0" y="1400276"/>
                </a:cubicBezTo>
                <a:lnTo>
                  <a:pt x="0" y="1267938"/>
                </a:lnTo>
                <a:cubicBezTo>
                  <a:pt x="229298" y="1185101"/>
                  <a:pt x="402181" y="989705"/>
                  <a:pt x="449203" y="750600"/>
                </a:cubicBezTo>
                <a:cubicBezTo>
                  <a:pt x="258971" y="791484"/>
                  <a:pt x="97576" y="906749"/>
                  <a:pt x="0" y="1064489"/>
                </a:cubicBezTo>
                <a:lnTo>
                  <a:pt x="0" y="857695"/>
                </a:lnTo>
                <a:cubicBezTo>
                  <a:pt x="121484" y="734788"/>
                  <a:pt x="282199" y="649000"/>
                  <a:pt x="462573" y="619144"/>
                </a:cubicBezTo>
                <a:lnTo>
                  <a:pt x="462690" y="617996"/>
                </a:lnTo>
                <a:cubicBezTo>
                  <a:pt x="467999" y="616986"/>
                  <a:pt x="473327" y="616038"/>
                  <a:pt x="478903" y="616457"/>
                </a:cubicBezTo>
                <a:cubicBezTo>
                  <a:pt x="510086" y="610900"/>
                  <a:pt x="541979" y="607919"/>
                  <a:pt x="574365" y="607392"/>
                </a:cubicBezTo>
                <a:close/>
                <a:moveTo>
                  <a:pt x="11969013" y="0"/>
                </a:moveTo>
                <a:lnTo>
                  <a:pt x="12180097" y="0"/>
                </a:lnTo>
                <a:cubicBezTo>
                  <a:pt x="12184579" y="2797"/>
                  <a:pt x="12188307" y="6390"/>
                  <a:pt x="12192000" y="10016"/>
                </a:cubicBezTo>
                <a:lnTo>
                  <a:pt x="12192000" y="210008"/>
                </a:lnTo>
                <a:cubicBezTo>
                  <a:pt x="12135666" y="124006"/>
                  <a:pt x="12059786" y="51396"/>
                  <a:pt x="11969013" y="0"/>
                </a:cubicBezTo>
                <a:close/>
                <a:moveTo>
                  <a:pt x="11640695" y="0"/>
                </a:moveTo>
                <a:lnTo>
                  <a:pt x="11775234" y="0"/>
                </a:lnTo>
                <a:cubicBezTo>
                  <a:pt x="11842228" y="193636"/>
                  <a:pt x="11995970" y="348667"/>
                  <a:pt x="12192000" y="421829"/>
                </a:cubicBezTo>
                <a:lnTo>
                  <a:pt x="12192000" y="553832"/>
                </a:lnTo>
                <a:cubicBezTo>
                  <a:pt x="11924422" y="471599"/>
                  <a:pt x="11715712" y="262771"/>
                  <a:pt x="11640695" y="0"/>
                </a:cubicBezTo>
                <a:close/>
                <a:moveTo>
                  <a:pt x="11023379" y="0"/>
                </a:moveTo>
                <a:lnTo>
                  <a:pt x="11232088" y="0"/>
                </a:lnTo>
                <a:cubicBezTo>
                  <a:pt x="11066618" y="98005"/>
                  <a:pt x="10947209" y="260867"/>
                  <a:pt x="10909358" y="451830"/>
                </a:cubicBezTo>
                <a:cubicBezTo>
                  <a:pt x="11153410" y="399791"/>
                  <a:pt x="11350000" y="226290"/>
                  <a:pt x="11427896" y="0"/>
                </a:cubicBezTo>
                <a:lnTo>
                  <a:pt x="11561912" y="0"/>
                </a:lnTo>
                <a:cubicBezTo>
                  <a:pt x="11477134" y="299826"/>
                  <a:pt x="11217862" y="529393"/>
                  <a:pt x="10895987" y="582253"/>
                </a:cubicBezTo>
                <a:lnTo>
                  <a:pt x="10895871" y="583392"/>
                </a:lnTo>
                <a:cubicBezTo>
                  <a:pt x="10890560" y="584395"/>
                  <a:pt x="10885231" y="585336"/>
                  <a:pt x="10879654" y="584920"/>
                </a:cubicBezTo>
                <a:cubicBezTo>
                  <a:pt x="10848482" y="590430"/>
                  <a:pt x="10816602" y="593388"/>
                  <a:pt x="10784227" y="593911"/>
                </a:cubicBezTo>
                <a:lnTo>
                  <a:pt x="10767109" y="595524"/>
                </a:lnTo>
                <a:lnTo>
                  <a:pt x="10767083" y="595033"/>
                </a:lnTo>
                <a:lnTo>
                  <a:pt x="10766584" y="595066"/>
                </a:lnTo>
                <a:cubicBezTo>
                  <a:pt x="10766018" y="591293"/>
                  <a:pt x="10765991" y="587507"/>
                  <a:pt x="10765991" y="583715"/>
                </a:cubicBezTo>
                <a:cubicBezTo>
                  <a:pt x="10765991" y="578078"/>
                  <a:pt x="10766050" y="572454"/>
                  <a:pt x="10767362" y="566868"/>
                </a:cubicBezTo>
                <a:cubicBezTo>
                  <a:pt x="10767319" y="535786"/>
                  <a:pt x="10769769" y="505143"/>
                  <a:pt x="10774826" y="475137"/>
                </a:cubicBezTo>
                <a:lnTo>
                  <a:pt x="10775366" y="468500"/>
                </a:lnTo>
                <a:cubicBezTo>
                  <a:pt x="10775535" y="468495"/>
                  <a:pt x="10775704" y="468490"/>
                  <a:pt x="10775872" y="468437"/>
                </a:cubicBezTo>
                <a:cubicBezTo>
                  <a:pt x="10802174" y="285283"/>
                  <a:pt x="10891635" y="121704"/>
                  <a:pt x="11023379" y="0"/>
                </a:cubicBezTo>
                <a:close/>
                <a:moveTo>
                  <a:pt x="9949555" y="0"/>
                </a:moveTo>
                <a:lnTo>
                  <a:pt x="10083571" y="0"/>
                </a:lnTo>
                <a:cubicBezTo>
                  <a:pt x="10161467" y="226290"/>
                  <a:pt x="10358057" y="399791"/>
                  <a:pt x="10602109" y="451830"/>
                </a:cubicBezTo>
                <a:cubicBezTo>
                  <a:pt x="10564258" y="260867"/>
                  <a:pt x="10444849" y="98005"/>
                  <a:pt x="10279379" y="0"/>
                </a:cubicBezTo>
                <a:lnTo>
                  <a:pt x="10488089" y="0"/>
                </a:lnTo>
                <a:cubicBezTo>
                  <a:pt x="10619833" y="121704"/>
                  <a:pt x="10709293" y="285283"/>
                  <a:pt x="10735596" y="468437"/>
                </a:cubicBezTo>
                <a:cubicBezTo>
                  <a:pt x="10735763" y="468490"/>
                  <a:pt x="10735932" y="468495"/>
                  <a:pt x="10736101" y="468500"/>
                </a:cubicBezTo>
                <a:lnTo>
                  <a:pt x="10736641" y="475137"/>
                </a:lnTo>
                <a:cubicBezTo>
                  <a:pt x="10741698" y="505143"/>
                  <a:pt x="10744148" y="535786"/>
                  <a:pt x="10744105" y="566868"/>
                </a:cubicBezTo>
                <a:cubicBezTo>
                  <a:pt x="10745417" y="572454"/>
                  <a:pt x="10745476" y="578078"/>
                  <a:pt x="10745476" y="583715"/>
                </a:cubicBezTo>
                <a:cubicBezTo>
                  <a:pt x="10745476" y="587507"/>
                  <a:pt x="10745449" y="591293"/>
                  <a:pt x="10744883" y="595066"/>
                </a:cubicBezTo>
                <a:lnTo>
                  <a:pt x="10744384" y="595033"/>
                </a:lnTo>
                <a:lnTo>
                  <a:pt x="10744358" y="595524"/>
                </a:lnTo>
                <a:lnTo>
                  <a:pt x="10727240" y="593911"/>
                </a:lnTo>
                <a:cubicBezTo>
                  <a:pt x="10694865" y="593388"/>
                  <a:pt x="10662985" y="590430"/>
                  <a:pt x="10631813" y="584920"/>
                </a:cubicBezTo>
                <a:cubicBezTo>
                  <a:pt x="10626236" y="585336"/>
                  <a:pt x="10620907" y="584395"/>
                  <a:pt x="10615596" y="583392"/>
                </a:cubicBezTo>
                <a:lnTo>
                  <a:pt x="10615480" y="582253"/>
                </a:lnTo>
                <a:cubicBezTo>
                  <a:pt x="10293605" y="529393"/>
                  <a:pt x="10034333" y="299826"/>
                  <a:pt x="9949555" y="0"/>
                </a:cubicBezTo>
                <a:close/>
                <a:moveTo>
                  <a:pt x="9331225" y="0"/>
                </a:moveTo>
                <a:lnTo>
                  <a:pt x="9539935" y="0"/>
                </a:lnTo>
                <a:cubicBezTo>
                  <a:pt x="9374465" y="98005"/>
                  <a:pt x="9255056" y="260867"/>
                  <a:pt x="9217205" y="451830"/>
                </a:cubicBezTo>
                <a:cubicBezTo>
                  <a:pt x="9461257" y="399791"/>
                  <a:pt x="9657847" y="226290"/>
                  <a:pt x="9735743" y="0"/>
                </a:cubicBezTo>
                <a:lnTo>
                  <a:pt x="9869759" y="0"/>
                </a:lnTo>
                <a:cubicBezTo>
                  <a:pt x="9784981" y="299826"/>
                  <a:pt x="9525709" y="529393"/>
                  <a:pt x="9203834" y="582253"/>
                </a:cubicBezTo>
                <a:lnTo>
                  <a:pt x="9203718" y="583392"/>
                </a:lnTo>
                <a:cubicBezTo>
                  <a:pt x="9198407" y="584395"/>
                  <a:pt x="9193078" y="585336"/>
                  <a:pt x="9187501" y="584920"/>
                </a:cubicBezTo>
                <a:cubicBezTo>
                  <a:pt x="9156329" y="590430"/>
                  <a:pt x="9124449" y="593388"/>
                  <a:pt x="9092074" y="593911"/>
                </a:cubicBezTo>
                <a:lnTo>
                  <a:pt x="9074956" y="595524"/>
                </a:lnTo>
                <a:lnTo>
                  <a:pt x="9074930" y="595033"/>
                </a:lnTo>
                <a:lnTo>
                  <a:pt x="9074431" y="595066"/>
                </a:lnTo>
                <a:cubicBezTo>
                  <a:pt x="9073865" y="591293"/>
                  <a:pt x="9073838" y="587507"/>
                  <a:pt x="9073838" y="583715"/>
                </a:cubicBezTo>
                <a:cubicBezTo>
                  <a:pt x="9073838" y="578078"/>
                  <a:pt x="9073897" y="572454"/>
                  <a:pt x="9075209" y="566868"/>
                </a:cubicBezTo>
                <a:cubicBezTo>
                  <a:pt x="9075166" y="535786"/>
                  <a:pt x="9077616" y="505143"/>
                  <a:pt x="9082673" y="475137"/>
                </a:cubicBezTo>
                <a:lnTo>
                  <a:pt x="9083213" y="468500"/>
                </a:lnTo>
                <a:cubicBezTo>
                  <a:pt x="9083382" y="468495"/>
                  <a:pt x="9083551" y="468490"/>
                  <a:pt x="9083718" y="468437"/>
                </a:cubicBezTo>
                <a:cubicBezTo>
                  <a:pt x="9110021" y="285283"/>
                  <a:pt x="9199481" y="121704"/>
                  <a:pt x="9331225" y="0"/>
                </a:cubicBezTo>
                <a:close/>
                <a:moveTo>
                  <a:pt x="8257405" y="0"/>
                </a:moveTo>
                <a:lnTo>
                  <a:pt x="8391420" y="0"/>
                </a:lnTo>
                <a:cubicBezTo>
                  <a:pt x="8469316" y="226290"/>
                  <a:pt x="8665906" y="399791"/>
                  <a:pt x="8909958" y="451830"/>
                </a:cubicBezTo>
                <a:cubicBezTo>
                  <a:pt x="8872107" y="260867"/>
                  <a:pt x="8752698" y="98005"/>
                  <a:pt x="8587228" y="0"/>
                </a:cubicBezTo>
                <a:lnTo>
                  <a:pt x="8795937" y="0"/>
                </a:lnTo>
                <a:cubicBezTo>
                  <a:pt x="8927681" y="121704"/>
                  <a:pt x="9017142" y="285283"/>
                  <a:pt x="9043444" y="468437"/>
                </a:cubicBezTo>
                <a:cubicBezTo>
                  <a:pt x="9043612" y="468490"/>
                  <a:pt x="9043781" y="468495"/>
                  <a:pt x="9043950" y="468500"/>
                </a:cubicBezTo>
                <a:lnTo>
                  <a:pt x="9044490" y="475137"/>
                </a:lnTo>
                <a:cubicBezTo>
                  <a:pt x="9049547" y="505143"/>
                  <a:pt x="9051997" y="535786"/>
                  <a:pt x="9051954" y="566868"/>
                </a:cubicBezTo>
                <a:cubicBezTo>
                  <a:pt x="9053266" y="572454"/>
                  <a:pt x="9053325" y="578078"/>
                  <a:pt x="9053325" y="583715"/>
                </a:cubicBezTo>
                <a:cubicBezTo>
                  <a:pt x="9053325" y="587507"/>
                  <a:pt x="9053298" y="591293"/>
                  <a:pt x="9052732" y="595066"/>
                </a:cubicBezTo>
                <a:lnTo>
                  <a:pt x="9052233" y="595033"/>
                </a:lnTo>
                <a:lnTo>
                  <a:pt x="9052207" y="595524"/>
                </a:lnTo>
                <a:lnTo>
                  <a:pt x="9035089" y="593911"/>
                </a:lnTo>
                <a:cubicBezTo>
                  <a:pt x="9002714" y="593388"/>
                  <a:pt x="8970834" y="590430"/>
                  <a:pt x="8939662" y="584920"/>
                </a:cubicBezTo>
                <a:cubicBezTo>
                  <a:pt x="8934085" y="585336"/>
                  <a:pt x="8928756" y="584395"/>
                  <a:pt x="8923445" y="583392"/>
                </a:cubicBezTo>
                <a:lnTo>
                  <a:pt x="8923329" y="582253"/>
                </a:lnTo>
                <a:cubicBezTo>
                  <a:pt x="8601454" y="529393"/>
                  <a:pt x="8342182" y="299826"/>
                  <a:pt x="8257405" y="0"/>
                </a:cubicBezTo>
                <a:close/>
                <a:moveTo>
                  <a:pt x="7639075" y="0"/>
                </a:moveTo>
                <a:lnTo>
                  <a:pt x="7847784" y="0"/>
                </a:lnTo>
                <a:cubicBezTo>
                  <a:pt x="7682314" y="98005"/>
                  <a:pt x="7562905" y="260867"/>
                  <a:pt x="7525054" y="451830"/>
                </a:cubicBezTo>
                <a:cubicBezTo>
                  <a:pt x="7769107" y="399791"/>
                  <a:pt x="7965696" y="226290"/>
                  <a:pt x="8043592" y="0"/>
                </a:cubicBezTo>
                <a:lnTo>
                  <a:pt x="8177609" y="0"/>
                </a:lnTo>
                <a:cubicBezTo>
                  <a:pt x="8092830" y="299826"/>
                  <a:pt x="7833558" y="529393"/>
                  <a:pt x="7511683" y="582253"/>
                </a:cubicBezTo>
                <a:lnTo>
                  <a:pt x="7511567" y="583392"/>
                </a:lnTo>
                <a:cubicBezTo>
                  <a:pt x="7506256" y="584395"/>
                  <a:pt x="7500927" y="585336"/>
                  <a:pt x="7495350" y="584920"/>
                </a:cubicBezTo>
                <a:cubicBezTo>
                  <a:pt x="7464178" y="590430"/>
                  <a:pt x="7432298" y="593388"/>
                  <a:pt x="7399924" y="593911"/>
                </a:cubicBezTo>
                <a:lnTo>
                  <a:pt x="7382805" y="595524"/>
                </a:lnTo>
                <a:lnTo>
                  <a:pt x="7382779" y="595033"/>
                </a:lnTo>
                <a:lnTo>
                  <a:pt x="7382280" y="595066"/>
                </a:lnTo>
                <a:cubicBezTo>
                  <a:pt x="7381714" y="591293"/>
                  <a:pt x="7381687" y="587507"/>
                  <a:pt x="7381687" y="583715"/>
                </a:cubicBezTo>
                <a:cubicBezTo>
                  <a:pt x="7381687" y="578078"/>
                  <a:pt x="7381746" y="572454"/>
                  <a:pt x="7383058" y="566868"/>
                </a:cubicBezTo>
                <a:cubicBezTo>
                  <a:pt x="7383016" y="535786"/>
                  <a:pt x="7385465" y="505143"/>
                  <a:pt x="7390522" y="475137"/>
                </a:cubicBezTo>
                <a:lnTo>
                  <a:pt x="7391062" y="468500"/>
                </a:lnTo>
                <a:cubicBezTo>
                  <a:pt x="7391231" y="468495"/>
                  <a:pt x="7391400" y="468490"/>
                  <a:pt x="7391568" y="468437"/>
                </a:cubicBezTo>
                <a:cubicBezTo>
                  <a:pt x="7417870" y="285283"/>
                  <a:pt x="7507331" y="121703"/>
                  <a:pt x="7639075" y="0"/>
                </a:cubicBezTo>
                <a:close/>
                <a:moveTo>
                  <a:pt x="6565254" y="0"/>
                </a:moveTo>
                <a:lnTo>
                  <a:pt x="6699270" y="0"/>
                </a:lnTo>
                <a:cubicBezTo>
                  <a:pt x="6777166" y="226290"/>
                  <a:pt x="6973755" y="399791"/>
                  <a:pt x="7217807" y="451830"/>
                </a:cubicBezTo>
                <a:cubicBezTo>
                  <a:pt x="7179956" y="260867"/>
                  <a:pt x="7060547" y="98005"/>
                  <a:pt x="6895077" y="0"/>
                </a:cubicBezTo>
                <a:lnTo>
                  <a:pt x="7103787" y="0"/>
                </a:lnTo>
                <a:cubicBezTo>
                  <a:pt x="7235531" y="121704"/>
                  <a:pt x="7324992" y="285283"/>
                  <a:pt x="7351294" y="468437"/>
                </a:cubicBezTo>
                <a:cubicBezTo>
                  <a:pt x="7351461" y="468490"/>
                  <a:pt x="7351631" y="468495"/>
                  <a:pt x="7351799" y="468500"/>
                </a:cubicBezTo>
                <a:lnTo>
                  <a:pt x="7352340" y="475137"/>
                </a:lnTo>
                <a:cubicBezTo>
                  <a:pt x="7357396" y="505143"/>
                  <a:pt x="7359846" y="535786"/>
                  <a:pt x="7359804" y="566868"/>
                </a:cubicBezTo>
                <a:cubicBezTo>
                  <a:pt x="7361116" y="572454"/>
                  <a:pt x="7361174" y="578078"/>
                  <a:pt x="7361174" y="583715"/>
                </a:cubicBezTo>
                <a:cubicBezTo>
                  <a:pt x="7361174" y="587507"/>
                  <a:pt x="7361147" y="591293"/>
                  <a:pt x="7360581" y="595066"/>
                </a:cubicBezTo>
                <a:lnTo>
                  <a:pt x="7360082" y="595033"/>
                </a:lnTo>
                <a:lnTo>
                  <a:pt x="7360056" y="595524"/>
                </a:lnTo>
                <a:lnTo>
                  <a:pt x="7342938" y="593911"/>
                </a:lnTo>
                <a:cubicBezTo>
                  <a:pt x="7310564" y="593388"/>
                  <a:pt x="7278683" y="590430"/>
                  <a:pt x="7247511" y="584920"/>
                </a:cubicBezTo>
                <a:cubicBezTo>
                  <a:pt x="7241934" y="585336"/>
                  <a:pt x="7236605" y="584395"/>
                  <a:pt x="7231295" y="583392"/>
                </a:cubicBezTo>
                <a:lnTo>
                  <a:pt x="7231179" y="582253"/>
                </a:lnTo>
                <a:cubicBezTo>
                  <a:pt x="6909304" y="529393"/>
                  <a:pt x="6650032" y="299826"/>
                  <a:pt x="6565254" y="0"/>
                </a:cubicBezTo>
                <a:close/>
                <a:moveTo>
                  <a:pt x="5946924" y="0"/>
                </a:moveTo>
                <a:lnTo>
                  <a:pt x="6155633" y="0"/>
                </a:lnTo>
                <a:cubicBezTo>
                  <a:pt x="5990163" y="98005"/>
                  <a:pt x="5870754" y="260867"/>
                  <a:pt x="5832903" y="451830"/>
                </a:cubicBezTo>
                <a:cubicBezTo>
                  <a:pt x="6076956" y="399791"/>
                  <a:pt x="6273545" y="226290"/>
                  <a:pt x="6351441" y="0"/>
                </a:cubicBezTo>
                <a:lnTo>
                  <a:pt x="6485457" y="0"/>
                </a:lnTo>
                <a:cubicBezTo>
                  <a:pt x="6400679" y="299826"/>
                  <a:pt x="6141407" y="529393"/>
                  <a:pt x="5819531" y="582253"/>
                </a:cubicBezTo>
                <a:lnTo>
                  <a:pt x="5819415" y="583392"/>
                </a:lnTo>
                <a:cubicBezTo>
                  <a:pt x="5814105" y="584395"/>
                  <a:pt x="5808776" y="585336"/>
                  <a:pt x="5803199" y="584920"/>
                </a:cubicBezTo>
                <a:cubicBezTo>
                  <a:pt x="5772027" y="590430"/>
                  <a:pt x="5740146" y="593388"/>
                  <a:pt x="5707772" y="593911"/>
                </a:cubicBezTo>
                <a:lnTo>
                  <a:pt x="5690654" y="595524"/>
                </a:lnTo>
                <a:lnTo>
                  <a:pt x="5690628" y="595033"/>
                </a:lnTo>
                <a:lnTo>
                  <a:pt x="5690129" y="595066"/>
                </a:lnTo>
                <a:cubicBezTo>
                  <a:pt x="5689563" y="591293"/>
                  <a:pt x="5689536" y="587507"/>
                  <a:pt x="5689536" y="583715"/>
                </a:cubicBezTo>
                <a:cubicBezTo>
                  <a:pt x="5689536" y="578078"/>
                  <a:pt x="5689594" y="572454"/>
                  <a:pt x="5690906" y="566868"/>
                </a:cubicBezTo>
                <a:cubicBezTo>
                  <a:pt x="5690864" y="535786"/>
                  <a:pt x="5693314" y="505143"/>
                  <a:pt x="5698370" y="475137"/>
                </a:cubicBezTo>
                <a:lnTo>
                  <a:pt x="5698911" y="468500"/>
                </a:lnTo>
                <a:cubicBezTo>
                  <a:pt x="5699079" y="468495"/>
                  <a:pt x="5699249" y="468490"/>
                  <a:pt x="5699416" y="468437"/>
                </a:cubicBezTo>
                <a:cubicBezTo>
                  <a:pt x="5725719" y="285283"/>
                  <a:pt x="5815180" y="121704"/>
                  <a:pt x="5946924" y="0"/>
                </a:cubicBezTo>
                <a:close/>
                <a:moveTo>
                  <a:pt x="4873102" y="0"/>
                </a:moveTo>
                <a:lnTo>
                  <a:pt x="5007119" y="0"/>
                </a:lnTo>
                <a:cubicBezTo>
                  <a:pt x="5085015" y="226291"/>
                  <a:pt x="5281604" y="399791"/>
                  <a:pt x="5525656" y="451830"/>
                </a:cubicBezTo>
                <a:cubicBezTo>
                  <a:pt x="5487805" y="260867"/>
                  <a:pt x="5368397" y="98005"/>
                  <a:pt x="5202927" y="0"/>
                </a:cubicBezTo>
                <a:lnTo>
                  <a:pt x="5411635" y="0"/>
                </a:lnTo>
                <a:cubicBezTo>
                  <a:pt x="5543380" y="121703"/>
                  <a:pt x="5632840" y="285283"/>
                  <a:pt x="5659142" y="468437"/>
                </a:cubicBezTo>
                <a:cubicBezTo>
                  <a:pt x="5659310" y="468490"/>
                  <a:pt x="5659479" y="468495"/>
                  <a:pt x="5659648" y="468499"/>
                </a:cubicBezTo>
                <a:lnTo>
                  <a:pt x="5660188" y="475137"/>
                </a:lnTo>
                <a:cubicBezTo>
                  <a:pt x="5665245" y="505143"/>
                  <a:pt x="5667694" y="535786"/>
                  <a:pt x="5667652" y="566868"/>
                </a:cubicBezTo>
                <a:cubicBezTo>
                  <a:pt x="5668964" y="572454"/>
                  <a:pt x="5669023" y="578078"/>
                  <a:pt x="5669023" y="583715"/>
                </a:cubicBezTo>
                <a:cubicBezTo>
                  <a:pt x="5669023" y="587508"/>
                  <a:pt x="5668996" y="591293"/>
                  <a:pt x="5668430" y="595066"/>
                </a:cubicBezTo>
                <a:lnTo>
                  <a:pt x="5667931" y="595033"/>
                </a:lnTo>
                <a:lnTo>
                  <a:pt x="5667905" y="595524"/>
                </a:lnTo>
                <a:lnTo>
                  <a:pt x="5650786" y="593911"/>
                </a:lnTo>
                <a:cubicBezTo>
                  <a:pt x="5618412" y="593388"/>
                  <a:pt x="5586532" y="590430"/>
                  <a:pt x="5555360" y="584920"/>
                </a:cubicBezTo>
                <a:cubicBezTo>
                  <a:pt x="5549783" y="585336"/>
                  <a:pt x="5544454" y="584395"/>
                  <a:pt x="5539143" y="583392"/>
                </a:cubicBezTo>
                <a:lnTo>
                  <a:pt x="5539027" y="582253"/>
                </a:lnTo>
                <a:cubicBezTo>
                  <a:pt x="5217153" y="529393"/>
                  <a:pt x="4957881" y="299826"/>
                  <a:pt x="4873102" y="0"/>
                </a:cubicBezTo>
                <a:close/>
                <a:moveTo>
                  <a:pt x="4254773" y="0"/>
                </a:moveTo>
                <a:lnTo>
                  <a:pt x="4463482" y="0"/>
                </a:lnTo>
                <a:cubicBezTo>
                  <a:pt x="4298012" y="98005"/>
                  <a:pt x="4178603" y="260867"/>
                  <a:pt x="4140752" y="451830"/>
                </a:cubicBezTo>
                <a:cubicBezTo>
                  <a:pt x="4384804" y="399791"/>
                  <a:pt x="4581394" y="226291"/>
                  <a:pt x="4659290" y="0"/>
                </a:cubicBezTo>
                <a:lnTo>
                  <a:pt x="4793306" y="0"/>
                </a:lnTo>
                <a:cubicBezTo>
                  <a:pt x="4708528" y="299826"/>
                  <a:pt x="4449256" y="529393"/>
                  <a:pt x="4127381" y="582253"/>
                </a:cubicBezTo>
                <a:lnTo>
                  <a:pt x="4127264" y="583392"/>
                </a:lnTo>
                <a:cubicBezTo>
                  <a:pt x="4121954" y="584395"/>
                  <a:pt x="4116625" y="585336"/>
                  <a:pt x="4111048" y="584920"/>
                </a:cubicBezTo>
                <a:cubicBezTo>
                  <a:pt x="4079876" y="590430"/>
                  <a:pt x="4047996" y="593388"/>
                  <a:pt x="4015621" y="593911"/>
                </a:cubicBezTo>
                <a:lnTo>
                  <a:pt x="3998503" y="595524"/>
                </a:lnTo>
                <a:lnTo>
                  <a:pt x="3998477" y="595033"/>
                </a:lnTo>
                <a:lnTo>
                  <a:pt x="3997978" y="595066"/>
                </a:lnTo>
                <a:cubicBezTo>
                  <a:pt x="3997412" y="591293"/>
                  <a:pt x="3997385" y="587507"/>
                  <a:pt x="3997385" y="583715"/>
                </a:cubicBezTo>
                <a:cubicBezTo>
                  <a:pt x="3997385" y="578078"/>
                  <a:pt x="3997443" y="572454"/>
                  <a:pt x="3998755" y="566868"/>
                </a:cubicBezTo>
                <a:cubicBezTo>
                  <a:pt x="3998713" y="535786"/>
                  <a:pt x="4001163" y="505143"/>
                  <a:pt x="4006219" y="475137"/>
                </a:cubicBezTo>
                <a:lnTo>
                  <a:pt x="4006760" y="468499"/>
                </a:lnTo>
                <a:cubicBezTo>
                  <a:pt x="4006928" y="468495"/>
                  <a:pt x="4007098" y="468490"/>
                  <a:pt x="4007265" y="468437"/>
                </a:cubicBezTo>
                <a:cubicBezTo>
                  <a:pt x="4033568" y="285283"/>
                  <a:pt x="4123028" y="121703"/>
                  <a:pt x="4254773" y="0"/>
                </a:cubicBezTo>
                <a:close/>
                <a:moveTo>
                  <a:pt x="3180951" y="0"/>
                </a:moveTo>
                <a:lnTo>
                  <a:pt x="3314968" y="0"/>
                </a:lnTo>
                <a:cubicBezTo>
                  <a:pt x="3392864" y="226291"/>
                  <a:pt x="3589453" y="399791"/>
                  <a:pt x="3833505" y="451830"/>
                </a:cubicBezTo>
                <a:cubicBezTo>
                  <a:pt x="3795654" y="260867"/>
                  <a:pt x="3676245" y="98005"/>
                  <a:pt x="3510776" y="0"/>
                </a:cubicBezTo>
                <a:lnTo>
                  <a:pt x="3719484" y="0"/>
                </a:lnTo>
                <a:cubicBezTo>
                  <a:pt x="3851229" y="121703"/>
                  <a:pt x="3940689" y="285283"/>
                  <a:pt x="3966991" y="468437"/>
                </a:cubicBezTo>
                <a:cubicBezTo>
                  <a:pt x="3967159" y="468490"/>
                  <a:pt x="3967328" y="468495"/>
                  <a:pt x="3967497" y="468499"/>
                </a:cubicBezTo>
                <a:lnTo>
                  <a:pt x="3968037" y="475137"/>
                </a:lnTo>
                <a:cubicBezTo>
                  <a:pt x="3973094" y="505143"/>
                  <a:pt x="3975543" y="535786"/>
                  <a:pt x="3975501" y="566868"/>
                </a:cubicBezTo>
                <a:cubicBezTo>
                  <a:pt x="3976813" y="572454"/>
                  <a:pt x="3976872" y="578078"/>
                  <a:pt x="3976872" y="583715"/>
                </a:cubicBezTo>
                <a:cubicBezTo>
                  <a:pt x="3976872" y="587508"/>
                  <a:pt x="3976845" y="591293"/>
                  <a:pt x="3976279" y="595066"/>
                </a:cubicBezTo>
                <a:lnTo>
                  <a:pt x="3975780" y="595033"/>
                </a:lnTo>
                <a:lnTo>
                  <a:pt x="3975754" y="595524"/>
                </a:lnTo>
                <a:lnTo>
                  <a:pt x="3958635" y="593911"/>
                </a:lnTo>
                <a:cubicBezTo>
                  <a:pt x="3926261" y="593388"/>
                  <a:pt x="3894381" y="590430"/>
                  <a:pt x="3863209" y="584920"/>
                </a:cubicBezTo>
                <a:cubicBezTo>
                  <a:pt x="3857632" y="585336"/>
                  <a:pt x="3852303" y="584395"/>
                  <a:pt x="3846992" y="583392"/>
                </a:cubicBezTo>
                <a:lnTo>
                  <a:pt x="3846876" y="582253"/>
                </a:lnTo>
                <a:cubicBezTo>
                  <a:pt x="3525002" y="529393"/>
                  <a:pt x="3265729" y="299826"/>
                  <a:pt x="3180951" y="0"/>
                </a:cubicBezTo>
                <a:close/>
                <a:moveTo>
                  <a:pt x="2562622" y="0"/>
                </a:moveTo>
                <a:lnTo>
                  <a:pt x="2771330" y="0"/>
                </a:lnTo>
                <a:cubicBezTo>
                  <a:pt x="2605861" y="98005"/>
                  <a:pt x="2486452" y="260867"/>
                  <a:pt x="2448601" y="451830"/>
                </a:cubicBezTo>
                <a:cubicBezTo>
                  <a:pt x="2692653" y="399791"/>
                  <a:pt x="2889242" y="226291"/>
                  <a:pt x="2967139" y="0"/>
                </a:cubicBezTo>
                <a:lnTo>
                  <a:pt x="3101155" y="0"/>
                </a:lnTo>
                <a:cubicBezTo>
                  <a:pt x="3016377" y="299826"/>
                  <a:pt x="2757105" y="529393"/>
                  <a:pt x="2435230" y="582253"/>
                </a:cubicBezTo>
                <a:lnTo>
                  <a:pt x="2435113" y="583392"/>
                </a:lnTo>
                <a:cubicBezTo>
                  <a:pt x="2429803" y="584395"/>
                  <a:pt x="2424474" y="585336"/>
                  <a:pt x="2418897" y="584920"/>
                </a:cubicBezTo>
                <a:cubicBezTo>
                  <a:pt x="2387725" y="590430"/>
                  <a:pt x="2355845" y="593388"/>
                  <a:pt x="2323470" y="593911"/>
                </a:cubicBezTo>
                <a:lnTo>
                  <a:pt x="2306352" y="595524"/>
                </a:lnTo>
                <a:lnTo>
                  <a:pt x="2306326" y="595033"/>
                </a:lnTo>
                <a:lnTo>
                  <a:pt x="2305827" y="595066"/>
                </a:lnTo>
                <a:cubicBezTo>
                  <a:pt x="2305261" y="591293"/>
                  <a:pt x="2305234" y="587507"/>
                  <a:pt x="2305234" y="583715"/>
                </a:cubicBezTo>
                <a:cubicBezTo>
                  <a:pt x="2305234" y="578078"/>
                  <a:pt x="2305292" y="572454"/>
                  <a:pt x="2306604" y="566868"/>
                </a:cubicBezTo>
                <a:cubicBezTo>
                  <a:pt x="2306562" y="535786"/>
                  <a:pt x="2309012" y="505143"/>
                  <a:pt x="2314068" y="475137"/>
                </a:cubicBezTo>
                <a:lnTo>
                  <a:pt x="2314609" y="468499"/>
                </a:lnTo>
                <a:cubicBezTo>
                  <a:pt x="2314777" y="468495"/>
                  <a:pt x="2314947" y="468490"/>
                  <a:pt x="2315114" y="468437"/>
                </a:cubicBezTo>
                <a:cubicBezTo>
                  <a:pt x="2341417" y="285283"/>
                  <a:pt x="2430877" y="121704"/>
                  <a:pt x="2562622" y="0"/>
                </a:cubicBezTo>
                <a:close/>
                <a:moveTo>
                  <a:pt x="1488800" y="0"/>
                </a:moveTo>
                <a:lnTo>
                  <a:pt x="1622816" y="0"/>
                </a:lnTo>
                <a:cubicBezTo>
                  <a:pt x="1700712" y="226290"/>
                  <a:pt x="1897302" y="399791"/>
                  <a:pt x="2141354" y="451830"/>
                </a:cubicBezTo>
                <a:cubicBezTo>
                  <a:pt x="2103503" y="260867"/>
                  <a:pt x="1984094" y="98005"/>
                  <a:pt x="1818624" y="0"/>
                </a:cubicBezTo>
                <a:lnTo>
                  <a:pt x="2027333" y="0"/>
                </a:lnTo>
                <a:cubicBezTo>
                  <a:pt x="2159078" y="121703"/>
                  <a:pt x="2248538" y="285283"/>
                  <a:pt x="2274840" y="468437"/>
                </a:cubicBezTo>
                <a:cubicBezTo>
                  <a:pt x="2275008" y="468490"/>
                  <a:pt x="2275177" y="468495"/>
                  <a:pt x="2275346" y="468500"/>
                </a:cubicBezTo>
                <a:lnTo>
                  <a:pt x="2275886" y="475137"/>
                </a:lnTo>
                <a:cubicBezTo>
                  <a:pt x="2280943" y="505143"/>
                  <a:pt x="2283392" y="535786"/>
                  <a:pt x="2283350" y="566868"/>
                </a:cubicBezTo>
                <a:cubicBezTo>
                  <a:pt x="2284662" y="572454"/>
                  <a:pt x="2284721" y="578078"/>
                  <a:pt x="2284721" y="583715"/>
                </a:cubicBezTo>
                <a:cubicBezTo>
                  <a:pt x="2284721" y="587508"/>
                  <a:pt x="2284694" y="591293"/>
                  <a:pt x="2284128" y="595066"/>
                </a:cubicBezTo>
                <a:lnTo>
                  <a:pt x="2283629" y="595033"/>
                </a:lnTo>
                <a:lnTo>
                  <a:pt x="2283603" y="595524"/>
                </a:lnTo>
                <a:lnTo>
                  <a:pt x="2266484" y="593911"/>
                </a:lnTo>
                <a:cubicBezTo>
                  <a:pt x="2234110" y="593388"/>
                  <a:pt x="2202230" y="590430"/>
                  <a:pt x="2171058" y="584920"/>
                </a:cubicBezTo>
                <a:cubicBezTo>
                  <a:pt x="2165481" y="585336"/>
                  <a:pt x="2160152" y="584395"/>
                  <a:pt x="2154841" y="583392"/>
                </a:cubicBezTo>
                <a:lnTo>
                  <a:pt x="2154725" y="582253"/>
                </a:lnTo>
                <a:cubicBezTo>
                  <a:pt x="1832850" y="529393"/>
                  <a:pt x="1573578" y="299826"/>
                  <a:pt x="1488800" y="0"/>
                </a:cubicBezTo>
                <a:close/>
                <a:moveTo>
                  <a:pt x="870471" y="0"/>
                </a:moveTo>
                <a:lnTo>
                  <a:pt x="1079179" y="0"/>
                </a:lnTo>
                <a:cubicBezTo>
                  <a:pt x="913710" y="98005"/>
                  <a:pt x="794301" y="260867"/>
                  <a:pt x="756450" y="451830"/>
                </a:cubicBezTo>
                <a:cubicBezTo>
                  <a:pt x="1000502" y="399791"/>
                  <a:pt x="1197091" y="226291"/>
                  <a:pt x="1274988" y="0"/>
                </a:cubicBezTo>
                <a:lnTo>
                  <a:pt x="1409004" y="0"/>
                </a:lnTo>
                <a:cubicBezTo>
                  <a:pt x="1324226" y="299826"/>
                  <a:pt x="1064954" y="529393"/>
                  <a:pt x="743078" y="582253"/>
                </a:cubicBezTo>
                <a:lnTo>
                  <a:pt x="742962" y="583392"/>
                </a:lnTo>
                <a:cubicBezTo>
                  <a:pt x="737652" y="584395"/>
                  <a:pt x="732323" y="585336"/>
                  <a:pt x="726746" y="584920"/>
                </a:cubicBezTo>
                <a:cubicBezTo>
                  <a:pt x="695574" y="590430"/>
                  <a:pt x="663693" y="593388"/>
                  <a:pt x="631319" y="593911"/>
                </a:cubicBezTo>
                <a:lnTo>
                  <a:pt x="614201" y="595524"/>
                </a:lnTo>
                <a:lnTo>
                  <a:pt x="614175" y="595033"/>
                </a:lnTo>
                <a:lnTo>
                  <a:pt x="613676" y="595066"/>
                </a:lnTo>
                <a:cubicBezTo>
                  <a:pt x="613110" y="591293"/>
                  <a:pt x="613083" y="587507"/>
                  <a:pt x="613083" y="583715"/>
                </a:cubicBezTo>
                <a:cubicBezTo>
                  <a:pt x="613083" y="578078"/>
                  <a:pt x="613141" y="572454"/>
                  <a:pt x="614453" y="566868"/>
                </a:cubicBezTo>
                <a:cubicBezTo>
                  <a:pt x="614411" y="535786"/>
                  <a:pt x="616861" y="505143"/>
                  <a:pt x="621918" y="475137"/>
                </a:cubicBezTo>
                <a:lnTo>
                  <a:pt x="622458" y="468499"/>
                </a:lnTo>
                <a:cubicBezTo>
                  <a:pt x="622626" y="468495"/>
                  <a:pt x="622796" y="468490"/>
                  <a:pt x="622963" y="468437"/>
                </a:cubicBezTo>
                <a:cubicBezTo>
                  <a:pt x="649266" y="285283"/>
                  <a:pt x="738726" y="121703"/>
                  <a:pt x="870471" y="0"/>
                </a:cubicBezTo>
                <a:close/>
                <a:moveTo>
                  <a:pt x="126374" y="0"/>
                </a:moveTo>
                <a:lnTo>
                  <a:pt x="334376" y="0"/>
                </a:lnTo>
                <a:cubicBezTo>
                  <a:pt x="466684" y="121261"/>
                  <a:pt x="556352" y="285035"/>
                  <a:pt x="582690" y="468437"/>
                </a:cubicBezTo>
                <a:cubicBezTo>
                  <a:pt x="582857" y="468490"/>
                  <a:pt x="583026" y="468495"/>
                  <a:pt x="583195" y="468499"/>
                </a:cubicBezTo>
                <a:lnTo>
                  <a:pt x="583735" y="475137"/>
                </a:lnTo>
                <a:cubicBezTo>
                  <a:pt x="588792" y="505143"/>
                  <a:pt x="591242" y="535786"/>
                  <a:pt x="591199" y="566868"/>
                </a:cubicBezTo>
                <a:cubicBezTo>
                  <a:pt x="592511" y="572454"/>
                  <a:pt x="592570" y="578078"/>
                  <a:pt x="592570" y="583715"/>
                </a:cubicBezTo>
                <a:cubicBezTo>
                  <a:pt x="592570" y="587507"/>
                  <a:pt x="592543" y="591293"/>
                  <a:pt x="591977" y="595066"/>
                </a:cubicBezTo>
                <a:lnTo>
                  <a:pt x="591478" y="595033"/>
                </a:lnTo>
                <a:lnTo>
                  <a:pt x="591452" y="595524"/>
                </a:lnTo>
                <a:lnTo>
                  <a:pt x="574334" y="593911"/>
                </a:lnTo>
                <a:cubicBezTo>
                  <a:pt x="541959" y="593388"/>
                  <a:pt x="510079" y="590430"/>
                  <a:pt x="478907" y="584920"/>
                </a:cubicBezTo>
                <a:cubicBezTo>
                  <a:pt x="473330" y="585336"/>
                  <a:pt x="468001" y="584395"/>
                  <a:pt x="462690" y="583392"/>
                </a:cubicBezTo>
                <a:lnTo>
                  <a:pt x="462574" y="582253"/>
                </a:lnTo>
                <a:cubicBezTo>
                  <a:pt x="282200" y="552631"/>
                  <a:pt x="121485" y="467518"/>
                  <a:pt x="0" y="345575"/>
                </a:cubicBezTo>
                <a:lnTo>
                  <a:pt x="0" y="140406"/>
                </a:lnTo>
                <a:cubicBezTo>
                  <a:pt x="97584" y="296912"/>
                  <a:pt x="258975" y="411268"/>
                  <a:pt x="449203" y="451830"/>
                </a:cubicBezTo>
                <a:cubicBezTo>
                  <a:pt x="411344" y="260824"/>
                  <a:pt x="291889" y="97931"/>
                  <a:pt x="126374"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457200" y="4960137"/>
            <a:ext cx="7772400" cy="1463040"/>
          </a:xfrm>
        </p:spPr>
        <p:txBody>
          <a:bodyPr anchor="ctr">
            <a:normAutofit/>
          </a:bodyPr>
          <a:lstStyle>
            <a:lvl1pPr algn="r">
              <a:defRPr sz="5000" spc="200" baseline="0"/>
            </a:lvl1pPr>
          </a:lstStyle>
          <a:p>
            <a:r>
              <a:rPr lang="en-US"/>
              <a:t>Click to edit Master title style</a:t>
            </a:r>
            <a:endParaRPr lang="en-US" dirty="0"/>
          </a:p>
        </p:txBody>
      </p:sp>
      <p:sp>
        <p:nvSpPr>
          <p:cNvPr id="3" name="Subtitle 2"/>
          <p:cNvSpPr>
            <a:spLocks noGrp="1"/>
          </p:cNvSpPr>
          <p:nvPr>
            <p:ph type="subTitle" idx="1"/>
          </p:nvPr>
        </p:nvSpPr>
        <p:spPr>
          <a:xfrm>
            <a:off x="8610600" y="4960137"/>
            <a:ext cx="3200400" cy="1463040"/>
          </a:xfrm>
        </p:spPr>
        <p:txBody>
          <a:bodyPr lIns="91440" rIns="91440" anchor="ctr">
            <a:normAutofit/>
          </a:bodyPr>
          <a:lstStyle>
            <a:lvl1pPr marL="0" indent="0" algn="l">
              <a:lnSpc>
                <a:spcPct val="100000"/>
              </a:lnSpc>
              <a:spcBef>
                <a:spcPts val="0"/>
              </a:spcBef>
              <a:buNone/>
              <a:defRPr sz="1800">
                <a:solidFill>
                  <a:schemeClr val="tx1">
                    <a:lumMod val="95000"/>
                    <a:lumOff val="5000"/>
                  </a:schemeClr>
                </a:solidFill>
              </a:defRPr>
            </a:lvl1pPr>
            <a:lvl2pPr marL="457200" indent="0" algn="ctr">
              <a:buNone/>
              <a:defRPr sz="1800"/>
            </a:lvl2pPr>
            <a:lvl3pPr marL="914400" indent="0" algn="ctr">
              <a:buNone/>
              <a:defRPr sz="1800"/>
            </a:lvl3pPr>
            <a:lvl4pPr marL="1371600" indent="0" algn="ctr">
              <a:buNone/>
              <a:defRPr sz="1800"/>
            </a:lvl4pPr>
            <a:lvl5pPr marL="1828800" indent="0" algn="ctr">
              <a:buNone/>
              <a:defRPr sz="1800"/>
            </a:lvl5pPr>
            <a:lvl6pPr marL="2286000" indent="0" algn="ctr">
              <a:buNone/>
              <a:defRPr sz="1800"/>
            </a:lvl6pPr>
            <a:lvl7pPr marL="2743200" indent="0" algn="ctr">
              <a:buNone/>
              <a:defRPr sz="1800"/>
            </a:lvl7pPr>
            <a:lvl8pPr marL="3200400" indent="0" algn="ctr">
              <a:buNone/>
              <a:defRPr sz="1800"/>
            </a:lvl8pPr>
            <a:lvl9pPr marL="3657600" indent="0" algn="ctr">
              <a:buNone/>
              <a:defRPr sz="18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lvl1pPr algn="l">
              <a:defRPr/>
            </a:lvl1pPr>
          </a:lstStyle>
          <a:p>
            <a:fld id="{C764DE79-268F-4C1A-8933-263129D2AF90}" type="datetimeFigureOut">
              <a:rPr lang="en-US" smtClean="0"/>
              <a:t>8/13/2020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smtClean="0"/>
              <a:t>‹N°›</a:t>
            </a:fld>
            <a:endParaRPr lang="en-US" dirty="0"/>
          </a:p>
        </p:txBody>
      </p:sp>
      <p:cxnSp>
        <p:nvCxnSpPr>
          <p:cNvPr id="8" name="Straight Connector 7"/>
          <p:cNvCxnSpPr/>
          <p:nvPr/>
        </p:nvCxnSpPr>
        <p:spPr>
          <a:xfrm flipV="1">
            <a:off x="8386843" y="5264106"/>
            <a:ext cx="0" cy="914400"/>
          </a:xfrm>
          <a:prstGeom prst="line">
            <a:avLst/>
          </a:prstGeom>
          <a:ln w="1905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
        <p:nvSpPr>
          <p:cNvPr id="12" name="Rectangle 11">
            <a:extLst>
              <a:ext uri="{FF2B5EF4-FFF2-40B4-BE49-F238E27FC236}">
                <a16:creationId xmlns:a16="http://schemas.microsoft.com/office/drawing/2014/main" id="{F171329F-B78C-4AF9-B3B1-BD709DEFB53D}"/>
              </a:ext>
            </a:extLst>
          </p:cNvPr>
          <p:cNvSpPr/>
          <p:nvPr userDrawn="1"/>
        </p:nvSpPr>
        <p:spPr>
          <a:xfrm>
            <a:off x="0" y="6021288"/>
            <a:ext cx="12192000" cy="83671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12">
            <a:hlinkClick r:id="rId2"/>
            <a:extLst>
              <a:ext uri="{FF2B5EF4-FFF2-40B4-BE49-F238E27FC236}">
                <a16:creationId xmlns:a16="http://schemas.microsoft.com/office/drawing/2014/main" id="{4E8BA45A-3CA3-435C-9FBC-9783C7ED6A72}"/>
              </a:ext>
            </a:extLst>
          </p:cNvPr>
          <p:cNvPicPr>
            <a:picLocks noChangeAspect="1"/>
          </p:cNvPicPr>
          <p:nvPr userDrawn="1"/>
        </p:nvPicPr>
        <p:blipFill>
          <a:blip r:embed="rId3"/>
          <a:stretch>
            <a:fillRect/>
          </a:stretch>
        </p:blipFill>
        <p:spPr>
          <a:xfrm>
            <a:off x="10200456" y="6214072"/>
            <a:ext cx="1627773" cy="451143"/>
          </a:xfrm>
          <a:prstGeom prst="rect">
            <a:avLst/>
          </a:prstGeom>
        </p:spPr>
      </p:pic>
    </p:spTree>
    <p:extLst>
      <p:ext uri="{BB962C8B-B14F-4D97-AF65-F5344CB8AC3E}">
        <p14:creationId xmlns:p14="http://schemas.microsoft.com/office/powerpoint/2010/main" val="3977906628"/>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r>
              <a:rPr lang="en-US"/>
              <a:t>PowerPoint SmartArt Graphics - The complete ready-to-use collection</a:t>
            </a:r>
          </a:p>
        </p:txBody>
      </p:sp>
      <p:sp>
        <p:nvSpPr>
          <p:cNvPr id="6" name="Slide Number Placeholder 5"/>
          <p:cNvSpPr>
            <a:spLocks noGrp="1"/>
          </p:cNvSpPr>
          <p:nvPr>
            <p:ph type="sldNum" sz="quarter" idx="12"/>
          </p:nvPr>
        </p:nvSpPr>
        <p:spPr/>
        <p:txBody>
          <a:bodyPr/>
          <a:lstStyle/>
          <a:p>
            <a:fld id="{F68327C5-B821-4FE9-A59A-A60D9EB59A9A}" type="slidenum">
              <a:rPr lang="en-US" smtClean="0"/>
              <a:t>‹N°›</a:t>
            </a:fld>
            <a:endParaRPr lang="en-US"/>
          </a:p>
        </p:txBody>
      </p:sp>
    </p:spTree>
    <p:extLst>
      <p:ext uri="{BB962C8B-B14F-4D97-AF65-F5344CB8AC3E}">
        <p14:creationId xmlns:p14="http://schemas.microsoft.com/office/powerpoint/2010/main" val="300587374"/>
      </p:ext>
    </p:extLst>
  </p:cSld>
  <p:clrMapOvr>
    <a:masterClrMapping/>
  </p:clrMapOvr>
  <p:hf hdr="0" dt="0"/>
</p:sldLayout>
</file>

<file path=ppt/slideLayouts/slideLayout4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9" name="Rectangle 8"/>
          <p:cNvSpPr/>
          <p:nvPr/>
        </p:nvSpPr>
        <p:spPr>
          <a:xfrm>
            <a:off x="0" y="0"/>
            <a:ext cx="12192000" cy="4572001"/>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Oval 5"/>
          <p:cNvSpPr/>
          <p:nvPr/>
        </p:nvSpPr>
        <p:spPr>
          <a:xfrm>
            <a:off x="-1" y="0"/>
            <a:ext cx="12192000" cy="4572001"/>
          </a:xfrm>
          <a:custGeom>
            <a:avLst/>
            <a:gdLst/>
            <a:ahLst/>
            <a:cxnLst/>
            <a:rect l="l" t="t" r="r" b="b"/>
            <a:pathLst>
              <a:path w="12192000" h="4572001">
                <a:moveTo>
                  <a:pt x="12192000" y="4387986"/>
                </a:moveTo>
                <a:lnTo>
                  <a:pt x="12192000" y="4572001"/>
                </a:lnTo>
                <a:lnTo>
                  <a:pt x="12013927" y="4572001"/>
                </a:lnTo>
                <a:cubicBezTo>
                  <a:pt x="12084901" y="4522707"/>
                  <a:pt x="12145198" y="4460004"/>
                  <a:pt x="12192000" y="4387986"/>
                </a:cubicBezTo>
                <a:close/>
                <a:moveTo>
                  <a:pt x="12192000" y="4041440"/>
                </a:moveTo>
                <a:lnTo>
                  <a:pt x="12192000" y="4174488"/>
                </a:lnTo>
                <a:cubicBezTo>
                  <a:pt x="12005469" y="4244657"/>
                  <a:pt x="11857227" y="4389538"/>
                  <a:pt x="11786673" y="4572001"/>
                </a:cubicBezTo>
                <a:lnTo>
                  <a:pt x="11649784" y="4572001"/>
                </a:lnTo>
                <a:cubicBezTo>
                  <a:pt x="11730542" y="4320085"/>
                  <a:pt x="11933879" y="4121396"/>
                  <a:pt x="12192000" y="4041440"/>
                </a:cubicBezTo>
                <a:close/>
                <a:moveTo>
                  <a:pt x="10767111" y="3999419"/>
                </a:moveTo>
                <a:lnTo>
                  <a:pt x="10784198" y="4001042"/>
                </a:lnTo>
                <a:cubicBezTo>
                  <a:pt x="10816584" y="4001569"/>
                  <a:pt x="10848477" y="4004550"/>
                  <a:pt x="10879660" y="4010107"/>
                </a:cubicBezTo>
                <a:cubicBezTo>
                  <a:pt x="10885236" y="4009688"/>
                  <a:pt x="10890564" y="4010636"/>
                  <a:pt x="10895873" y="4011646"/>
                </a:cubicBezTo>
                <a:lnTo>
                  <a:pt x="10895990" y="4012794"/>
                </a:lnTo>
                <a:cubicBezTo>
                  <a:pt x="11208069" y="4064450"/>
                  <a:pt x="11461298" y="4283539"/>
                  <a:pt x="11554662" y="4572001"/>
                </a:cubicBezTo>
                <a:lnTo>
                  <a:pt x="11417114" y="4572001"/>
                </a:lnTo>
                <a:cubicBezTo>
                  <a:pt x="11333731" y="4357380"/>
                  <a:pt x="11143362" y="4194541"/>
                  <a:pt x="10909360" y="4144250"/>
                </a:cubicBezTo>
                <a:cubicBezTo>
                  <a:pt x="10943854" y="4319651"/>
                  <a:pt x="11046077" y="4471530"/>
                  <a:pt x="11189175" y="4572001"/>
                </a:cubicBezTo>
                <a:lnTo>
                  <a:pt x="10994934" y="4572001"/>
                </a:lnTo>
                <a:cubicBezTo>
                  <a:pt x="10878802" y="4452596"/>
                  <a:pt x="10800240" y="4298519"/>
                  <a:pt x="10775875" y="4127511"/>
                </a:cubicBezTo>
                <a:cubicBezTo>
                  <a:pt x="10775707" y="4127458"/>
                  <a:pt x="10775539" y="4127453"/>
                  <a:pt x="10775369" y="4127448"/>
                </a:cubicBezTo>
                <a:lnTo>
                  <a:pt x="10774831" y="4120772"/>
                </a:lnTo>
                <a:cubicBezTo>
                  <a:pt x="10769772" y="4090522"/>
                  <a:pt x="10767321" y="4059631"/>
                  <a:pt x="10767364" y="4028296"/>
                </a:cubicBezTo>
                <a:cubicBezTo>
                  <a:pt x="10766052" y="4022668"/>
                  <a:pt x="10765993" y="4017001"/>
                  <a:pt x="10765993" y="4011320"/>
                </a:cubicBezTo>
                <a:lnTo>
                  <a:pt x="10766587" y="3999880"/>
                </a:lnTo>
                <a:lnTo>
                  <a:pt x="10767085" y="3999913"/>
                </a:lnTo>
                <a:close/>
                <a:moveTo>
                  <a:pt x="10744358" y="3999419"/>
                </a:moveTo>
                <a:lnTo>
                  <a:pt x="10744384" y="3999913"/>
                </a:lnTo>
                <a:lnTo>
                  <a:pt x="10744882" y="3999880"/>
                </a:lnTo>
                <a:lnTo>
                  <a:pt x="10745476" y="4011320"/>
                </a:lnTo>
                <a:cubicBezTo>
                  <a:pt x="10745476" y="4017001"/>
                  <a:pt x="10745417" y="4022668"/>
                  <a:pt x="10744105" y="4028296"/>
                </a:cubicBezTo>
                <a:cubicBezTo>
                  <a:pt x="10744148" y="4059631"/>
                  <a:pt x="10741697" y="4090522"/>
                  <a:pt x="10736638" y="4120772"/>
                </a:cubicBezTo>
                <a:lnTo>
                  <a:pt x="10736100" y="4127448"/>
                </a:lnTo>
                <a:cubicBezTo>
                  <a:pt x="10735930" y="4127453"/>
                  <a:pt x="10735762" y="4127458"/>
                  <a:pt x="10735594" y="4127511"/>
                </a:cubicBezTo>
                <a:cubicBezTo>
                  <a:pt x="10711229" y="4298519"/>
                  <a:pt x="10632667" y="4452596"/>
                  <a:pt x="10516535" y="4572001"/>
                </a:cubicBezTo>
                <a:lnTo>
                  <a:pt x="10322294" y="4572001"/>
                </a:lnTo>
                <a:cubicBezTo>
                  <a:pt x="10465392" y="4471530"/>
                  <a:pt x="10567615" y="4319650"/>
                  <a:pt x="10602109" y="4144250"/>
                </a:cubicBezTo>
                <a:cubicBezTo>
                  <a:pt x="10368107" y="4194541"/>
                  <a:pt x="10177738" y="4357380"/>
                  <a:pt x="10094355" y="4572001"/>
                </a:cubicBezTo>
                <a:lnTo>
                  <a:pt x="9956808" y="4572001"/>
                </a:lnTo>
                <a:cubicBezTo>
                  <a:pt x="10050171" y="4283539"/>
                  <a:pt x="10303400" y="4064450"/>
                  <a:pt x="10615479" y="4012794"/>
                </a:cubicBezTo>
                <a:lnTo>
                  <a:pt x="10615596" y="4011646"/>
                </a:lnTo>
                <a:cubicBezTo>
                  <a:pt x="10620905" y="4010636"/>
                  <a:pt x="10626233" y="4009688"/>
                  <a:pt x="10631809" y="4010107"/>
                </a:cubicBezTo>
                <a:cubicBezTo>
                  <a:pt x="10662992" y="4004550"/>
                  <a:pt x="10694885" y="4001569"/>
                  <a:pt x="10727271" y="4001042"/>
                </a:cubicBezTo>
                <a:close/>
                <a:moveTo>
                  <a:pt x="9074958" y="3999419"/>
                </a:moveTo>
                <a:lnTo>
                  <a:pt x="9092045" y="4001042"/>
                </a:lnTo>
                <a:cubicBezTo>
                  <a:pt x="9124431" y="4001569"/>
                  <a:pt x="9156324" y="4004550"/>
                  <a:pt x="9187507" y="4010107"/>
                </a:cubicBezTo>
                <a:cubicBezTo>
                  <a:pt x="9193083" y="4009688"/>
                  <a:pt x="9198411" y="4010636"/>
                  <a:pt x="9203720" y="4011646"/>
                </a:cubicBezTo>
                <a:lnTo>
                  <a:pt x="9203837" y="4012794"/>
                </a:lnTo>
                <a:cubicBezTo>
                  <a:pt x="9515916" y="4064450"/>
                  <a:pt x="9769145" y="4283539"/>
                  <a:pt x="9862508" y="4572001"/>
                </a:cubicBezTo>
                <a:lnTo>
                  <a:pt x="9724961" y="4572001"/>
                </a:lnTo>
                <a:cubicBezTo>
                  <a:pt x="9641578" y="4357380"/>
                  <a:pt x="9451209" y="4194541"/>
                  <a:pt x="9217207" y="4144250"/>
                </a:cubicBezTo>
                <a:cubicBezTo>
                  <a:pt x="9251701" y="4319651"/>
                  <a:pt x="9353924" y="4471530"/>
                  <a:pt x="9497022" y="4572001"/>
                </a:cubicBezTo>
                <a:lnTo>
                  <a:pt x="9302781" y="4572001"/>
                </a:lnTo>
                <a:cubicBezTo>
                  <a:pt x="9186649" y="4452596"/>
                  <a:pt x="9108087" y="4298519"/>
                  <a:pt x="9083722" y="4127511"/>
                </a:cubicBezTo>
                <a:cubicBezTo>
                  <a:pt x="9083554" y="4127458"/>
                  <a:pt x="9083386" y="4127453"/>
                  <a:pt x="9083216" y="4127448"/>
                </a:cubicBezTo>
                <a:lnTo>
                  <a:pt x="9082678" y="4120772"/>
                </a:lnTo>
                <a:cubicBezTo>
                  <a:pt x="9077619" y="4090522"/>
                  <a:pt x="9075168" y="4059631"/>
                  <a:pt x="9075211" y="4028296"/>
                </a:cubicBezTo>
                <a:cubicBezTo>
                  <a:pt x="9073899" y="4022668"/>
                  <a:pt x="9073840" y="4017001"/>
                  <a:pt x="9073840" y="4011320"/>
                </a:cubicBezTo>
                <a:lnTo>
                  <a:pt x="9074434" y="3999880"/>
                </a:lnTo>
                <a:lnTo>
                  <a:pt x="9074932" y="3999913"/>
                </a:lnTo>
                <a:close/>
                <a:moveTo>
                  <a:pt x="9052207" y="3999419"/>
                </a:moveTo>
                <a:lnTo>
                  <a:pt x="9052233" y="3999913"/>
                </a:lnTo>
                <a:lnTo>
                  <a:pt x="9052731" y="3999880"/>
                </a:lnTo>
                <a:lnTo>
                  <a:pt x="9053325" y="4011320"/>
                </a:lnTo>
                <a:cubicBezTo>
                  <a:pt x="9053325" y="4017001"/>
                  <a:pt x="9053266" y="4022668"/>
                  <a:pt x="9051954" y="4028296"/>
                </a:cubicBezTo>
                <a:cubicBezTo>
                  <a:pt x="9051997" y="4059631"/>
                  <a:pt x="9049546" y="4090522"/>
                  <a:pt x="9044487" y="4120772"/>
                </a:cubicBezTo>
                <a:lnTo>
                  <a:pt x="9043949" y="4127448"/>
                </a:lnTo>
                <a:cubicBezTo>
                  <a:pt x="9043779" y="4127453"/>
                  <a:pt x="9043611" y="4127458"/>
                  <a:pt x="9043443" y="4127511"/>
                </a:cubicBezTo>
                <a:cubicBezTo>
                  <a:pt x="9019078" y="4298519"/>
                  <a:pt x="8940516" y="4452596"/>
                  <a:pt x="8824384" y="4572001"/>
                </a:cubicBezTo>
                <a:lnTo>
                  <a:pt x="8630143" y="4572001"/>
                </a:lnTo>
                <a:cubicBezTo>
                  <a:pt x="8773241" y="4471530"/>
                  <a:pt x="8875464" y="4319651"/>
                  <a:pt x="8909958" y="4144250"/>
                </a:cubicBezTo>
                <a:cubicBezTo>
                  <a:pt x="8675956" y="4194541"/>
                  <a:pt x="8485587" y="4357380"/>
                  <a:pt x="8402204" y="4572001"/>
                </a:cubicBezTo>
                <a:lnTo>
                  <a:pt x="8264656" y="4572001"/>
                </a:lnTo>
                <a:cubicBezTo>
                  <a:pt x="8358019" y="4283539"/>
                  <a:pt x="8611249" y="4064450"/>
                  <a:pt x="8923328" y="4012794"/>
                </a:cubicBezTo>
                <a:lnTo>
                  <a:pt x="8923445" y="4011646"/>
                </a:lnTo>
                <a:cubicBezTo>
                  <a:pt x="8928754" y="4010636"/>
                  <a:pt x="8934082" y="4009688"/>
                  <a:pt x="8939658" y="4010107"/>
                </a:cubicBezTo>
                <a:cubicBezTo>
                  <a:pt x="8970841" y="4004550"/>
                  <a:pt x="9002734" y="4001569"/>
                  <a:pt x="9035120" y="4001042"/>
                </a:cubicBezTo>
                <a:close/>
                <a:moveTo>
                  <a:pt x="7382807" y="3999419"/>
                </a:moveTo>
                <a:lnTo>
                  <a:pt x="7399895" y="4001042"/>
                </a:lnTo>
                <a:cubicBezTo>
                  <a:pt x="7432280" y="4001569"/>
                  <a:pt x="7464173" y="4004550"/>
                  <a:pt x="7495356" y="4010107"/>
                </a:cubicBezTo>
                <a:cubicBezTo>
                  <a:pt x="7500932" y="4009688"/>
                  <a:pt x="7506260" y="4010636"/>
                  <a:pt x="7511569" y="4011646"/>
                </a:cubicBezTo>
                <a:lnTo>
                  <a:pt x="7511686" y="4012794"/>
                </a:lnTo>
                <a:cubicBezTo>
                  <a:pt x="7823765" y="4064450"/>
                  <a:pt x="8076994" y="4283539"/>
                  <a:pt x="8170358" y="4572001"/>
                </a:cubicBezTo>
                <a:lnTo>
                  <a:pt x="8032809" y="4572001"/>
                </a:lnTo>
                <a:cubicBezTo>
                  <a:pt x="7949426" y="4357380"/>
                  <a:pt x="7759058" y="4194541"/>
                  <a:pt x="7525056" y="4144250"/>
                </a:cubicBezTo>
                <a:cubicBezTo>
                  <a:pt x="7559550" y="4319650"/>
                  <a:pt x="7661773" y="4471530"/>
                  <a:pt x="7804870" y="4572001"/>
                </a:cubicBezTo>
                <a:lnTo>
                  <a:pt x="7610630" y="4572001"/>
                </a:lnTo>
                <a:cubicBezTo>
                  <a:pt x="7494498" y="4452596"/>
                  <a:pt x="7415935" y="4298519"/>
                  <a:pt x="7391571" y="4127511"/>
                </a:cubicBezTo>
                <a:cubicBezTo>
                  <a:pt x="7391403" y="4127458"/>
                  <a:pt x="7391235" y="4127453"/>
                  <a:pt x="7391065" y="4127448"/>
                </a:cubicBezTo>
                <a:lnTo>
                  <a:pt x="7390527" y="4120772"/>
                </a:lnTo>
                <a:cubicBezTo>
                  <a:pt x="7385468" y="4090522"/>
                  <a:pt x="7383018" y="4059631"/>
                  <a:pt x="7383060" y="4028296"/>
                </a:cubicBezTo>
                <a:cubicBezTo>
                  <a:pt x="7381748" y="4022668"/>
                  <a:pt x="7381689" y="4017001"/>
                  <a:pt x="7381689" y="4011320"/>
                </a:cubicBezTo>
                <a:lnTo>
                  <a:pt x="7382283" y="3999880"/>
                </a:lnTo>
                <a:lnTo>
                  <a:pt x="7382781" y="3999913"/>
                </a:lnTo>
                <a:close/>
                <a:moveTo>
                  <a:pt x="7360056" y="3999419"/>
                </a:moveTo>
                <a:lnTo>
                  <a:pt x="7360082" y="3999913"/>
                </a:lnTo>
                <a:lnTo>
                  <a:pt x="7360580" y="3999880"/>
                </a:lnTo>
                <a:lnTo>
                  <a:pt x="7361174" y="4011320"/>
                </a:lnTo>
                <a:cubicBezTo>
                  <a:pt x="7361174" y="4017001"/>
                  <a:pt x="7361115" y="4022668"/>
                  <a:pt x="7359803" y="4028296"/>
                </a:cubicBezTo>
                <a:cubicBezTo>
                  <a:pt x="7359845" y="4059631"/>
                  <a:pt x="7357395" y="4090522"/>
                  <a:pt x="7352336" y="4120772"/>
                </a:cubicBezTo>
                <a:lnTo>
                  <a:pt x="7351798" y="4127448"/>
                </a:lnTo>
                <a:cubicBezTo>
                  <a:pt x="7351628" y="4127453"/>
                  <a:pt x="7351460" y="4127458"/>
                  <a:pt x="7351292" y="4127511"/>
                </a:cubicBezTo>
                <a:cubicBezTo>
                  <a:pt x="7326927" y="4298519"/>
                  <a:pt x="7248364" y="4452596"/>
                  <a:pt x="7132233" y="4572001"/>
                </a:cubicBezTo>
                <a:lnTo>
                  <a:pt x="6937992" y="4572001"/>
                </a:lnTo>
                <a:cubicBezTo>
                  <a:pt x="7081090" y="4471530"/>
                  <a:pt x="7183313" y="4319650"/>
                  <a:pt x="7217807" y="4144250"/>
                </a:cubicBezTo>
                <a:cubicBezTo>
                  <a:pt x="6983804" y="4194541"/>
                  <a:pt x="6793436" y="4357380"/>
                  <a:pt x="6710053" y="4572001"/>
                </a:cubicBezTo>
                <a:lnTo>
                  <a:pt x="6572505" y="4572001"/>
                </a:lnTo>
                <a:cubicBezTo>
                  <a:pt x="6665868" y="4283539"/>
                  <a:pt x="6919098" y="4064450"/>
                  <a:pt x="7231177" y="4012794"/>
                </a:cubicBezTo>
                <a:lnTo>
                  <a:pt x="7231294" y="4011646"/>
                </a:lnTo>
                <a:cubicBezTo>
                  <a:pt x="7236603" y="4010636"/>
                  <a:pt x="7241931" y="4009688"/>
                  <a:pt x="7247507" y="4010107"/>
                </a:cubicBezTo>
                <a:cubicBezTo>
                  <a:pt x="7278690" y="4004550"/>
                  <a:pt x="7310583" y="4001569"/>
                  <a:pt x="7342968" y="4001042"/>
                </a:cubicBezTo>
                <a:close/>
                <a:moveTo>
                  <a:pt x="5690656" y="3999419"/>
                </a:moveTo>
                <a:lnTo>
                  <a:pt x="5707743" y="4001042"/>
                </a:lnTo>
                <a:cubicBezTo>
                  <a:pt x="5740129" y="4001569"/>
                  <a:pt x="5772021" y="4004550"/>
                  <a:pt x="5803205" y="4010107"/>
                </a:cubicBezTo>
                <a:cubicBezTo>
                  <a:pt x="5808781" y="4009688"/>
                  <a:pt x="5814109" y="4010636"/>
                  <a:pt x="5819417" y="4011646"/>
                </a:cubicBezTo>
                <a:lnTo>
                  <a:pt x="5819534" y="4012794"/>
                </a:lnTo>
                <a:cubicBezTo>
                  <a:pt x="6131614" y="4064450"/>
                  <a:pt x="6384843" y="4283539"/>
                  <a:pt x="6478206" y="4572001"/>
                </a:cubicBezTo>
                <a:lnTo>
                  <a:pt x="6340658" y="4572001"/>
                </a:lnTo>
                <a:cubicBezTo>
                  <a:pt x="6257275" y="4357380"/>
                  <a:pt x="6066907" y="4194541"/>
                  <a:pt x="5832905" y="4144250"/>
                </a:cubicBezTo>
                <a:cubicBezTo>
                  <a:pt x="5867399" y="4319651"/>
                  <a:pt x="5969622" y="4471530"/>
                  <a:pt x="6112719" y="4572001"/>
                </a:cubicBezTo>
                <a:lnTo>
                  <a:pt x="5918478" y="4572001"/>
                </a:lnTo>
                <a:cubicBezTo>
                  <a:pt x="5802347" y="4452596"/>
                  <a:pt x="5723784" y="4298519"/>
                  <a:pt x="5699419" y="4127511"/>
                </a:cubicBezTo>
                <a:cubicBezTo>
                  <a:pt x="5699252" y="4127458"/>
                  <a:pt x="5699083" y="4127453"/>
                  <a:pt x="5698914" y="4127448"/>
                </a:cubicBezTo>
                <a:lnTo>
                  <a:pt x="5698375" y="4120772"/>
                </a:lnTo>
                <a:cubicBezTo>
                  <a:pt x="5693317" y="4090522"/>
                  <a:pt x="5690866" y="4059631"/>
                  <a:pt x="5690908" y="4028296"/>
                </a:cubicBezTo>
                <a:cubicBezTo>
                  <a:pt x="5689596" y="4022668"/>
                  <a:pt x="5689538" y="4017001"/>
                  <a:pt x="5689538" y="4011320"/>
                </a:cubicBezTo>
                <a:lnTo>
                  <a:pt x="5690132" y="3999880"/>
                </a:lnTo>
                <a:lnTo>
                  <a:pt x="5690630" y="3999913"/>
                </a:lnTo>
                <a:close/>
                <a:moveTo>
                  <a:pt x="5667905" y="3999419"/>
                </a:moveTo>
                <a:lnTo>
                  <a:pt x="5667931" y="3999913"/>
                </a:lnTo>
                <a:lnTo>
                  <a:pt x="5668429" y="3999880"/>
                </a:lnTo>
                <a:lnTo>
                  <a:pt x="5669023" y="4011320"/>
                </a:lnTo>
                <a:cubicBezTo>
                  <a:pt x="5669023" y="4017001"/>
                  <a:pt x="5668964" y="4022668"/>
                  <a:pt x="5667652" y="4028296"/>
                </a:cubicBezTo>
                <a:cubicBezTo>
                  <a:pt x="5667694" y="4059631"/>
                  <a:pt x="5665244" y="4090522"/>
                  <a:pt x="5660185" y="4120772"/>
                </a:cubicBezTo>
                <a:lnTo>
                  <a:pt x="5659647" y="4127448"/>
                </a:lnTo>
                <a:cubicBezTo>
                  <a:pt x="5659477" y="4127453"/>
                  <a:pt x="5659309" y="4127458"/>
                  <a:pt x="5659141" y="4127511"/>
                </a:cubicBezTo>
                <a:cubicBezTo>
                  <a:pt x="5634776" y="4298519"/>
                  <a:pt x="5556213" y="4452596"/>
                  <a:pt x="5440082" y="4572001"/>
                </a:cubicBezTo>
                <a:lnTo>
                  <a:pt x="5245841" y="4572001"/>
                </a:lnTo>
                <a:cubicBezTo>
                  <a:pt x="5388939" y="4471530"/>
                  <a:pt x="5491162" y="4319651"/>
                  <a:pt x="5525656" y="4144250"/>
                </a:cubicBezTo>
                <a:cubicBezTo>
                  <a:pt x="5291653" y="4194541"/>
                  <a:pt x="5101285" y="4357380"/>
                  <a:pt x="5017902" y="4572001"/>
                </a:cubicBezTo>
                <a:lnTo>
                  <a:pt x="4880354" y="4572001"/>
                </a:lnTo>
                <a:cubicBezTo>
                  <a:pt x="4973717" y="4283539"/>
                  <a:pt x="5226947" y="4064450"/>
                  <a:pt x="5539026" y="4012794"/>
                </a:cubicBezTo>
                <a:lnTo>
                  <a:pt x="5539143" y="4011646"/>
                </a:lnTo>
                <a:cubicBezTo>
                  <a:pt x="5544452" y="4010636"/>
                  <a:pt x="5549780" y="4009688"/>
                  <a:pt x="5555356" y="4010107"/>
                </a:cubicBezTo>
                <a:cubicBezTo>
                  <a:pt x="5586539" y="4004550"/>
                  <a:pt x="5618432" y="4001569"/>
                  <a:pt x="5650817" y="4001042"/>
                </a:cubicBezTo>
                <a:close/>
                <a:moveTo>
                  <a:pt x="3998505" y="3999419"/>
                </a:moveTo>
                <a:lnTo>
                  <a:pt x="4015592" y="4001042"/>
                </a:lnTo>
                <a:cubicBezTo>
                  <a:pt x="4047978" y="4001569"/>
                  <a:pt x="4079870" y="4004550"/>
                  <a:pt x="4111054" y="4010107"/>
                </a:cubicBezTo>
                <a:cubicBezTo>
                  <a:pt x="4116630" y="4009688"/>
                  <a:pt x="4121958" y="4010636"/>
                  <a:pt x="4127266" y="4011646"/>
                </a:cubicBezTo>
                <a:lnTo>
                  <a:pt x="4127384" y="4012794"/>
                </a:lnTo>
                <a:cubicBezTo>
                  <a:pt x="4439463" y="4064450"/>
                  <a:pt x="4692692" y="4283539"/>
                  <a:pt x="4786055" y="4572001"/>
                </a:cubicBezTo>
                <a:lnTo>
                  <a:pt x="4648508" y="4572001"/>
                </a:lnTo>
                <a:cubicBezTo>
                  <a:pt x="4565124" y="4357380"/>
                  <a:pt x="4374756" y="4194541"/>
                  <a:pt x="4140754" y="4144250"/>
                </a:cubicBezTo>
                <a:cubicBezTo>
                  <a:pt x="4175248" y="4319650"/>
                  <a:pt x="4277471" y="4471530"/>
                  <a:pt x="4420568" y="4572001"/>
                </a:cubicBezTo>
                <a:lnTo>
                  <a:pt x="4226327" y="4572001"/>
                </a:lnTo>
                <a:cubicBezTo>
                  <a:pt x="4110196" y="4452596"/>
                  <a:pt x="4031633" y="4298519"/>
                  <a:pt x="4007268" y="4127511"/>
                </a:cubicBezTo>
                <a:cubicBezTo>
                  <a:pt x="4007101" y="4127458"/>
                  <a:pt x="4006932" y="4127453"/>
                  <a:pt x="4006763" y="4127448"/>
                </a:cubicBezTo>
                <a:lnTo>
                  <a:pt x="4006225" y="4120772"/>
                </a:lnTo>
                <a:cubicBezTo>
                  <a:pt x="4001166" y="4090522"/>
                  <a:pt x="3998715" y="4059631"/>
                  <a:pt x="3998757" y="4028296"/>
                </a:cubicBezTo>
                <a:cubicBezTo>
                  <a:pt x="3997445" y="4022668"/>
                  <a:pt x="3997387" y="4017001"/>
                  <a:pt x="3997387" y="4011320"/>
                </a:cubicBezTo>
                <a:lnTo>
                  <a:pt x="3997981" y="3999880"/>
                </a:lnTo>
                <a:lnTo>
                  <a:pt x="3998479" y="3999913"/>
                </a:lnTo>
                <a:close/>
                <a:moveTo>
                  <a:pt x="3975754" y="3999419"/>
                </a:moveTo>
                <a:lnTo>
                  <a:pt x="3975780" y="3999913"/>
                </a:lnTo>
                <a:lnTo>
                  <a:pt x="3976278" y="3999880"/>
                </a:lnTo>
                <a:lnTo>
                  <a:pt x="3976872" y="4011320"/>
                </a:lnTo>
                <a:cubicBezTo>
                  <a:pt x="3976872" y="4017001"/>
                  <a:pt x="3976813" y="4022668"/>
                  <a:pt x="3975501" y="4028296"/>
                </a:cubicBezTo>
                <a:cubicBezTo>
                  <a:pt x="3975543" y="4059631"/>
                  <a:pt x="3973093" y="4090522"/>
                  <a:pt x="3968034" y="4120772"/>
                </a:cubicBezTo>
                <a:lnTo>
                  <a:pt x="3967496" y="4127448"/>
                </a:lnTo>
                <a:cubicBezTo>
                  <a:pt x="3967326" y="4127453"/>
                  <a:pt x="3967158" y="4127458"/>
                  <a:pt x="3966990" y="4127511"/>
                </a:cubicBezTo>
                <a:cubicBezTo>
                  <a:pt x="3942625" y="4298519"/>
                  <a:pt x="3864063" y="4452596"/>
                  <a:pt x="3747931" y="4572001"/>
                </a:cubicBezTo>
                <a:lnTo>
                  <a:pt x="3553690" y="4572001"/>
                </a:lnTo>
                <a:cubicBezTo>
                  <a:pt x="3696788" y="4471530"/>
                  <a:pt x="3799011" y="4319651"/>
                  <a:pt x="3833505" y="4144250"/>
                </a:cubicBezTo>
                <a:cubicBezTo>
                  <a:pt x="3599503" y="4194541"/>
                  <a:pt x="3409134" y="4357380"/>
                  <a:pt x="3325751" y="4572001"/>
                </a:cubicBezTo>
                <a:lnTo>
                  <a:pt x="3188203" y="4572001"/>
                </a:lnTo>
                <a:cubicBezTo>
                  <a:pt x="3281566" y="4283539"/>
                  <a:pt x="3534796" y="4064450"/>
                  <a:pt x="3846875" y="4012794"/>
                </a:cubicBezTo>
                <a:lnTo>
                  <a:pt x="3846992" y="4011646"/>
                </a:lnTo>
                <a:cubicBezTo>
                  <a:pt x="3852301" y="4010636"/>
                  <a:pt x="3857629" y="4009688"/>
                  <a:pt x="3863205" y="4010107"/>
                </a:cubicBezTo>
                <a:cubicBezTo>
                  <a:pt x="3894388" y="4004550"/>
                  <a:pt x="3926281" y="4001569"/>
                  <a:pt x="3958666" y="4001042"/>
                </a:cubicBezTo>
                <a:close/>
                <a:moveTo>
                  <a:pt x="2306354" y="3999419"/>
                </a:moveTo>
                <a:lnTo>
                  <a:pt x="2323441" y="4001042"/>
                </a:lnTo>
                <a:cubicBezTo>
                  <a:pt x="2355827" y="4001569"/>
                  <a:pt x="2387719" y="4004550"/>
                  <a:pt x="2418903" y="4010107"/>
                </a:cubicBezTo>
                <a:cubicBezTo>
                  <a:pt x="2424479" y="4009688"/>
                  <a:pt x="2429807" y="4010636"/>
                  <a:pt x="2435115" y="4011646"/>
                </a:cubicBezTo>
                <a:lnTo>
                  <a:pt x="2435233" y="4012794"/>
                </a:lnTo>
                <a:cubicBezTo>
                  <a:pt x="2747312" y="4064450"/>
                  <a:pt x="3000542" y="4283539"/>
                  <a:pt x="3093904" y="4572001"/>
                </a:cubicBezTo>
                <a:lnTo>
                  <a:pt x="2956357" y="4572001"/>
                </a:lnTo>
                <a:cubicBezTo>
                  <a:pt x="2872974" y="4357380"/>
                  <a:pt x="2682605" y="4194541"/>
                  <a:pt x="2448603" y="4144250"/>
                </a:cubicBezTo>
                <a:cubicBezTo>
                  <a:pt x="2483097" y="4319651"/>
                  <a:pt x="2585320" y="4471530"/>
                  <a:pt x="2728418" y="4572001"/>
                </a:cubicBezTo>
                <a:lnTo>
                  <a:pt x="2534177" y="4572001"/>
                </a:lnTo>
                <a:cubicBezTo>
                  <a:pt x="2418045" y="4452596"/>
                  <a:pt x="2339482" y="4298519"/>
                  <a:pt x="2315117" y="4127511"/>
                </a:cubicBezTo>
                <a:cubicBezTo>
                  <a:pt x="2314950" y="4127458"/>
                  <a:pt x="2314781" y="4127453"/>
                  <a:pt x="2314612" y="4127448"/>
                </a:cubicBezTo>
                <a:lnTo>
                  <a:pt x="2314074" y="4120772"/>
                </a:lnTo>
                <a:cubicBezTo>
                  <a:pt x="2309015" y="4090522"/>
                  <a:pt x="2306564" y="4059631"/>
                  <a:pt x="2306606" y="4028296"/>
                </a:cubicBezTo>
                <a:cubicBezTo>
                  <a:pt x="2305294" y="4022668"/>
                  <a:pt x="2305236" y="4017001"/>
                  <a:pt x="2305236" y="4011320"/>
                </a:cubicBezTo>
                <a:lnTo>
                  <a:pt x="2305830" y="3999880"/>
                </a:lnTo>
                <a:lnTo>
                  <a:pt x="2306328" y="3999913"/>
                </a:lnTo>
                <a:close/>
                <a:moveTo>
                  <a:pt x="2283603" y="3999419"/>
                </a:moveTo>
                <a:lnTo>
                  <a:pt x="2283629" y="3999913"/>
                </a:lnTo>
                <a:lnTo>
                  <a:pt x="2284127" y="3999880"/>
                </a:lnTo>
                <a:lnTo>
                  <a:pt x="2284721" y="4011320"/>
                </a:lnTo>
                <a:cubicBezTo>
                  <a:pt x="2284721" y="4017001"/>
                  <a:pt x="2284662" y="4022668"/>
                  <a:pt x="2283350" y="4028296"/>
                </a:cubicBezTo>
                <a:cubicBezTo>
                  <a:pt x="2283392" y="4059631"/>
                  <a:pt x="2280942" y="4090522"/>
                  <a:pt x="2275883" y="4120772"/>
                </a:cubicBezTo>
                <a:lnTo>
                  <a:pt x="2275345" y="4127448"/>
                </a:lnTo>
                <a:cubicBezTo>
                  <a:pt x="2275175" y="4127453"/>
                  <a:pt x="2275007" y="4127458"/>
                  <a:pt x="2274839" y="4127511"/>
                </a:cubicBezTo>
                <a:cubicBezTo>
                  <a:pt x="2250474" y="4298519"/>
                  <a:pt x="2171912" y="4452596"/>
                  <a:pt x="2055780" y="4572001"/>
                </a:cubicBezTo>
                <a:lnTo>
                  <a:pt x="1861539" y="4572001"/>
                </a:lnTo>
                <a:cubicBezTo>
                  <a:pt x="2004637" y="4471530"/>
                  <a:pt x="2106860" y="4319650"/>
                  <a:pt x="2141354" y="4144250"/>
                </a:cubicBezTo>
                <a:cubicBezTo>
                  <a:pt x="1907352" y="4194541"/>
                  <a:pt x="1716983" y="4357380"/>
                  <a:pt x="1633600" y="4572001"/>
                </a:cubicBezTo>
                <a:lnTo>
                  <a:pt x="1496052" y="4572001"/>
                </a:lnTo>
                <a:cubicBezTo>
                  <a:pt x="1589416" y="4283539"/>
                  <a:pt x="1842645" y="4064450"/>
                  <a:pt x="2154724" y="4012794"/>
                </a:cubicBezTo>
                <a:lnTo>
                  <a:pt x="2154841" y="4011646"/>
                </a:lnTo>
                <a:cubicBezTo>
                  <a:pt x="2160150" y="4010636"/>
                  <a:pt x="2165478" y="4009688"/>
                  <a:pt x="2171054" y="4010107"/>
                </a:cubicBezTo>
                <a:cubicBezTo>
                  <a:pt x="2202237" y="4004550"/>
                  <a:pt x="2234130" y="4001569"/>
                  <a:pt x="2266515" y="4001042"/>
                </a:cubicBezTo>
                <a:close/>
                <a:moveTo>
                  <a:pt x="614203" y="3999419"/>
                </a:moveTo>
                <a:lnTo>
                  <a:pt x="631290" y="4001042"/>
                </a:lnTo>
                <a:cubicBezTo>
                  <a:pt x="663676" y="4001569"/>
                  <a:pt x="695568" y="4004550"/>
                  <a:pt x="726752" y="4010107"/>
                </a:cubicBezTo>
                <a:cubicBezTo>
                  <a:pt x="732328" y="4009688"/>
                  <a:pt x="737656" y="4010636"/>
                  <a:pt x="742964" y="4011646"/>
                </a:cubicBezTo>
                <a:lnTo>
                  <a:pt x="743081" y="4012794"/>
                </a:lnTo>
                <a:cubicBezTo>
                  <a:pt x="1055161" y="4064450"/>
                  <a:pt x="1308390" y="4283539"/>
                  <a:pt x="1401754" y="4572001"/>
                </a:cubicBezTo>
                <a:lnTo>
                  <a:pt x="1264205" y="4572001"/>
                </a:lnTo>
                <a:cubicBezTo>
                  <a:pt x="1180823" y="4357380"/>
                  <a:pt x="990454" y="4194541"/>
                  <a:pt x="756452" y="4144250"/>
                </a:cubicBezTo>
                <a:cubicBezTo>
                  <a:pt x="790946" y="4319651"/>
                  <a:pt x="893169" y="4471530"/>
                  <a:pt x="1036266" y="4572001"/>
                </a:cubicBezTo>
                <a:lnTo>
                  <a:pt x="842026" y="4572001"/>
                </a:lnTo>
                <a:cubicBezTo>
                  <a:pt x="725894" y="4452596"/>
                  <a:pt x="647331" y="4298519"/>
                  <a:pt x="622966" y="4127511"/>
                </a:cubicBezTo>
                <a:cubicBezTo>
                  <a:pt x="622799" y="4127458"/>
                  <a:pt x="622630" y="4127453"/>
                  <a:pt x="622461" y="4127448"/>
                </a:cubicBezTo>
                <a:lnTo>
                  <a:pt x="621923" y="4120772"/>
                </a:lnTo>
                <a:cubicBezTo>
                  <a:pt x="616864" y="4090522"/>
                  <a:pt x="614413" y="4059631"/>
                  <a:pt x="614455" y="4028296"/>
                </a:cubicBezTo>
                <a:cubicBezTo>
                  <a:pt x="613143" y="4022668"/>
                  <a:pt x="613085" y="4017001"/>
                  <a:pt x="613085" y="4011320"/>
                </a:cubicBezTo>
                <a:lnTo>
                  <a:pt x="613679" y="3999880"/>
                </a:lnTo>
                <a:lnTo>
                  <a:pt x="614177" y="3999913"/>
                </a:lnTo>
                <a:close/>
                <a:moveTo>
                  <a:pt x="591452" y="3999419"/>
                </a:moveTo>
                <a:lnTo>
                  <a:pt x="591478" y="3999913"/>
                </a:lnTo>
                <a:lnTo>
                  <a:pt x="591976" y="3999880"/>
                </a:lnTo>
                <a:lnTo>
                  <a:pt x="592570" y="4011320"/>
                </a:lnTo>
                <a:cubicBezTo>
                  <a:pt x="592570" y="4017001"/>
                  <a:pt x="592511" y="4022668"/>
                  <a:pt x="591199" y="4028296"/>
                </a:cubicBezTo>
                <a:cubicBezTo>
                  <a:pt x="591242" y="4059631"/>
                  <a:pt x="588791" y="4090522"/>
                  <a:pt x="583732" y="4120772"/>
                </a:cubicBezTo>
                <a:lnTo>
                  <a:pt x="583194" y="4127448"/>
                </a:lnTo>
                <a:cubicBezTo>
                  <a:pt x="583024" y="4127453"/>
                  <a:pt x="582856" y="4127458"/>
                  <a:pt x="582689" y="4127511"/>
                </a:cubicBezTo>
                <a:cubicBezTo>
                  <a:pt x="558275" y="4298863"/>
                  <a:pt x="479445" y="4453216"/>
                  <a:pt x="362360" y="4572001"/>
                </a:cubicBezTo>
                <a:lnTo>
                  <a:pt x="169811" y="4572001"/>
                </a:lnTo>
                <a:cubicBezTo>
                  <a:pt x="312603" y="4471357"/>
                  <a:pt x="414729" y="4319551"/>
                  <a:pt x="449203" y="4144250"/>
                </a:cubicBezTo>
                <a:cubicBezTo>
                  <a:pt x="258971" y="4185134"/>
                  <a:pt x="97576" y="4300399"/>
                  <a:pt x="0" y="4458139"/>
                </a:cubicBezTo>
                <a:lnTo>
                  <a:pt x="0" y="4251345"/>
                </a:lnTo>
                <a:cubicBezTo>
                  <a:pt x="121484" y="4128438"/>
                  <a:pt x="282199" y="4042650"/>
                  <a:pt x="462573" y="4012794"/>
                </a:cubicBezTo>
                <a:lnTo>
                  <a:pt x="462690" y="4011646"/>
                </a:lnTo>
                <a:cubicBezTo>
                  <a:pt x="467999" y="4010636"/>
                  <a:pt x="473327" y="4009688"/>
                  <a:pt x="478903" y="4010107"/>
                </a:cubicBezTo>
                <a:cubicBezTo>
                  <a:pt x="510086" y="4004550"/>
                  <a:pt x="541979" y="4001569"/>
                  <a:pt x="574365" y="4001042"/>
                </a:cubicBezTo>
                <a:close/>
                <a:moveTo>
                  <a:pt x="11452667" y="3304913"/>
                </a:moveTo>
                <a:cubicBezTo>
                  <a:pt x="11177477" y="3363591"/>
                  <a:pt x="10962633" y="3576701"/>
                  <a:pt x="10909358" y="3845480"/>
                </a:cubicBezTo>
                <a:cubicBezTo>
                  <a:pt x="11184548" y="3786801"/>
                  <a:pt x="11399391" y="3573691"/>
                  <a:pt x="11452667" y="3304913"/>
                </a:cubicBezTo>
                <a:close/>
                <a:moveTo>
                  <a:pt x="10058800" y="3304913"/>
                </a:moveTo>
                <a:cubicBezTo>
                  <a:pt x="10112076" y="3573691"/>
                  <a:pt x="10326919" y="3786801"/>
                  <a:pt x="10602109" y="3845480"/>
                </a:cubicBezTo>
                <a:cubicBezTo>
                  <a:pt x="10548834" y="3576701"/>
                  <a:pt x="10333990" y="3363591"/>
                  <a:pt x="10058800" y="3304913"/>
                </a:cubicBezTo>
                <a:close/>
                <a:moveTo>
                  <a:pt x="9760514" y="3304913"/>
                </a:moveTo>
                <a:cubicBezTo>
                  <a:pt x="9485324" y="3363591"/>
                  <a:pt x="9270480" y="3576701"/>
                  <a:pt x="9217205" y="3845480"/>
                </a:cubicBezTo>
                <a:cubicBezTo>
                  <a:pt x="9492395" y="3786801"/>
                  <a:pt x="9707238" y="3573691"/>
                  <a:pt x="9760514" y="3304913"/>
                </a:cubicBezTo>
                <a:close/>
                <a:moveTo>
                  <a:pt x="8366649" y="3304913"/>
                </a:moveTo>
                <a:cubicBezTo>
                  <a:pt x="8419925" y="3573691"/>
                  <a:pt x="8634768" y="3786801"/>
                  <a:pt x="8909958" y="3845480"/>
                </a:cubicBezTo>
                <a:cubicBezTo>
                  <a:pt x="8856683" y="3576701"/>
                  <a:pt x="8641839" y="3363591"/>
                  <a:pt x="8366649" y="3304913"/>
                </a:cubicBezTo>
                <a:close/>
                <a:moveTo>
                  <a:pt x="8068363" y="3304913"/>
                </a:moveTo>
                <a:cubicBezTo>
                  <a:pt x="7793173" y="3363591"/>
                  <a:pt x="7578329" y="3576701"/>
                  <a:pt x="7525054" y="3845480"/>
                </a:cubicBezTo>
                <a:cubicBezTo>
                  <a:pt x="7800244" y="3786801"/>
                  <a:pt x="8015087" y="3573691"/>
                  <a:pt x="8068363" y="3304913"/>
                </a:cubicBezTo>
                <a:close/>
                <a:moveTo>
                  <a:pt x="6674498" y="3304913"/>
                </a:moveTo>
                <a:cubicBezTo>
                  <a:pt x="6727774" y="3573691"/>
                  <a:pt x="6942617" y="3786801"/>
                  <a:pt x="7217807" y="3845480"/>
                </a:cubicBezTo>
                <a:cubicBezTo>
                  <a:pt x="7164532" y="3576701"/>
                  <a:pt x="6949688" y="3363591"/>
                  <a:pt x="6674498" y="3304913"/>
                </a:cubicBezTo>
                <a:close/>
                <a:moveTo>
                  <a:pt x="6376212" y="3304913"/>
                </a:moveTo>
                <a:cubicBezTo>
                  <a:pt x="6101022" y="3363591"/>
                  <a:pt x="5886178" y="3576701"/>
                  <a:pt x="5832903" y="3845480"/>
                </a:cubicBezTo>
                <a:cubicBezTo>
                  <a:pt x="6108093" y="3786801"/>
                  <a:pt x="6322936" y="3573691"/>
                  <a:pt x="6376212" y="3304913"/>
                </a:cubicBezTo>
                <a:close/>
                <a:moveTo>
                  <a:pt x="4982347" y="3304913"/>
                </a:moveTo>
                <a:cubicBezTo>
                  <a:pt x="5035623" y="3573691"/>
                  <a:pt x="5250466" y="3786801"/>
                  <a:pt x="5525656" y="3845480"/>
                </a:cubicBezTo>
                <a:cubicBezTo>
                  <a:pt x="5472381" y="3576701"/>
                  <a:pt x="5257537" y="3363591"/>
                  <a:pt x="4982347" y="3304913"/>
                </a:cubicBezTo>
                <a:close/>
                <a:moveTo>
                  <a:pt x="4684061" y="3304913"/>
                </a:moveTo>
                <a:cubicBezTo>
                  <a:pt x="4408871" y="3363591"/>
                  <a:pt x="4194027" y="3576701"/>
                  <a:pt x="4140752" y="3845480"/>
                </a:cubicBezTo>
                <a:cubicBezTo>
                  <a:pt x="4415942" y="3786801"/>
                  <a:pt x="4630785" y="3573691"/>
                  <a:pt x="4684061" y="3304913"/>
                </a:cubicBezTo>
                <a:close/>
                <a:moveTo>
                  <a:pt x="3290196" y="3304913"/>
                </a:moveTo>
                <a:cubicBezTo>
                  <a:pt x="3343472" y="3573691"/>
                  <a:pt x="3558315" y="3786801"/>
                  <a:pt x="3833505" y="3845480"/>
                </a:cubicBezTo>
                <a:cubicBezTo>
                  <a:pt x="3780230" y="3576701"/>
                  <a:pt x="3565386" y="3363591"/>
                  <a:pt x="3290196" y="3304913"/>
                </a:cubicBezTo>
                <a:close/>
                <a:moveTo>
                  <a:pt x="2991910" y="3304913"/>
                </a:moveTo>
                <a:cubicBezTo>
                  <a:pt x="2716720" y="3363591"/>
                  <a:pt x="2501876" y="3576701"/>
                  <a:pt x="2448601" y="3845480"/>
                </a:cubicBezTo>
                <a:cubicBezTo>
                  <a:pt x="2723791" y="3786801"/>
                  <a:pt x="2938634" y="3573691"/>
                  <a:pt x="2991910" y="3304913"/>
                </a:cubicBezTo>
                <a:close/>
                <a:moveTo>
                  <a:pt x="1598045" y="3304913"/>
                </a:moveTo>
                <a:cubicBezTo>
                  <a:pt x="1651321" y="3573691"/>
                  <a:pt x="1866164" y="3786801"/>
                  <a:pt x="2141354" y="3845480"/>
                </a:cubicBezTo>
                <a:cubicBezTo>
                  <a:pt x="2088079" y="3576701"/>
                  <a:pt x="1873235" y="3363591"/>
                  <a:pt x="1598045" y="3304913"/>
                </a:cubicBezTo>
                <a:close/>
                <a:moveTo>
                  <a:pt x="1299759" y="3304913"/>
                </a:moveTo>
                <a:cubicBezTo>
                  <a:pt x="1024569" y="3363591"/>
                  <a:pt x="809725" y="3576701"/>
                  <a:pt x="756450" y="3845480"/>
                </a:cubicBezTo>
                <a:cubicBezTo>
                  <a:pt x="1031640" y="3786801"/>
                  <a:pt x="1246483" y="3573691"/>
                  <a:pt x="1299759" y="3304913"/>
                </a:cubicBezTo>
                <a:close/>
                <a:moveTo>
                  <a:pt x="0" y="3200906"/>
                </a:moveTo>
                <a:cubicBezTo>
                  <a:pt x="306658" y="3291386"/>
                  <a:pt x="537576" y="3547942"/>
                  <a:pt x="582690" y="3862087"/>
                </a:cubicBezTo>
                <a:cubicBezTo>
                  <a:pt x="582857" y="3862140"/>
                  <a:pt x="583026" y="3862145"/>
                  <a:pt x="583195" y="3862150"/>
                </a:cubicBezTo>
                <a:lnTo>
                  <a:pt x="583735" y="3868787"/>
                </a:lnTo>
                <a:cubicBezTo>
                  <a:pt x="588792" y="3898794"/>
                  <a:pt x="591242" y="3929436"/>
                  <a:pt x="591199" y="3960518"/>
                </a:cubicBezTo>
                <a:cubicBezTo>
                  <a:pt x="592511" y="3966104"/>
                  <a:pt x="592570" y="3971728"/>
                  <a:pt x="592570" y="3977366"/>
                </a:cubicBezTo>
                <a:cubicBezTo>
                  <a:pt x="592570" y="3981158"/>
                  <a:pt x="592543" y="3984944"/>
                  <a:pt x="591977" y="3988716"/>
                </a:cubicBezTo>
                <a:lnTo>
                  <a:pt x="591478" y="3988683"/>
                </a:lnTo>
                <a:lnTo>
                  <a:pt x="591452" y="3989174"/>
                </a:lnTo>
                <a:lnTo>
                  <a:pt x="574334" y="3987561"/>
                </a:lnTo>
                <a:cubicBezTo>
                  <a:pt x="541959" y="3987038"/>
                  <a:pt x="510079" y="3984080"/>
                  <a:pt x="478907" y="3978570"/>
                </a:cubicBezTo>
                <a:cubicBezTo>
                  <a:pt x="473330" y="3978986"/>
                  <a:pt x="468001" y="3978045"/>
                  <a:pt x="462690" y="3977042"/>
                </a:cubicBezTo>
                <a:lnTo>
                  <a:pt x="462574" y="3975903"/>
                </a:lnTo>
                <a:cubicBezTo>
                  <a:pt x="282200" y="3946281"/>
                  <a:pt x="121485" y="3861168"/>
                  <a:pt x="0" y="3739225"/>
                </a:cubicBezTo>
                <a:lnTo>
                  <a:pt x="0" y="3534056"/>
                </a:lnTo>
                <a:cubicBezTo>
                  <a:pt x="97584" y="3690562"/>
                  <a:pt x="258975" y="3804918"/>
                  <a:pt x="449203" y="3845480"/>
                </a:cubicBezTo>
                <a:cubicBezTo>
                  <a:pt x="402182" y="3608252"/>
                  <a:pt x="229297" y="3414390"/>
                  <a:pt x="0" y="3332205"/>
                </a:cubicBezTo>
                <a:close/>
                <a:moveTo>
                  <a:pt x="11608704" y="3161219"/>
                </a:moveTo>
                <a:lnTo>
                  <a:pt x="11625791" y="3162829"/>
                </a:lnTo>
                <a:cubicBezTo>
                  <a:pt x="11658177" y="3163352"/>
                  <a:pt x="11690070" y="3166310"/>
                  <a:pt x="11721253" y="3171823"/>
                </a:cubicBezTo>
                <a:cubicBezTo>
                  <a:pt x="11726829" y="3171407"/>
                  <a:pt x="11732157" y="3172348"/>
                  <a:pt x="11737466" y="3173350"/>
                </a:cubicBezTo>
                <a:lnTo>
                  <a:pt x="11737583" y="3174489"/>
                </a:lnTo>
                <a:cubicBezTo>
                  <a:pt x="11914088" y="3203476"/>
                  <a:pt x="12071767" y="3285599"/>
                  <a:pt x="12192000" y="3403667"/>
                </a:cubicBezTo>
                <a:lnTo>
                  <a:pt x="12192000" y="3603658"/>
                </a:lnTo>
                <a:cubicBezTo>
                  <a:pt x="12093732" y="3453636"/>
                  <a:pt x="11935983" y="3344367"/>
                  <a:pt x="11750953" y="3304913"/>
                </a:cubicBezTo>
                <a:cubicBezTo>
                  <a:pt x="11797422" y="3539349"/>
                  <a:pt x="11966808" y="3731433"/>
                  <a:pt x="12192000" y="3815480"/>
                </a:cubicBezTo>
                <a:lnTo>
                  <a:pt x="12192000" y="3947482"/>
                </a:lnTo>
                <a:cubicBezTo>
                  <a:pt x="11889465" y="3854506"/>
                  <a:pt x="11662185" y="3599697"/>
                  <a:pt x="11617468" y="3288305"/>
                </a:cubicBezTo>
                <a:cubicBezTo>
                  <a:pt x="11617300" y="3288253"/>
                  <a:pt x="11617132" y="3288248"/>
                  <a:pt x="11616962" y="3288243"/>
                </a:cubicBezTo>
                <a:lnTo>
                  <a:pt x="11616424" y="3281619"/>
                </a:lnTo>
                <a:cubicBezTo>
                  <a:pt x="11611365" y="3251607"/>
                  <a:pt x="11608914" y="3220958"/>
                  <a:pt x="11608957" y="3189869"/>
                </a:cubicBezTo>
                <a:cubicBezTo>
                  <a:pt x="11607645" y="3184286"/>
                  <a:pt x="11607586" y="3178663"/>
                  <a:pt x="11607586" y="3173027"/>
                </a:cubicBezTo>
                <a:lnTo>
                  <a:pt x="11608180" y="3161677"/>
                </a:lnTo>
                <a:lnTo>
                  <a:pt x="11608678" y="3161709"/>
                </a:lnTo>
                <a:close/>
                <a:moveTo>
                  <a:pt x="11594916" y="3161219"/>
                </a:moveTo>
                <a:lnTo>
                  <a:pt x="11594942" y="3161709"/>
                </a:lnTo>
                <a:lnTo>
                  <a:pt x="11595440" y="3161677"/>
                </a:lnTo>
                <a:lnTo>
                  <a:pt x="11596034" y="3173027"/>
                </a:lnTo>
                <a:cubicBezTo>
                  <a:pt x="11596034" y="3178663"/>
                  <a:pt x="11595975" y="3184286"/>
                  <a:pt x="11594663" y="3189869"/>
                </a:cubicBezTo>
                <a:cubicBezTo>
                  <a:pt x="11594706" y="3220958"/>
                  <a:pt x="11592255" y="3251607"/>
                  <a:pt x="11587196" y="3281619"/>
                </a:cubicBezTo>
                <a:lnTo>
                  <a:pt x="11586658" y="3288243"/>
                </a:lnTo>
                <a:cubicBezTo>
                  <a:pt x="11586488" y="3288248"/>
                  <a:pt x="11586320" y="3288253"/>
                  <a:pt x="11586152" y="3288305"/>
                </a:cubicBezTo>
                <a:cubicBezTo>
                  <a:pt x="11535877" y="3638399"/>
                  <a:pt x="11254838" y="3916971"/>
                  <a:pt x="10895987" y="3975903"/>
                </a:cubicBezTo>
                <a:lnTo>
                  <a:pt x="10895871" y="3977042"/>
                </a:lnTo>
                <a:cubicBezTo>
                  <a:pt x="10890560" y="3978045"/>
                  <a:pt x="10885231" y="3978986"/>
                  <a:pt x="10879654" y="3978570"/>
                </a:cubicBezTo>
                <a:cubicBezTo>
                  <a:pt x="10848482" y="3984080"/>
                  <a:pt x="10816602" y="3987038"/>
                  <a:pt x="10784227" y="3987561"/>
                </a:cubicBezTo>
                <a:lnTo>
                  <a:pt x="10767109" y="3989174"/>
                </a:lnTo>
                <a:lnTo>
                  <a:pt x="10767083" y="3988683"/>
                </a:lnTo>
                <a:lnTo>
                  <a:pt x="10766584" y="3988716"/>
                </a:lnTo>
                <a:cubicBezTo>
                  <a:pt x="10766018" y="3984944"/>
                  <a:pt x="10765991" y="3981158"/>
                  <a:pt x="10765991" y="3977366"/>
                </a:cubicBezTo>
                <a:cubicBezTo>
                  <a:pt x="10765991" y="3971728"/>
                  <a:pt x="10766050" y="3966104"/>
                  <a:pt x="10767362" y="3960518"/>
                </a:cubicBezTo>
                <a:cubicBezTo>
                  <a:pt x="10767319" y="3929436"/>
                  <a:pt x="10769769" y="3898794"/>
                  <a:pt x="10774826" y="3868787"/>
                </a:cubicBezTo>
                <a:lnTo>
                  <a:pt x="10775366" y="3862150"/>
                </a:lnTo>
                <a:cubicBezTo>
                  <a:pt x="10775535" y="3862145"/>
                  <a:pt x="10775704" y="3862140"/>
                  <a:pt x="10775872" y="3862087"/>
                </a:cubicBezTo>
                <a:cubicBezTo>
                  <a:pt x="10826148" y="3511992"/>
                  <a:pt x="11107187" y="3233421"/>
                  <a:pt x="11466037" y="3174489"/>
                </a:cubicBezTo>
                <a:lnTo>
                  <a:pt x="11466154" y="3173350"/>
                </a:lnTo>
                <a:cubicBezTo>
                  <a:pt x="11471463" y="3172348"/>
                  <a:pt x="11476791" y="3171407"/>
                  <a:pt x="11482367" y="3171823"/>
                </a:cubicBezTo>
                <a:cubicBezTo>
                  <a:pt x="11513550" y="3166310"/>
                  <a:pt x="11545443" y="3163352"/>
                  <a:pt x="11577829" y="3162829"/>
                </a:cubicBezTo>
                <a:close/>
                <a:moveTo>
                  <a:pt x="9916551" y="3161219"/>
                </a:moveTo>
                <a:lnTo>
                  <a:pt x="9933638" y="3162829"/>
                </a:lnTo>
                <a:cubicBezTo>
                  <a:pt x="9966024" y="3163352"/>
                  <a:pt x="9997917" y="3166310"/>
                  <a:pt x="10029100" y="3171823"/>
                </a:cubicBezTo>
                <a:cubicBezTo>
                  <a:pt x="10034676" y="3171407"/>
                  <a:pt x="10040004" y="3172348"/>
                  <a:pt x="10045313" y="3173350"/>
                </a:cubicBezTo>
                <a:lnTo>
                  <a:pt x="10045430" y="3174489"/>
                </a:lnTo>
                <a:cubicBezTo>
                  <a:pt x="10404280" y="3233421"/>
                  <a:pt x="10685319" y="3511992"/>
                  <a:pt x="10735596" y="3862087"/>
                </a:cubicBezTo>
                <a:cubicBezTo>
                  <a:pt x="10735763" y="3862140"/>
                  <a:pt x="10735932" y="3862145"/>
                  <a:pt x="10736101" y="3862150"/>
                </a:cubicBezTo>
                <a:lnTo>
                  <a:pt x="10736641" y="3868787"/>
                </a:lnTo>
                <a:cubicBezTo>
                  <a:pt x="10741698" y="3898794"/>
                  <a:pt x="10744148" y="3929436"/>
                  <a:pt x="10744105" y="3960518"/>
                </a:cubicBezTo>
                <a:cubicBezTo>
                  <a:pt x="10745417" y="3966104"/>
                  <a:pt x="10745476" y="3971728"/>
                  <a:pt x="10745476" y="3977366"/>
                </a:cubicBezTo>
                <a:cubicBezTo>
                  <a:pt x="10745476" y="3981158"/>
                  <a:pt x="10745449" y="3984944"/>
                  <a:pt x="10744883" y="3988716"/>
                </a:cubicBezTo>
                <a:lnTo>
                  <a:pt x="10744384" y="3988683"/>
                </a:lnTo>
                <a:lnTo>
                  <a:pt x="10744358" y="3989174"/>
                </a:lnTo>
                <a:lnTo>
                  <a:pt x="10727240" y="3987561"/>
                </a:lnTo>
                <a:cubicBezTo>
                  <a:pt x="10694865" y="3987038"/>
                  <a:pt x="10662985" y="3984080"/>
                  <a:pt x="10631813" y="3978570"/>
                </a:cubicBezTo>
                <a:cubicBezTo>
                  <a:pt x="10626236" y="3978986"/>
                  <a:pt x="10620907" y="3978045"/>
                  <a:pt x="10615596" y="3977042"/>
                </a:cubicBezTo>
                <a:lnTo>
                  <a:pt x="10615480" y="3975903"/>
                </a:lnTo>
                <a:cubicBezTo>
                  <a:pt x="10256629" y="3916971"/>
                  <a:pt x="9975590" y="3638399"/>
                  <a:pt x="9925315" y="3288305"/>
                </a:cubicBezTo>
                <a:cubicBezTo>
                  <a:pt x="9925147" y="3288253"/>
                  <a:pt x="9924979" y="3288248"/>
                  <a:pt x="9924809" y="3288243"/>
                </a:cubicBezTo>
                <a:lnTo>
                  <a:pt x="9924271" y="3281619"/>
                </a:lnTo>
                <a:cubicBezTo>
                  <a:pt x="9919212" y="3251607"/>
                  <a:pt x="9916761" y="3220958"/>
                  <a:pt x="9916804" y="3189869"/>
                </a:cubicBezTo>
                <a:cubicBezTo>
                  <a:pt x="9915492" y="3184286"/>
                  <a:pt x="9915433" y="3178663"/>
                  <a:pt x="9915433" y="3173027"/>
                </a:cubicBezTo>
                <a:lnTo>
                  <a:pt x="9916027" y="3161677"/>
                </a:lnTo>
                <a:lnTo>
                  <a:pt x="9916525" y="3161709"/>
                </a:lnTo>
                <a:close/>
                <a:moveTo>
                  <a:pt x="9902763" y="3161219"/>
                </a:moveTo>
                <a:lnTo>
                  <a:pt x="9902789" y="3161709"/>
                </a:lnTo>
                <a:lnTo>
                  <a:pt x="9903287" y="3161677"/>
                </a:lnTo>
                <a:lnTo>
                  <a:pt x="9903881" y="3173027"/>
                </a:lnTo>
                <a:cubicBezTo>
                  <a:pt x="9903881" y="3178663"/>
                  <a:pt x="9903822" y="3184286"/>
                  <a:pt x="9902510" y="3189869"/>
                </a:cubicBezTo>
                <a:cubicBezTo>
                  <a:pt x="9902553" y="3220958"/>
                  <a:pt x="9900102" y="3251607"/>
                  <a:pt x="9895043" y="3281619"/>
                </a:cubicBezTo>
                <a:lnTo>
                  <a:pt x="9894505" y="3288243"/>
                </a:lnTo>
                <a:cubicBezTo>
                  <a:pt x="9894335" y="3288248"/>
                  <a:pt x="9894167" y="3288253"/>
                  <a:pt x="9893999" y="3288305"/>
                </a:cubicBezTo>
                <a:cubicBezTo>
                  <a:pt x="9843724" y="3638399"/>
                  <a:pt x="9562685" y="3916971"/>
                  <a:pt x="9203834" y="3975903"/>
                </a:cubicBezTo>
                <a:lnTo>
                  <a:pt x="9203718" y="3977042"/>
                </a:lnTo>
                <a:cubicBezTo>
                  <a:pt x="9198407" y="3978045"/>
                  <a:pt x="9193078" y="3978986"/>
                  <a:pt x="9187501" y="3978570"/>
                </a:cubicBezTo>
                <a:cubicBezTo>
                  <a:pt x="9156329" y="3984080"/>
                  <a:pt x="9124449" y="3987038"/>
                  <a:pt x="9092074" y="3987561"/>
                </a:cubicBezTo>
                <a:lnTo>
                  <a:pt x="9074956" y="3989174"/>
                </a:lnTo>
                <a:lnTo>
                  <a:pt x="9074930" y="3988683"/>
                </a:lnTo>
                <a:lnTo>
                  <a:pt x="9074431" y="3988716"/>
                </a:lnTo>
                <a:cubicBezTo>
                  <a:pt x="9073865" y="3984944"/>
                  <a:pt x="9073838" y="3981158"/>
                  <a:pt x="9073838" y="3977366"/>
                </a:cubicBezTo>
                <a:cubicBezTo>
                  <a:pt x="9073838" y="3971728"/>
                  <a:pt x="9073897" y="3966104"/>
                  <a:pt x="9075209" y="3960518"/>
                </a:cubicBezTo>
                <a:cubicBezTo>
                  <a:pt x="9075166" y="3929436"/>
                  <a:pt x="9077616" y="3898794"/>
                  <a:pt x="9082673" y="3868787"/>
                </a:cubicBezTo>
                <a:lnTo>
                  <a:pt x="9083213" y="3862150"/>
                </a:lnTo>
                <a:cubicBezTo>
                  <a:pt x="9083382" y="3862145"/>
                  <a:pt x="9083551" y="3862140"/>
                  <a:pt x="9083718" y="3862087"/>
                </a:cubicBezTo>
                <a:cubicBezTo>
                  <a:pt x="9133995" y="3511992"/>
                  <a:pt x="9415034" y="3233421"/>
                  <a:pt x="9773884" y="3174489"/>
                </a:cubicBezTo>
                <a:lnTo>
                  <a:pt x="9774001" y="3173350"/>
                </a:lnTo>
                <a:cubicBezTo>
                  <a:pt x="9779310" y="3172348"/>
                  <a:pt x="9784638" y="3171407"/>
                  <a:pt x="9790214" y="3171823"/>
                </a:cubicBezTo>
                <a:cubicBezTo>
                  <a:pt x="9821397" y="3166310"/>
                  <a:pt x="9853290" y="3163352"/>
                  <a:pt x="9885676" y="3162829"/>
                </a:cubicBezTo>
                <a:close/>
                <a:moveTo>
                  <a:pt x="8224400" y="3161219"/>
                </a:moveTo>
                <a:lnTo>
                  <a:pt x="8241488" y="3162829"/>
                </a:lnTo>
                <a:cubicBezTo>
                  <a:pt x="8273873" y="3163352"/>
                  <a:pt x="8305766" y="3166310"/>
                  <a:pt x="8336949" y="3171823"/>
                </a:cubicBezTo>
                <a:cubicBezTo>
                  <a:pt x="8342525" y="3171407"/>
                  <a:pt x="8347853" y="3172348"/>
                  <a:pt x="8353162" y="3173350"/>
                </a:cubicBezTo>
                <a:lnTo>
                  <a:pt x="8353279" y="3174489"/>
                </a:lnTo>
                <a:cubicBezTo>
                  <a:pt x="8712129" y="3233421"/>
                  <a:pt x="8993168" y="3511992"/>
                  <a:pt x="9043444" y="3862087"/>
                </a:cubicBezTo>
                <a:cubicBezTo>
                  <a:pt x="9043612" y="3862140"/>
                  <a:pt x="9043781" y="3862145"/>
                  <a:pt x="9043950" y="3862150"/>
                </a:cubicBezTo>
                <a:lnTo>
                  <a:pt x="9044490" y="3868787"/>
                </a:lnTo>
                <a:cubicBezTo>
                  <a:pt x="9049547" y="3898794"/>
                  <a:pt x="9051997" y="3929436"/>
                  <a:pt x="9051954" y="3960518"/>
                </a:cubicBezTo>
                <a:cubicBezTo>
                  <a:pt x="9053266" y="3966104"/>
                  <a:pt x="9053325" y="3971728"/>
                  <a:pt x="9053325" y="3977366"/>
                </a:cubicBezTo>
                <a:cubicBezTo>
                  <a:pt x="9053325" y="3981158"/>
                  <a:pt x="9053298" y="3984944"/>
                  <a:pt x="9052732" y="3988716"/>
                </a:cubicBezTo>
                <a:lnTo>
                  <a:pt x="9052233" y="3988683"/>
                </a:lnTo>
                <a:lnTo>
                  <a:pt x="9052207" y="3989174"/>
                </a:lnTo>
                <a:lnTo>
                  <a:pt x="9035089" y="3987561"/>
                </a:lnTo>
                <a:cubicBezTo>
                  <a:pt x="9002714" y="3987038"/>
                  <a:pt x="8970834" y="3984080"/>
                  <a:pt x="8939662" y="3978570"/>
                </a:cubicBezTo>
                <a:cubicBezTo>
                  <a:pt x="8934085" y="3978986"/>
                  <a:pt x="8928756" y="3978045"/>
                  <a:pt x="8923445" y="3977042"/>
                </a:cubicBezTo>
                <a:lnTo>
                  <a:pt x="8923329" y="3975903"/>
                </a:lnTo>
                <a:cubicBezTo>
                  <a:pt x="8564478" y="3916971"/>
                  <a:pt x="8283439" y="3638399"/>
                  <a:pt x="8233164" y="3288305"/>
                </a:cubicBezTo>
                <a:cubicBezTo>
                  <a:pt x="8232996" y="3288253"/>
                  <a:pt x="8232828" y="3288248"/>
                  <a:pt x="8232658" y="3288243"/>
                </a:cubicBezTo>
                <a:lnTo>
                  <a:pt x="8232120" y="3281619"/>
                </a:lnTo>
                <a:cubicBezTo>
                  <a:pt x="8227061" y="3251607"/>
                  <a:pt x="8224611" y="3220958"/>
                  <a:pt x="8224653" y="3189869"/>
                </a:cubicBezTo>
                <a:cubicBezTo>
                  <a:pt x="8223341" y="3184286"/>
                  <a:pt x="8223282" y="3178663"/>
                  <a:pt x="8223282" y="3173027"/>
                </a:cubicBezTo>
                <a:lnTo>
                  <a:pt x="8223876" y="3161677"/>
                </a:lnTo>
                <a:lnTo>
                  <a:pt x="8224374" y="3161709"/>
                </a:lnTo>
                <a:close/>
                <a:moveTo>
                  <a:pt x="8210612" y="3161219"/>
                </a:moveTo>
                <a:lnTo>
                  <a:pt x="8210638" y="3161709"/>
                </a:lnTo>
                <a:lnTo>
                  <a:pt x="8211136" y="3161677"/>
                </a:lnTo>
                <a:lnTo>
                  <a:pt x="8211730" y="3173027"/>
                </a:lnTo>
                <a:cubicBezTo>
                  <a:pt x="8211730" y="3178663"/>
                  <a:pt x="8211672" y="3184286"/>
                  <a:pt x="8210360" y="3189869"/>
                </a:cubicBezTo>
                <a:cubicBezTo>
                  <a:pt x="8210402" y="3220958"/>
                  <a:pt x="8207951" y="3251607"/>
                  <a:pt x="8202893" y="3281619"/>
                </a:cubicBezTo>
                <a:lnTo>
                  <a:pt x="8202354" y="3288243"/>
                </a:lnTo>
                <a:cubicBezTo>
                  <a:pt x="8202185" y="3288248"/>
                  <a:pt x="8202016" y="3288253"/>
                  <a:pt x="8201849" y="3288305"/>
                </a:cubicBezTo>
                <a:cubicBezTo>
                  <a:pt x="8151573" y="3638399"/>
                  <a:pt x="7870534" y="3916971"/>
                  <a:pt x="7511683" y="3975903"/>
                </a:cubicBezTo>
                <a:lnTo>
                  <a:pt x="7511567" y="3977042"/>
                </a:lnTo>
                <a:cubicBezTo>
                  <a:pt x="7506256" y="3978045"/>
                  <a:pt x="7500927" y="3978986"/>
                  <a:pt x="7495350" y="3978570"/>
                </a:cubicBezTo>
                <a:cubicBezTo>
                  <a:pt x="7464178" y="3984080"/>
                  <a:pt x="7432298" y="3987038"/>
                  <a:pt x="7399924" y="3987561"/>
                </a:cubicBezTo>
                <a:lnTo>
                  <a:pt x="7382805" y="3989174"/>
                </a:lnTo>
                <a:lnTo>
                  <a:pt x="7382779" y="3988683"/>
                </a:lnTo>
                <a:lnTo>
                  <a:pt x="7382280" y="3988716"/>
                </a:lnTo>
                <a:cubicBezTo>
                  <a:pt x="7381714" y="3984944"/>
                  <a:pt x="7381687" y="3981158"/>
                  <a:pt x="7381687" y="3977366"/>
                </a:cubicBezTo>
                <a:cubicBezTo>
                  <a:pt x="7381687" y="3971728"/>
                  <a:pt x="7381746" y="3966104"/>
                  <a:pt x="7383058" y="3960518"/>
                </a:cubicBezTo>
                <a:cubicBezTo>
                  <a:pt x="7383016" y="3929436"/>
                  <a:pt x="7385465" y="3898794"/>
                  <a:pt x="7390522" y="3868787"/>
                </a:cubicBezTo>
                <a:lnTo>
                  <a:pt x="7391062" y="3862150"/>
                </a:lnTo>
                <a:cubicBezTo>
                  <a:pt x="7391231" y="3862145"/>
                  <a:pt x="7391400" y="3862140"/>
                  <a:pt x="7391568" y="3862087"/>
                </a:cubicBezTo>
                <a:cubicBezTo>
                  <a:pt x="7441844" y="3511992"/>
                  <a:pt x="7722883" y="3233421"/>
                  <a:pt x="8081734" y="3174489"/>
                </a:cubicBezTo>
                <a:lnTo>
                  <a:pt x="8081851" y="3173350"/>
                </a:lnTo>
                <a:cubicBezTo>
                  <a:pt x="8087159" y="3172348"/>
                  <a:pt x="8092487" y="3171407"/>
                  <a:pt x="8098063" y="3171823"/>
                </a:cubicBezTo>
                <a:cubicBezTo>
                  <a:pt x="8129247" y="3166310"/>
                  <a:pt x="8161139" y="3163352"/>
                  <a:pt x="8193525" y="3162829"/>
                </a:cubicBezTo>
                <a:close/>
                <a:moveTo>
                  <a:pt x="6532249" y="3161219"/>
                </a:moveTo>
                <a:lnTo>
                  <a:pt x="6549337" y="3162829"/>
                </a:lnTo>
                <a:cubicBezTo>
                  <a:pt x="6581722" y="3163352"/>
                  <a:pt x="6613615" y="3166310"/>
                  <a:pt x="6644798" y="3171823"/>
                </a:cubicBezTo>
                <a:cubicBezTo>
                  <a:pt x="6650374" y="3171407"/>
                  <a:pt x="6655702" y="3172348"/>
                  <a:pt x="6661011" y="3173350"/>
                </a:cubicBezTo>
                <a:lnTo>
                  <a:pt x="6661128" y="3174489"/>
                </a:lnTo>
                <a:cubicBezTo>
                  <a:pt x="7019978" y="3233421"/>
                  <a:pt x="7301017" y="3511992"/>
                  <a:pt x="7351294" y="3862087"/>
                </a:cubicBezTo>
                <a:cubicBezTo>
                  <a:pt x="7351461" y="3862140"/>
                  <a:pt x="7351631" y="3862145"/>
                  <a:pt x="7351799" y="3862150"/>
                </a:cubicBezTo>
                <a:lnTo>
                  <a:pt x="7352340" y="3868787"/>
                </a:lnTo>
                <a:cubicBezTo>
                  <a:pt x="7357396" y="3898794"/>
                  <a:pt x="7359846" y="3929436"/>
                  <a:pt x="7359804" y="3960518"/>
                </a:cubicBezTo>
                <a:cubicBezTo>
                  <a:pt x="7361116" y="3966104"/>
                  <a:pt x="7361174" y="3971728"/>
                  <a:pt x="7361174" y="3977366"/>
                </a:cubicBezTo>
                <a:cubicBezTo>
                  <a:pt x="7361174" y="3981158"/>
                  <a:pt x="7361147" y="3984944"/>
                  <a:pt x="7360581" y="3988716"/>
                </a:cubicBezTo>
                <a:lnTo>
                  <a:pt x="7360082" y="3988683"/>
                </a:lnTo>
                <a:lnTo>
                  <a:pt x="7360056" y="3989174"/>
                </a:lnTo>
                <a:lnTo>
                  <a:pt x="7342938" y="3987561"/>
                </a:lnTo>
                <a:cubicBezTo>
                  <a:pt x="7310564" y="3987038"/>
                  <a:pt x="7278683" y="3984080"/>
                  <a:pt x="7247511" y="3978570"/>
                </a:cubicBezTo>
                <a:cubicBezTo>
                  <a:pt x="7241934" y="3978986"/>
                  <a:pt x="7236605" y="3978045"/>
                  <a:pt x="7231295" y="3977042"/>
                </a:cubicBezTo>
                <a:lnTo>
                  <a:pt x="7231179" y="3975903"/>
                </a:lnTo>
                <a:cubicBezTo>
                  <a:pt x="6872327" y="3916971"/>
                  <a:pt x="6591288" y="3638399"/>
                  <a:pt x="6541013" y="3288305"/>
                </a:cubicBezTo>
                <a:cubicBezTo>
                  <a:pt x="6540845" y="3288253"/>
                  <a:pt x="6540677" y="3288248"/>
                  <a:pt x="6540507" y="3288243"/>
                </a:cubicBezTo>
                <a:lnTo>
                  <a:pt x="6539969" y="3281619"/>
                </a:lnTo>
                <a:cubicBezTo>
                  <a:pt x="6534910" y="3251607"/>
                  <a:pt x="6532460" y="3220958"/>
                  <a:pt x="6532502" y="3189869"/>
                </a:cubicBezTo>
                <a:cubicBezTo>
                  <a:pt x="6531190" y="3184286"/>
                  <a:pt x="6531131" y="3178663"/>
                  <a:pt x="6531131" y="3173027"/>
                </a:cubicBezTo>
                <a:lnTo>
                  <a:pt x="6531725" y="3161677"/>
                </a:lnTo>
                <a:lnTo>
                  <a:pt x="6532223" y="3161709"/>
                </a:lnTo>
                <a:close/>
                <a:moveTo>
                  <a:pt x="6518461" y="3161219"/>
                </a:moveTo>
                <a:lnTo>
                  <a:pt x="6518487" y="3161709"/>
                </a:lnTo>
                <a:lnTo>
                  <a:pt x="6518985" y="3161677"/>
                </a:lnTo>
                <a:lnTo>
                  <a:pt x="6519579" y="3173027"/>
                </a:lnTo>
                <a:cubicBezTo>
                  <a:pt x="6519579" y="3178663"/>
                  <a:pt x="6519520" y="3184286"/>
                  <a:pt x="6518208" y="3189869"/>
                </a:cubicBezTo>
                <a:cubicBezTo>
                  <a:pt x="6518250" y="3220958"/>
                  <a:pt x="6515800" y="3251607"/>
                  <a:pt x="6510741" y="3281619"/>
                </a:cubicBezTo>
                <a:lnTo>
                  <a:pt x="6510203" y="3288243"/>
                </a:lnTo>
                <a:cubicBezTo>
                  <a:pt x="6510033" y="3288248"/>
                  <a:pt x="6509865" y="3288253"/>
                  <a:pt x="6509697" y="3288305"/>
                </a:cubicBezTo>
                <a:cubicBezTo>
                  <a:pt x="6459422" y="3638399"/>
                  <a:pt x="6178383" y="3916971"/>
                  <a:pt x="5819531" y="3975903"/>
                </a:cubicBezTo>
                <a:lnTo>
                  <a:pt x="5819415" y="3977042"/>
                </a:lnTo>
                <a:cubicBezTo>
                  <a:pt x="5814105" y="3978045"/>
                  <a:pt x="5808776" y="3978986"/>
                  <a:pt x="5803199" y="3978570"/>
                </a:cubicBezTo>
                <a:cubicBezTo>
                  <a:pt x="5772027" y="3984080"/>
                  <a:pt x="5740146" y="3987038"/>
                  <a:pt x="5707772" y="3987561"/>
                </a:cubicBezTo>
                <a:lnTo>
                  <a:pt x="5690654" y="3989174"/>
                </a:lnTo>
                <a:lnTo>
                  <a:pt x="5690628" y="3988683"/>
                </a:lnTo>
                <a:lnTo>
                  <a:pt x="5690129" y="3988716"/>
                </a:lnTo>
                <a:cubicBezTo>
                  <a:pt x="5689563" y="3984944"/>
                  <a:pt x="5689536" y="3981158"/>
                  <a:pt x="5689536" y="3977366"/>
                </a:cubicBezTo>
                <a:cubicBezTo>
                  <a:pt x="5689536" y="3971728"/>
                  <a:pt x="5689594" y="3966104"/>
                  <a:pt x="5690906" y="3960518"/>
                </a:cubicBezTo>
                <a:cubicBezTo>
                  <a:pt x="5690864" y="3929436"/>
                  <a:pt x="5693314" y="3898794"/>
                  <a:pt x="5698370" y="3868787"/>
                </a:cubicBezTo>
                <a:lnTo>
                  <a:pt x="5698911" y="3862150"/>
                </a:lnTo>
                <a:cubicBezTo>
                  <a:pt x="5699079" y="3862145"/>
                  <a:pt x="5699249" y="3862140"/>
                  <a:pt x="5699416" y="3862087"/>
                </a:cubicBezTo>
                <a:cubicBezTo>
                  <a:pt x="5749693" y="3511992"/>
                  <a:pt x="6030732" y="3233421"/>
                  <a:pt x="6389582" y="3174489"/>
                </a:cubicBezTo>
                <a:lnTo>
                  <a:pt x="6389699" y="3173350"/>
                </a:lnTo>
                <a:cubicBezTo>
                  <a:pt x="6395008" y="3172348"/>
                  <a:pt x="6400336" y="3171407"/>
                  <a:pt x="6405912" y="3171823"/>
                </a:cubicBezTo>
                <a:cubicBezTo>
                  <a:pt x="6437095" y="3166310"/>
                  <a:pt x="6468988" y="3163352"/>
                  <a:pt x="6501373" y="3162829"/>
                </a:cubicBezTo>
                <a:close/>
                <a:moveTo>
                  <a:pt x="4840098" y="3161219"/>
                </a:moveTo>
                <a:lnTo>
                  <a:pt x="4857185" y="3162829"/>
                </a:lnTo>
                <a:cubicBezTo>
                  <a:pt x="4889571" y="3163352"/>
                  <a:pt x="4921463" y="3166310"/>
                  <a:pt x="4952647" y="3171823"/>
                </a:cubicBezTo>
                <a:cubicBezTo>
                  <a:pt x="4958223" y="3171407"/>
                  <a:pt x="4963551" y="3172348"/>
                  <a:pt x="4968859" y="3173350"/>
                </a:cubicBezTo>
                <a:lnTo>
                  <a:pt x="4968976" y="3174489"/>
                </a:lnTo>
                <a:cubicBezTo>
                  <a:pt x="5327827" y="3233421"/>
                  <a:pt x="5608866" y="3511992"/>
                  <a:pt x="5659142" y="3862087"/>
                </a:cubicBezTo>
                <a:cubicBezTo>
                  <a:pt x="5659310" y="3862140"/>
                  <a:pt x="5659479" y="3862145"/>
                  <a:pt x="5659648" y="3862150"/>
                </a:cubicBezTo>
                <a:lnTo>
                  <a:pt x="5660188" y="3868787"/>
                </a:lnTo>
                <a:cubicBezTo>
                  <a:pt x="5665245" y="3898794"/>
                  <a:pt x="5667694" y="3929436"/>
                  <a:pt x="5667652" y="3960518"/>
                </a:cubicBezTo>
                <a:cubicBezTo>
                  <a:pt x="5668964" y="3966104"/>
                  <a:pt x="5669023" y="3971728"/>
                  <a:pt x="5669023" y="3977366"/>
                </a:cubicBezTo>
                <a:cubicBezTo>
                  <a:pt x="5669023" y="3981158"/>
                  <a:pt x="5668996" y="3984944"/>
                  <a:pt x="5668430" y="3988716"/>
                </a:cubicBezTo>
                <a:lnTo>
                  <a:pt x="5667931" y="3988683"/>
                </a:lnTo>
                <a:lnTo>
                  <a:pt x="5667905" y="3989174"/>
                </a:lnTo>
                <a:lnTo>
                  <a:pt x="5650786" y="3987561"/>
                </a:lnTo>
                <a:cubicBezTo>
                  <a:pt x="5618412" y="3987038"/>
                  <a:pt x="5586532" y="3984080"/>
                  <a:pt x="5555360" y="3978570"/>
                </a:cubicBezTo>
                <a:cubicBezTo>
                  <a:pt x="5549783" y="3978986"/>
                  <a:pt x="5544454" y="3978045"/>
                  <a:pt x="5539143" y="3977042"/>
                </a:cubicBezTo>
                <a:lnTo>
                  <a:pt x="5539027" y="3975903"/>
                </a:lnTo>
                <a:cubicBezTo>
                  <a:pt x="5180176" y="3916971"/>
                  <a:pt x="4899137" y="3638399"/>
                  <a:pt x="4848861" y="3288305"/>
                </a:cubicBezTo>
                <a:cubicBezTo>
                  <a:pt x="4848694" y="3288253"/>
                  <a:pt x="4848525" y="3288248"/>
                  <a:pt x="4848356" y="3288243"/>
                </a:cubicBezTo>
                <a:lnTo>
                  <a:pt x="4847817" y="3281619"/>
                </a:lnTo>
                <a:cubicBezTo>
                  <a:pt x="4842759" y="3251607"/>
                  <a:pt x="4840308" y="3220958"/>
                  <a:pt x="4840350" y="3189869"/>
                </a:cubicBezTo>
                <a:cubicBezTo>
                  <a:pt x="4839038" y="3184286"/>
                  <a:pt x="4838980" y="3178663"/>
                  <a:pt x="4838980" y="3173027"/>
                </a:cubicBezTo>
                <a:lnTo>
                  <a:pt x="4839574" y="3161677"/>
                </a:lnTo>
                <a:lnTo>
                  <a:pt x="4840072" y="3161709"/>
                </a:lnTo>
                <a:close/>
                <a:moveTo>
                  <a:pt x="4826310" y="3161219"/>
                </a:moveTo>
                <a:lnTo>
                  <a:pt x="4826336" y="3161709"/>
                </a:lnTo>
                <a:lnTo>
                  <a:pt x="4826834" y="3161677"/>
                </a:lnTo>
                <a:lnTo>
                  <a:pt x="4827428" y="3173027"/>
                </a:lnTo>
                <a:cubicBezTo>
                  <a:pt x="4827428" y="3178663"/>
                  <a:pt x="4827369" y="3184286"/>
                  <a:pt x="4826057" y="3189869"/>
                </a:cubicBezTo>
                <a:cubicBezTo>
                  <a:pt x="4826099" y="3220958"/>
                  <a:pt x="4823649" y="3251607"/>
                  <a:pt x="4818590" y="3281619"/>
                </a:cubicBezTo>
                <a:lnTo>
                  <a:pt x="4818052" y="3288243"/>
                </a:lnTo>
                <a:cubicBezTo>
                  <a:pt x="4817882" y="3288248"/>
                  <a:pt x="4817714" y="3288253"/>
                  <a:pt x="4817546" y="3288305"/>
                </a:cubicBezTo>
                <a:cubicBezTo>
                  <a:pt x="4767271" y="3638399"/>
                  <a:pt x="4486232" y="3916971"/>
                  <a:pt x="4127381" y="3975903"/>
                </a:cubicBezTo>
                <a:lnTo>
                  <a:pt x="4127264" y="3977042"/>
                </a:lnTo>
                <a:cubicBezTo>
                  <a:pt x="4121954" y="3978045"/>
                  <a:pt x="4116625" y="3978986"/>
                  <a:pt x="4111048" y="3978570"/>
                </a:cubicBezTo>
                <a:cubicBezTo>
                  <a:pt x="4079876" y="3984080"/>
                  <a:pt x="4047996" y="3987038"/>
                  <a:pt x="4015621" y="3987561"/>
                </a:cubicBezTo>
                <a:lnTo>
                  <a:pt x="3998503" y="3989174"/>
                </a:lnTo>
                <a:lnTo>
                  <a:pt x="3998477" y="3988683"/>
                </a:lnTo>
                <a:lnTo>
                  <a:pt x="3997978" y="3988716"/>
                </a:lnTo>
                <a:cubicBezTo>
                  <a:pt x="3997412" y="3984944"/>
                  <a:pt x="3997385" y="3981158"/>
                  <a:pt x="3997385" y="3977366"/>
                </a:cubicBezTo>
                <a:cubicBezTo>
                  <a:pt x="3997385" y="3971728"/>
                  <a:pt x="3997443" y="3966104"/>
                  <a:pt x="3998755" y="3960518"/>
                </a:cubicBezTo>
                <a:cubicBezTo>
                  <a:pt x="3998713" y="3929436"/>
                  <a:pt x="4001163" y="3898794"/>
                  <a:pt x="4006219" y="3868787"/>
                </a:cubicBezTo>
                <a:lnTo>
                  <a:pt x="4006760" y="3862150"/>
                </a:lnTo>
                <a:cubicBezTo>
                  <a:pt x="4006928" y="3862145"/>
                  <a:pt x="4007098" y="3862140"/>
                  <a:pt x="4007265" y="3862087"/>
                </a:cubicBezTo>
                <a:cubicBezTo>
                  <a:pt x="4057542" y="3511992"/>
                  <a:pt x="4338581" y="3233421"/>
                  <a:pt x="4697431" y="3174489"/>
                </a:cubicBezTo>
                <a:lnTo>
                  <a:pt x="4697548" y="3173350"/>
                </a:lnTo>
                <a:cubicBezTo>
                  <a:pt x="4702857" y="3172348"/>
                  <a:pt x="4708185" y="3171407"/>
                  <a:pt x="4713761" y="3171823"/>
                </a:cubicBezTo>
                <a:cubicBezTo>
                  <a:pt x="4744944" y="3166310"/>
                  <a:pt x="4776837" y="3163352"/>
                  <a:pt x="4809222" y="3162829"/>
                </a:cubicBezTo>
                <a:close/>
                <a:moveTo>
                  <a:pt x="3147947" y="3161219"/>
                </a:moveTo>
                <a:lnTo>
                  <a:pt x="3165034" y="3162829"/>
                </a:lnTo>
                <a:cubicBezTo>
                  <a:pt x="3197420" y="3163352"/>
                  <a:pt x="3229312" y="3166310"/>
                  <a:pt x="3260496" y="3171823"/>
                </a:cubicBezTo>
                <a:cubicBezTo>
                  <a:pt x="3266072" y="3171407"/>
                  <a:pt x="3271400" y="3172348"/>
                  <a:pt x="3276708" y="3173350"/>
                </a:cubicBezTo>
                <a:lnTo>
                  <a:pt x="3276826" y="3174489"/>
                </a:lnTo>
                <a:cubicBezTo>
                  <a:pt x="3635676" y="3233421"/>
                  <a:pt x="3916715" y="3511992"/>
                  <a:pt x="3966991" y="3862087"/>
                </a:cubicBezTo>
                <a:cubicBezTo>
                  <a:pt x="3967159" y="3862140"/>
                  <a:pt x="3967328" y="3862145"/>
                  <a:pt x="3967497" y="3862150"/>
                </a:cubicBezTo>
                <a:lnTo>
                  <a:pt x="3968037" y="3868787"/>
                </a:lnTo>
                <a:cubicBezTo>
                  <a:pt x="3973094" y="3898794"/>
                  <a:pt x="3975543" y="3929436"/>
                  <a:pt x="3975501" y="3960518"/>
                </a:cubicBezTo>
                <a:cubicBezTo>
                  <a:pt x="3976813" y="3966104"/>
                  <a:pt x="3976872" y="3971728"/>
                  <a:pt x="3976872" y="3977366"/>
                </a:cubicBezTo>
                <a:cubicBezTo>
                  <a:pt x="3976872" y="3981158"/>
                  <a:pt x="3976845" y="3984944"/>
                  <a:pt x="3976279" y="3988716"/>
                </a:cubicBezTo>
                <a:lnTo>
                  <a:pt x="3975780" y="3988683"/>
                </a:lnTo>
                <a:lnTo>
                  <a:pt x="3975754" y="3989174"/>
                </a:lnTo>
                <a:lnTo>
                  <a:pt x="3958635" y="3987561"/>
                </a:lnTo>
                <a:cubicBezTo>
                  <a:pt x="3926261" y="3987038"/>
                  <a:pt x="3894381" y="3984080"/>
                  <a:pt x="3863209" y="3978570"/>
                </a:cubicBezTo>
                <a:cubicBezTo>
                  <a:pt x="3857632" y="3978986"/>
                  <a:pt x="3852303" y="3978045"/>
                  <a:pt x="3846992" y="3977042"/>
                </a:cubicBezTo>
                <a:lnTo>
                  <a:pt x="3846876" y="3975903"/>
                </a:lnTo>
                <a:cubicBezTo>
                  <a:pt x="3488025" y="3916971"/>
                  <a:pt x="3206986" y="3638399"/>
                  <a:pt x="3156710" y="3288305"/>
                </a:cubicBezTo>
                <a:cubicBezTo>
                  <a:pt x="3156543" y="3288253"/>
                  <a:pt x="3156374" y="3288248"/>
                  <a:pt x="3156205" y="3288243"/>
                </a:cubicBezTo>
                <a:lnTo>
                  <a:pt x="3155667" y="3281619"/>
                </a:lnTo>
                <a:cubicBezTo>
                  <a:pt x="3150608" y="3251607"/>
                  <a:pt x="3148157" y="3220958"/>
                  <a:pt x="3148199" y="3189869"/>
                </a:cubicBezTo>
                <a:cubicBezTo>
                  <a:pt x="3146887" y="3184286"/>
                  <a:pt x="3146829" y="3178663"/>
                  <a:pt x="3146829" y="3173027"/>
                </a:cubicBezTo>
                <a:lnTo>
                  <a:pt x="3147423" y="3161677"/>
                </a:lnTo>
                <a:lnTo>
                  <a:pt x="3147921" y="3161709"/>
                </a:lnTo>
                <a:close/>
                <a:moveTo>
                  <a:pt x="3134159" y="3161219"/>
                </a:moveTo>
                <a:lnTo>
                  <a:pt x="3134185" y="3161709"/>
                </a:lnTo>
                <a:lnTo>
                  <a:pt x="3134683" y="3161677"/>
                </a:lnTo>
                <a:lnTo>
                  <a:pt x="3135277" y="3173027"/>
                </a:lnTo>
                <a:cubicBezTo>
                  <a:pt x="3135277" y="3178663"/>
                  <a:pt x="3135218" y="3184286"/>
                  <a:pt x="3133906" y="3189869"/>
                </a:cubicBezTo>
                <a:cubicBezTo>
                  <a:pt x="3133948" y="3220958"/>
                  <a:pt x="3131498" y="3251607"/>
                  <a:pt x="3126439" y="3281619"/>
                </a:cubicBezTo>
                <a:lnTo>
                  <a:pt x="3125901" y="3288243"/>
                </a:lnTo>
                <a:cubicBezTo>
                  <a:pt x="3125731" y="3288248"/>
                  <a:pt x="3125563" y="3288253"/>
                  <a:pt x="3125395" y="3288305"/>
                </a:cubicBezTo>
                <a:cubicBezTo>
                  <a:pt x="3075120" y="3638399"/>
                  <a:pt x="2794081" y="3916971"/>
                  <a:pt x="2435230" y="3975903"/>
                </a:cubicBezTo>
                <a:lnTo>
                  <a:pt x="2435113" y="3977042"/>
                </a:lnTo>
                <a:cubicBezTo>
                  <a:pt x="2429803" y="3978045"/>
                  <a:pt x="2424474" y="3978986"/>
                  <a:pt x="2418897" y="3978570"/>
                </a:cubicBezTo>
                <a:cubicBezTo>
                  <a:pt x="2387725" y="3984080"/>
                  <a:pt x="2355845" y="3987038"/>
                  <a:pt x="2323470" y="3987561"/>
                </a:cubicBezTo>
                <a:lnTo>
                  <a:pt x="2306352" y="3989174"/>
                </a:lnTo>
                <a:lnTo>
                  <a:pt x="2306326" y="3988683"/>
                </a:lnTo>
                <a:lnTo>
                  <a:pt x="2305827" y="3988716"/>
                </a:lnTo>
                <a:cubicBezTo>
                  <a:pt x="2305261" y="3984944"/>
                  <a:pt x="2305234" y="3981158"/>
                  <a:pt x="2305234" y="3977366"/>
                </a:cubicBezTo>
                <a:cubicBezTo>
                  <a:pt x="2305234" y="3971728"/>
                  <a:pt x="2305292" y="3966104"/>
                  <a:pt x="2306604" y="3960518"/>
                </a:cubicBezTo>
                <a:cubicBezTo>
                  <a:pt x="2306562" y="3929436"/>
                  <a:pt x="2309012" y="3898794"/>
                  <a:pt x="2314068" y="3868787"/>
                </a:cubicBezTo>
                <a:lnTo>
                  <a:pt x="2314609" y="3862150"/>
                </a:lnTo>
                <a:cubicBezTo>
                  <a:pt x="2314777" y="3862145"/>
                  <a:pt x="2314947" y="3862140"/>
                  <a:pt x="2315114" y="3862087"/>
                </a:cubicBezTo>
                <a:cubicBezTo>
                  <a:pt x="2365391" y="3511992"/>
                  <a:pt x="2646430" y="3233421"/>
                  <a:pt x="3005280" y="3174489"/>
                </a:cubicBezTo>
                <a:lnTo>
                  <a:pt x="3005397" y="3173350"/>
                </a:lnTo>
                <a:cubicBezTo>
                  <a:pt x="3010706" y="3172348"/>
                  <a:pt x="3016034" y="3171407"/>
                  <a:pt x="3021610" y="3171823"/>
                </a:cubicBezTo>
                <a:cubicBezTo>
                  <a:pt x="3052793" y="3166310"/>
                  <a:pt x="3084686" y="3163352"/>
                  <a:pt x="3117071" y="3162829"/>
                </a:cubicBezTo>
                <a:close/>
                <a:moveTo>
                  <a:pt x="1455796" y="3161219"/>
                </a:moveTo>
                <a:lnTo>
                  <a:pt x="1472883" y="3162829"/>
                </a:lnTo>
                <a:cubicBezTo>
                  <a:pt x="1505269" y="3163352"/>
                  <a:pt x="1537161" y="3166310"/>
                  <a:pt x="1568345" y="3171823"/>
                </a:cubicBezTo>
                <a:cubicBezTo>
                  <a:pt x="1573921" y="3171407"/>
                  <a:pt x="1579249" y="3172348"/>
                  <a:pt x="1584557" y="3173350"/>
                </a:cubicBezTo>
                <a:lnTo>
                  <a:pt x="1584675" y="3174489"/>
                </a:lnTo>
                <a:cubicBezTo>
                  <a:pt x="1943525" y="3233421"/>
                  <a:pt x="2224564" y="3511992"/>
                  <a:pt x="2274840" y="3862087"/>
                </a:cubicBezTo>
                <a:cubicBezTo>
                  <a:pt x="2275008" y="3862140"/>
                  <a:pt x="2275177" y="3862145"/>
                  <a:pt x="2275346" y="3862150"/>
                </a:cubicBezTo>
                <a:lnTo>
                  <a:pt x="2275886" y="3868787"/>
                </a:lnTo>
                <a:cubicBezTo>
                  <a:pt x="2280943" y="3898794"/>
                  <a:pt x="2283392" y="3929436"/>
                  <a:pt x="2283350" y="3960518"/>
                </a:cubicBezTo>
                <a:cubicBezTo>
                  <a:pt x="2284662" y="3966104"/>
                  <a:pt x="2284721" y="3971728"/>
                  <a:pt x="2284721" y="3977366"/>
                </a:cubicBezTo>
                <a:cubicBezTo>
                  <a:pt x="2284721" y="3981158"/>
                  <a:pt x="2284694" y="3984944"/>
                  <a:pt x="2284128" y="3988716"/>
                </a:cubicBezTo>
                <a:lnTo>
                  <a:pt x="2283629" y="3988683"/>
                </a:lnTo>
                <a:lnTo>
                  <a:pt x="2283603" y="3989174"/>
                </a:lnTo>
                <a:lnTo>
                  <a:pt x="2266484" y="3987561"/>
                </a:lnTo>
                <a:cubicBezTo>
                  <a:pt x="2234110" y="3987038"/>
                  <a:pt x="2202230" y="3984080"/>
                  <a:pt x="2171058" y="3978570"/>
                </a:cubicBezTo>
                <a:cubicBezTo>
                  <a:pt x="2165481" y="3978986"/>
                  <a:pt x="2160152" y="3978045"/>
                  <a:pt x="2154841" y="3977042"/>
                </a:cubicBezTo>
                <a:lnTo>
                  <a:pt x="2154725" y="3975903"/>
                </a:lnTo>
                <a:cubicBezTo>
                  <a:pt x="1795874" y="3916971"/>
                  <a:pt x="1514835" y="3638399"/>
                  <a:pt x="1464559" y="3288305"/>
                </a:cubicBezTo>
                <a:cubicBezTo>
                  <a:pt x="1464392" y="3288253"/>
                  <a:pt x="1464223" y="3288248"/>
                  <a:pt x="1464054" y="3288243"/>
                </a:cubicBezTo>
                <a:lnTo>
                  <a:pt x="1463515" y="3281619"/>
                </a:lnTo>
                <a:cubicBezTo>
                  <a:pt x="1458457" y="3251607"/>
                  <a:pt x="1456006" y="3220958"/>
                  <a:pt x="1456048" y="3189869"/>
                </a:cubicBezTo>
                <a:cubicBezTo>
                  <a:pt x="1454736" y="3184286"/>
                  <a:pt x="1454678" y="3178663"/>
                  <a:pt x="1454678" y="3173027"/>
                </a:cubicBezTo>
                <a:lnTo>
                  <a:pt x="1455272" y="3161677"/>
                </a:lnTo>
                <a:lnTo>
                  <a:pt x="1455770" y="3161709"/>
                </a:lnTo>
                <a:close/>
                <a:moveTo>
                  <a:pt x="1442008" y="3161219"/>
                </a:moveTo>
                <a:lnTo>
                  <a:pt x="1442034" y="3161709"/>
                </a:lnTo>
                <a:lnTo>
                  <a:pt x="1442532" y="3161677"/>
                </a:lnTo>
                <a:lnTo>
                  <a:pt x="1443126" y="3173027"/>
                </a:lnTo>
                <a:cubicBezTo>
                  <a:pt x="1443126" y="3178663"/>
                  <a:pt x="1443067" y="3184286"/>
                  <a:pt x="1441755" y="3189869"/>
                </a:cubicBezTo>
                <a:cubicBezTo>
                  <a:pt x="1441797" y="3220958"/>
                  <a:pt x="1439347" y="3251607"/>
                  <a:pt x="1434288" y="3281619"/>
                </a:cubicBezTo>
                <a:lnTo>
                  <a:pt x="1433750" y="3288243"/>
                </a:lnTo>
                <a:cubicBezTo>
                  <a:pt x="1433580" y="3288248"/>
                  <a:pt x="1433412" y="3288253"/>
                  <a:pt x="1433244" y="3288305"/>
                </a:cubicBezTo>
                <a:cubicBezTo>
                  <a:pt x="1382969" y="3638399"/>
                  <a:pt x="1101930" y="3916971"/>
                  <a:pt x="743079" y="3975903"/>
                </a:cubicBezTo>
                <a:lnTo>
                  <a:pt x="742962" y="3977042"/>
                </a:lnTo>
                <a:cubicBezTo>
                  <a:pt x="737652" y="3978045"/>
                  <a:pt x="732323" y="3978986"/>
                  <a:pt x="726746" y="3978570"/>
                </a:cubicBezTo>
                <a:cubicBezTo>
                  <a:pt x="695574" y="3984080"/>
                  <a:pt x="663693" y="3987038"/>
                  <a:pt x="631319" y="3987561"/>
                </a:cubicBezTo>
                <a:lnTo>
                  <a:pt x="614201" y="3989174"/>
                </a:lnTo>
                <a:lnTo>
                  <a:pt x="614175" y="3988683"/>
                </a:lnTo>
                <a:lnTo>
                  <a:pt x="613676" y="3988716"/>
                </a:lnTo>
                <a:cubicBezTo>
                  <a:pt x="613110" y="3984944"/>
                  <a:pt x="613083" y="3981158"/>
                  <a:pt x="613083" y="3977366"/>
                </a:cubicBezTo>
                <a:cubicBezTo>
                  <a:pt x="613083" y="3971728"/>
                  <a:pt x="613141" y="3966104"/>
                  <a:pt x="614453" y="3960518"/>
                </a:cubicBezTo>
                <a:cubicBezTo>
                  <a:pt x="614411" y="3929436"/>
                  <a:pt x="616861" y="3898794"/>
                  <a:pt x="621917" y="3868787"/>
                </a:cubicBezTo>
                <a:lnTo>
                  <a:pt x="622458" y="3862150"/>
                </a:lnTo>
                <a:cubicBezTo>
                  <a:pt x="622626" y="3862145"/>
                  <a:pt x="622796" y="3862140"/>
                  <a:pt x="622963" y="3862087"/>
                </a:cubicBezTo>
                <a:cubicBezTo>
                  <a:pt x="673240" y="3511992"/>
                  <a:pt x="954279" y="3233421"/>
                  <a:pt x="1313129" y="3174489"/>
                </a:cubicBezTo>
                <a:lnTo>
                  <a:pt x="1313246" y="3173350"/>
                </a:lnTo>
                <a:cubicBezTo>
                  <a:pt x="1318555" y="3172348"/>
                  <a:pt x="1323883" y="3171407"/>
                  <a:pt x="1329459" y="3171823"/>
                </a:cubicBezTo>
                <a:cubicBezTo>
                  <a:pt x="1360642" y="3166310"/>
                  <a:pt x="1392535" y="3163352"/>
                  <a:pt x="1424920" y="3162829"/>
                </a:cubicBezTo>
                <a:close/>
                <a:moveTo>
                  <a:pt x="10909360" y="2447425"/>
                </a:moveTo>
                <a:cubicBezTo>
                  <a:pt x="10962636" y="2718331"/>
                  <a:pt x="11177479" y="2933128"/>
                  <a:pt x="11452669" y="2992271"/>
                </a:cubicBezTo>
                <a:cubicBezTo>
                  <a:pt x="11399394" y="2721365"/>
                  <a:pt x="11184550" y="2506568"/>
                  <a:pt x="10909360" y="2447425"/>
                </a:cubicBezTo>
                <a:close/>
                <a:moveTo>
                  <a:pt x="10602109" y="2447425"/>
                </a:moveTo>
                <a:cubicBezTo>
                  <a:pt x="10326919" y="2506568"/>
                  <a:pt x="10112075" y="2721365"/>
                  <a:pt x="10058800" y="2992271"/>
                </a:cubicBezTo>
                <a:cubicBezTo>
                  <a:pt x="10333990" y="2933128"/>
                  <a:pt x="10548833" y="2718331"/>
                  <a:pt x="10602109" y="2447425"/>
                </a:cubicBezTo>
                <a:close/>
                <a:moveTo>
                  <a:pt x="9217207" y="2447425"/>
                </a:moveTo>
                <a:cubicBezTo>
                  <a:pt x="9270483" y="2718331"/>
                  <a:pt x="9485326" y="2933128"/>
                  <a:pt x="9760516" y="2992271"/>
                </a:cubicBezTo>
                <a:cubicBezTo>
                  <a:pt x="9707241" y="2721365"/>
                  <a:pt x="9492397" y="2506568"/>
                  <a:pt x="9217207" y="2447425"/>
                </a:cubicBezTo>
                <a:close/>
                <a:moveTo>
                  <a:pt x="8909958" y="2447425"/>
                </a:moveTo>
                <a:cubicBezTo>
                  <a:pt x="8634768" y="2506568"/>
                  <a:pt x="8419924" y="2721365"/>
                  <a:pt x="8366649" y="2992271"/>
                </a:cubicBezTo>
                <a:cubicBezTo>
                  <a:pt x="8641839" y="2933128"/>
                  <a:pt x="8856682" y="2718331"/>
                  <a:pt x="8909958" y="2447425"/>
                </a:cubicBezTo>
                <a:close/>
                <a:moveTo>
                  <a:pt x="7525056" y="2447425"/>
                </a:moveTo>
                <a:cubicBezTo>
                  <a:pt x="7578332" y="2718331"/>
                  <a:pt x="7793175" y="2933128"/>
                  <a:pt x="8068365" y="2992271"/>
                </a:cubicBezTo>
                <a:cubicBezTo>
                  <a:pt x="8015090" y="2721365"/>
                  <a:pt x="7800246" y="2506568"/>
                  <a:pt x="7525056" y="2447425"/>
                </a:cubicBezTo>
                <a:close/>
                <a:moveTo>
                  <a:pt x="7217807" y="2447425"/>
                </a:moveTo>
                <a:cubicBezTo>
                  <a:pt x="6942617" y="2506568"/>
                  <a:pt x="6727773" y="2721365"/>
                  <a:pt x="6674498" y="2992271"/>
                </a:cubicBezTo>
                <a:cubicBezTo>
                  <a:pt x="6949688" y="2933128"/>
                  <a:pt x="7164531" y="2718331"/>
                  <a:pt x="7217807" y="2447425"/>
                </a:cubicBezTo>
                <a:close/>
                <a:moveTo>
                  <a:pt x="5832905" y="2447425"/>
                </a:moveTo>
                <a:cubicBezTo>
                  <a:pt x="5886181" y="2718331"/>
                  <a:pt x="6101024" y="2933128"/>
                  <a:pt x="6376214" y="2992271"/>
                </a:cubicBezTo>
                <a:cubicBezTo>
                  <a:pt x="6322939" y="2721365"/>
                  <a:pt x="6108095" y="2506568"/>
                  <a:pt x="5832905" y="2447425"/>
                </a:cubicBezTo>
                <a:close/>
                <a:moveTo>
                  <a:pt x="5525656" y="2447425"/>
                </a:moveTo>
                <a:cubicBezTo>
                  <a:pt x="5250466" y="2506568"/>
                  <a:pt x="5035622" y="2721365"/>
                  <a:pt x="4982347" y="2992271"/>
                </a:cubicBezTo>
                <a:cubicBezTo>
                  <a:pt x="5257537" y="2933128"/>
                  <a:pt x="5472380" y="2718331"/>
                  <a:pt x="5525656" y="2447425"/>
                </a:cubicBezTo>
                <a:close/>
                <a:moveTo>
                  <a:pt x="4140754" y="2447425"/>
                </a:moveTo>
                <a:cubicBezTo>
                  <a:pt x="4194030" y="2718331"/>
                  <a:pt x="4408873" y="2933128"/>
                  <a:pt x="4684063" y="2992271"/>
                </a:cubicBezTo>
                <a:cubicBezTo>
                  <a:pt x="4630788" y="2721365"/>
                  <a:pt x="4415944" y="2506568"/>
                  <a:pt x="4140754" y="2447425"/>
                </a:cubicBezTo>
                <a:close/>
                <a:moveTo>
                  <a:pt x="3833505" y="2447425"/>
                </a:moveTo>
                <a:cubicBezTo>
                  <a:pt x="3558315" y="2506568"/>
                  <a:pt x="3343471" y="2721365"/>
                  <a:pt x="3290196" y="2992271"/>
                </a:cubicBezTo>
                <a:cubicBezTo>
                  <a:pt x="3565386" y="2933128"/>
                  <a:pt x="3780229" y="2718331"/>
                  <a:pt x="3833505" y="2447425"/>
                </a:cubicBezTo>
                <a:close/>
                <a:moveTo>
                  <a:pt x="2448603" y="2447425"/>
                </a:moveTo>
                <a:cubicBezTo>
                  <a:pt x="2501879" y="2718331"/>
                  <a:pt x="2716722" y="2933128"/>
                  <a:pt x="2991912" y="2992271"/>
                </a:cubicBezTo>
                <a:cubicBezTo>
                  <a:pt x="2938637" y="2721365"/>
                  <a:pt x="2723793" y="2506568"/>
                  <a:pt x="2448603" y="2447425"/>
                </a:cubicBezTo>
                <a:close/>
                <a:moveTo>
                  <a:pt x="2141354" y="2447425"/>
                </a:moveTo>
                <a:cubicBezTo>
                  <a:pt x="1866164" y="2506568"/>
                  <a:pt x="1651320" y="2721365"/>
                  <a:pt x="1598045" y="2992271"/>
                </a:cubicBezTo>
                <a:cubicBezTo>
                  <a:pt x="1873235" y="2933128"/>
                  <a:pt x="2088078" y="2718331"/>
                  <a:pt x="2141354" y="2447425"/>
                </a:cubicBezTo>
                <a:close/>
                <a:moveTo>
                  <a:pt x="756452" y="2447425"/>
                </a:moveTo>
                <a:cubicBezTo>
                  <a:pt x="809728" y="2718331"/>
                  <a:pt x="1024571" y="2933128"/>
                  <a:pt x="1299761" y="2992271"/>
                </a:cubicBezTo>
                <a:cubicBezTo>
                  <a:pt x="1246486" y="2721365"/>
                  <a:pt x="1031642" y="2506568"/>
                  <a:pt x="756452" y="2447425"/>
                </a:cubicBezTo>
                <a:close/>
                <a:moveTo>
                  <a:pt x="12192000" y="2344615"/>
                </a:moveTo>
                <a:lnTo>
                  <a:pt x="12192000" y="2477663"/>
                </a:lnTo>
                <a:cubicBezTo>
                  <a:pt x="11966807" y="2562375"/>
                  <a:pt x="11797421" y="2755980"/>
                  <a:pt x="11750953" y="2992271"/>
                </a:cubicBezTo>
                <a:cubicBezTo>
                  <a:pt x="11935988" y="2952504"/>
                  <a:pt x="12093739" y="2842365"/>
                  <a:pt x="12192000" y="2691161"/>
                </a:cubicBezTo>
                <a:lnTo>
                  <a:pt x="12192000" y="2892735"/>
                </a:lnTo>
                <a:cubicBezTo>
                  <a:pt x="12071770" y="3011736"/>
                  <a:pt x="11914089" y="3094511"/>
                  <a:pt x="11737582" y="3123727"/>
                </a:cubicBezTo>
                <a:lnTo>
                  <a:pt x="11737466" y="3124875"/>
                </a:lnTo>
                <a:cubicBezTo>
                  <a:pt x="11732155" y="3125886"/>
                  <a:pt x="11726826" y="3126834"/>
                  <a:pt x="11721249" y="3126415"/>
                </a:cubicBezTo>
                <a:cubicBezTo>
                  <a:pt x="11690077" y="3131969"/>
                  <a:pt x="11658197" y="3134950"/>
                  <a:pt x="11625822" y="3135477"/>
                </a:cubicBezTo>
                <a:lnTo>
                  <a:pt x="11608704" y="3137103"/>
                </a:lnTo>
                <a:lnTo>
                  <a:pt x="11608678" y="3136608"/>
                </a:lnTo>
                <a:lnTo>
                  <a:pt x="11608179" y="3136641"/>
                </a:lnTo>
                <a:cubicBezTo>
                  <a:pt x="11607613" y="3132839"/>
                  <a:pt x="11607586" y="3129023"/>
                  <a:pt x="11607586" y="3125201"/>
                </a:cubicBezTo>
                <a:cubicBezTo>
                  <a:pt x="11607586" y="3119519"/>
                  <a:pt x="11607645" y="3113850"/>
                  <a:pt x="11608957" y="3108220"/>
                </a:cubicBezTo>
                <a:cubicBezTo>
                  <a:pt x="11608914" y="3076892"/>
                  <a:pt x="11611364" y="3046007"/>
                  <a:pt x="11616421" y="3015763"/>
                </a:cubicBezTo>
                <a:lnTo>
                  <a:pt x="11616961" y="3009073"/>
                </a:lnTo>
                <a:cubicBezTo>
                  <a:pt x="11617130" y="3009068"/>
                  <a:pt x="11617299" y="3009063"/>
                  <a:pt x="11617466" y="3009010"/>
                </a:cubicBezTo>
                <a:cubicBezTo>
                  <a:pt x="11662185" y="2695154"/>
                  <a:pt x="11889463" y="2438329"/>
                  <a:pt x="12192000" y="2344615"/>
                </a:cubicBezTo>
                <a:close/>
                <a:moveTo>
                  <a:pt x="10767111" y="2302594"/>
                </a:moveTo>
                <a:lnTo>
                  <a:pt x="10784198" y="2304217"/>
                </a:lnTo>
                <a:cubicBezTo>
                  <a:pt x="10816584" y="2304744"/>
                  <a:pt x="10848477" y="2307725"/>
                  <a:pt x="10879660" y="2313282"/>
                </a:cubicBezTo>
                <a:cubicBezTo>
                  <a:pt x="10885236" y="2312863"/>
                  <a:pt x="10890564" y="2313811"/>
                  <a:pt x="10895873" y="2314821"/>
                </a:cubicBezTo>
                <a:lnTo>
                  <a:pt x="10895990" y="2315969"/>
                </a:lnTo>
                <a:cubicBezTo>
                  <a:pt x="11254840" y="2375367"/>
                  <a:pt x="11535879" y="2656144"/>
                  <a:pt x="11586156" y="3009010"/>
                </a:cubicBezTo>
                <a:cubicBezTo>
                  <a:pt x="11586323" y="3009063"/>
                  <a:pt x="11586492" y="3009068"/>
                  <a:pt x="11586661" y="3009073"/>
                </a:cubicBezTo>
                <a:lnTo>
                  <a:pt x="11587201" y="3015763"/>
                </a:lnTo>
                <a:cubicBezTo>
                  <a:pt x="11592258" y="3046007"/>
                  <a:pt x="11594708" y="3076892"/>
                  <a:pt x="11594665" y="3108220"/>
                </a:cubicBezTo>
                <a:cubicBezTo>
                  <a:pt x="11595977" y="3113850"/>
                  <a:pt x="11596036" y="3119519"/>
                  <a:pt x="11596036" y="3125201"/>
                </a:cubicBezTo>
                <a:cubicBezTo>
                  <a:pt x="11596036" y="3129023"/>
                  <a:pt x="11596009" y="3132839"/>
                  <a:pt x="11595443" y="3136641"/>
                </a:cubicBezTo>
                <a:lnTo>
                  <a:pt x="11594944" y="3136608"/>
                </a:lnTo>
                <a:lnTo>
                  <a:pt x="11594918" y="3137103"/>
                </a:lnTo>
                <a:lnTo>
                  <a:pt x="11577800" y="3135477"/>
                </a:lnTo>
                <a:cubicBezTo>
                  <a:pt x="11545425" y="3134950"/>
                  <a:pt x="11513545" y="3131969"/>
                  <a:pt x="11482373" y="3126415"/>
                </a:cubicBezTo>
                <a:cubicBezTo>
                  <a:pt x="11476796" y="3126834"/>
                  <a:pt x="11471467" y="3125886"/>
                  <a:pt x="11466156" y="3124875"/>
                </a:cubicBezTo>
                <a:lnTo>
                  <a:pt x="11466040" y="3123727"/>
                </a:lnTo>
                <a:cubicBezTo>
                  <a:pt x="11107189" y="3064328"/>
                  <a:pt x="10826150" y="2783551"/>
                  <a:pt x="10775875" y="2430686"/>
                </a:cubicBezTo>
                <a:cubicBezTo>
                  <a:pt x="10775707" y="2430633"/>
                  <a:pt x="10775539" y="2430628"/>
                  <a:pt x="10775369" y="2430623"/>
                </a:cubicBezTo>
                <a:lnTo>
                  <a:pt x="10774831" y="2423947"/>
                </a:lnTo>
                <a:cubicBezTo>
                  <a:pt x="10769772" y="2393697"/>
                  <a:pt x="10767321" y="2362806"/>
                  <a:pt x="10767364" y="2331471"/>
                </a:cubicBezTo>
                <a:cubicBezTo>
                  <a:pt x="10766052" y="2325843"/>
                  <a:pt x="10765993" y="2320176"/>
                  <a:pt x="10765993" y="2314495"/>
                </a:cubicBezTo>
                <a:lnTo>
                  <a:pt x="10766587" y="2303055"/>
                </a:lnTo>
                <a:lnTo>
                  <a:pt x="10767085" y="2303088"/>
                </a:lnTo>
                <a:close/>
                <a:moveTo>
                  <a:pt x="10744358" y="2302594"/>
                </a:moveTo>
                <a:lnTo>
                  <a:pt x="10744384" y="2303088"/>
                </a:lnTo>
                <a:lnTo>
                  <a:pt x="10744882" y="2303055"/>
                </a:lnTo>
                <a:lnTo>
                  <a:pt x="10745476" y="2314495"/>
                </a:lnTo>
                <a:cubicBezTo>
                  <a:pt x="10745476" y="2320176"/>
                  <a:pt x="10745417" y="2325843"/>
                  <a:pt x="10744105" y="2331471"/>
                </a:cubicBezTo>
                <a:cubicBezTo>
                  <a:pt x="10744148" y="2362806"/>
                  <a:pt x="10741697" y="2393697"/>
                  <a:pt x="10736638" y="2423947"/>
                </a:cubicBezTo>
                <a:lnTo>
                  <a:pt x="10736100" y="2430623"/>
                </a:lnTo>
                <a:cubicBezTo>
                  <a:pt x="10735930" y="2430628"/>
                  <a:pt x="10735762" y="2430633"/>
                  <a:pt x="10735594" y="2430686"/>
                </a:cubicBezTo>
                <a:cubicBezTo>
                  <a:pt x="10685319" y="2783551"/>
                  <a:pt x="10404280" y="3064328"/>
                  <a:pt x="10045429" y="3123727"/>
                </a:cubicBezTo>
                <a:lnTo>
                  <a:pt x="10045313" y="3124875"/>
                </a:lnTo>
                <a:cubicBezTo>
                  <a:pt x="10040002" y="3125886"/>
                  <a:pt x="10034673" y="3126834"/>
                  <a:pt x="10029096" y="3126415"/>
                </a:cubicBezTo>
                <a:cubicBezTo>
                  <a:pt x="9997924" y="3131969"/>
                  <a:pt x="9966044" y="3134950"/>
                  <a:pt x="9933669" y="3135477"/>
                </a:cubicBezTo>
                <a:lnTo>
                  <a:pt x="9916551" y="3137103"/>
                </a:lnTo>
                <a:lnTo>
                  <a:pt x="9916525" y="3136608"/>
                </a:lnTo>
                <a:lnTo>
                  <a:pt x="9916026" y="3136641"/>
                </a:lnTo>
                <a:cubicBezTo>
                  <a:pt x="9915460" y="3132839"/>
                  <a:pt x="9915433" y="3129023"/>
                  <a:pt x="9915433" y="3125201"/>
                </a:cubicBezTo>
                <a:cubicBezTo>
                  <a:pt x="9915433" y="3119519"/>
                  <a:pt x="9915492" y="3113850"/>
                  <a:pt x="9916804" y="3108220"/>
                </a:cubicBezTo>
                <a:cubicBezTo>
                  <a:pt x="9916761" y="3076892"/>
                  <a:pt x="9919211" y="3046007"/>
                  <a:pt x="9924268" y="3015763"/>
                </a:cubicBezTo>
                <a:lnTo>
                  <a:pt x="9924808" y="3009073"/>
                </a:lnTo>
                <a:cubicBezTo>
                  <a:pt x="9924977" y="3009068"/>
                  <a:pt x="9925146" y="3009063"/>
                  <a:pt x="9925314" y="3009010"/>
                </a:cubicBezTo>
                <a:cubicBezTo>
                  <a:pt x="9975590" y="2656144"/>
                  <a:pt x="10256629" y="2375367"/>
                  <a:pt x="10615479" y="2315969"/>
                </a:cubicBezTo>
                <a:lnTo>
                  <a:pt x="10615596" y="2314821"/>
                </a:lnTo>
                <a:cubicBezTo>
                  <a:pt x="10620905" y="2313811"/>
                  <a:pt x="10626233" y="2312863"/>
                  <a:pt x="10631809" y="2313282"/>
                </a:cubicBezTo>
                <a:cubicBezTo>
                  <a:pt x="10662992" y="2307725"/>
                  <a:pt x="10694885" y="2304744"/>
                  <a:pt x="10727271" y="2304217"/>
                </a:cubicBezTo>
                <a:close/>
                <a:moveTo>
                  <a:pt x="9074958" y="2302594"/>
                </a:moveTo>
                <a:lnTo>
                  <a:pt x="9092045" y="2304217"/>
                </a:lnTo>
                <a:cubicBezTo>
                  <a:pt x="9124431" y="2304744"/>
                  <a:pt x="9156324" y="2307725"/>
                  <a:pt x="9187507" y="2313282"/>
                </a:cubicBezTo>
                <a:cubicBezTo>
                  <a:pt x="9193083" y="2312863"/>
                  <a:pt x="9198411" y="2313811"/>
                  <a:pt x="9203720" y="2314821"/>
                </a:cubicBezTo>
                <a:lnTo>
                  <a:pt x="9203837" y="2315969"/>
                </a:lnTo>
                <a:cubicBezTo>
                  <a:pt x="9562687" y="2375367"/>
                  <a:pt x="9843726" y="2656144"/>
                  <a:pt x="9894002" y="3009010"/>
                </a:cubicBezTo>
                <a:cubicBezTo>
                  <a:pt x="9894170" y="3009063"/>
                  <a:pt x="9894339" y="3009068"/>
                  <a:pt x="9894508" y="3009073"/>
                </a:cubicBezTo>
                <a:lnTo>
                  <a:pt x="9895048" y="3015763"/>
                </a:lnTo>
                <a:cubicBezTo>
                  <a:pt x="9900105" y="3046007"/>
                  <a:pt x="9902555" y="3076892"/>
                  <a:pt x="9902512" y="3108220"/>
                </a:cubicBezTo>
                <a:cubicBezTo>
                  <a:pt x="9903824" y="3113850"/>
                  <a:pt x="9903883" y="3119519"/>
                  <a:pt x="9903883" y="3125201"/>
                </a:cubicBezTo>
                <a:cubicBezTo>
                  <a:pt x="9903883" y="3129023"/>
                  <a:pt x="9903856" y="3132839"/>
                  <a:pt x="9903290" y="3136641"/>
                </a:cubicBezTo>
                <a:lnTo>
                  <a:pt x="9902791" y="3136608"/>
                </a:lnTo>
                <a:lnTo>
                  <a:pt x="9902765" y="3137103"/>
                </a:lnTo>
                <a:lnTo>
                  <a:pt x="9885647" y="3135477"/>
                </a:lnTo>
                <a:cubicBezTo>
                  <a:pt x="9853272" y="3134950"/>
                  <a:pt x="9821392" y="3131969"/>
                  <a:pt x="9790220" y="3126415"/>
                </a:cubicBezTo>
                <a:cubicBezTo>
                  <a:pt x="9784643" y="3126834"/>
                  <a:pt x="9779314" y="3125886"/>
                  <a:pt x="9774003" y="3124875"/>
                </a:cubicBezTo>
                <a:lnTo>
                  <a:pt x="9773887" y="3123727"/>
                </a:lnTo>
                <a:cubicBezTo>
                  <a:pt x="9415036" y="3064328"/>
                  <a:pt x="9133997" y="2783551"/>
                  <a:pt x="9083722" y="2430686"/>
                </a:cubicBezTo>
                <a:cubicBezTo>
                  <a:pt x="9083554" y="2430633"/>
                  <a:pt x="9083386" y="2430628"/>
                  <a:pt x="9083216" y="2430623"/>
                </a:cubicBezTo>
                <a:lnTo>
                  <a:pt x="9082678" y="2423947"/>
                </a:lnTo>
                <a:cubicBezTo>
                  <a:pt x="9077619" y="2393697"/>
                  <a:pt x="9075168" y="2362806"/>
                  <a:pt x="9075211" y="2331471"/>
                </a:cubicBezTo>
                <a:cubicBezTo>
                  <a:pt x="9073899" y="2325843"/>
                  <a:pt x="9073840" y="2320176"/>
                  <a:pt x="9073840" y="2314495"/>
                </a:cubicBezTo>
                <a:lnTo>
                  <a:pt x="9074434" y="2303055"/>
                </a:lnTo>
                <a:lnTo>
                  <a:pt x="9074932" y="2303088"/>
                </a:lnTo>
                <a:close/>
                <a:moveTo>
                  <a:pt x="9052207" y="2302594"/>
                </a:moveTo>
                <a:lnTo>
                  <a:pt x="9052233" y="2303088"/>
                </a:lnTo>
                <a:lnTo>
                  <a:pt x="9052731" y="2303055"/>
                </a:lnTo>
                <a:lnTo>
                  <a:pt x="9053325" y="2314495"/>
                </a:lnTo>
                <a:cubicBezTo>
                  <a:pt x="9053325" y="2320176"/>
                  <a:pt x="9053266" y="2325843"/>
                  <a:pt x="9051954" y="2331471"/>
                </a:cubicBezTo>
                <a:cubicBezTo>
                  <a:pt x="9051997" y="2362806"/>
                  <a:pt x="9049546" y="2393697"/>
                  <a:pt x="9044487" y="2423947"/>
                </a:cubicBezTo>
                <a:lnTo>
                  <a:pt x="9043949" y="2430623"/>
                </a:lnTo>
                <a:cubicBezTo>
                  <a:pt x="9043779" y="2430628"/>
                  <a:pt x="9043611" y="2430633"/>
                  <a:pt x="9043443" y="2430686"/>
                </a:cubicBezTo>
                <a:cubicBezTo>
                  <a:pt x="8993168" y="2783551"/>
                  <a:pt x="8712129" y="3064328"/>
                  <a:pt x="8353278" y="3123727"/>
                </a:cubicBezTo>
                <a:lnTo>
                  <a:pt x="8353162" y="3124875"/>
                </a:lnTo>
                <a:cubicBezTo>
                  <a:pt x="8347851" y="3125886"/>
                  <a:pt x="8342522" y="3126834"/>
                  <a:pt x="8336945" y="3126415"/>
                </a:cubicBezTo>
                <a:cubicBezTo>
                  <a:pt x="8305773" y="3131969"/>
                  <a:pt x="8273893" y="3134950"/>
                  <a:pt x="8241519" y="3135477"/>
                </a:cubicBezTo>
                <a:lnTo>
                  <a:pt x="8224400" y="3137103"/>
                </a:lnTo>
                <a:lnTo>
                  <a:pt x="8224374" y="3136608"/>
                </a:lnTo>
                <a:lnTo>
                  <a:pt x="8223875" y="3136641"/>
                </a:lnTo>
                <a:cubicBezTo>
                  <a:pt x="8223309" y="3132839"/>
                  <a:pt x="8223282" y="3129023"/>
                  <a:pt x="8223282" y="3125201"/>
                </a:cubicBezTo>
                <a:cubicBezTo>
                  <a:pt x="8223282" y="3119519"/>
                  <a:pt x="8223341" y="3113850"/>
                  <a:pt x="8224653" y="3108220"/>
                </a:cubicBezTo>
                <a:cubicBezTo>
                  <a:pt x="8224611" y="3076892"/>
                  <a:pt x="8227060" y="3046007"/>
                  <a:pt x="8232117" y="3015763"/>
                </a:cubicBezTo>
                <a:lnTo>
                  <a:pt x="8232657" y="3009073"/>
                </a:lnTo>
                <a:cubicBezTo>
                  <a:pt x="8232826" y="3009068"/>
                  <a:pt x="8232995" y="3009063"/>
                  <a:pt x="8233163" y="3009010"/>
                </a:cubicBezTo>
                <a:cubicBezTo>
                  <a:pt x="8283439" y="2656144"/>
                  <a:pt x="8564478" y="2375367"/>
                  <a:pt x="8923328" y="2315969"/>
                </a:cubicBezTo>
                <a:lnTo>
                  <a:pt x="8923445" y="2314821"/>
                </a:lnTo>
                <a:cubicBezTo>
                  <a:pt x="8928754" y="2313811"/>
                  <a:pt x="8934082" y="2312863"/>
                  <a:pt x="8939658" y="2313282"/>
                </a:cubicBezTo>
                <a:cubicBezTo>
                  <a:pt x="8970841" y="2307725"/>
                  <a:pt x="9002734" y="2304744"/>
                  <a:pt x="9035120" y="2304217"/>
                </a:cubicBezTo>
                <a:close/>
                <a:moveTo>
                  <a:pt x="7382807" y="2302594"/>
                </a:moveTo>
                <a:lnTo>
                  <a:pt x="7399895" y="2304217"/>
                </a:lnTo>
                <a:cubicBezTo>
                  <a:pt x="7432280" y="2304744"/>
                  <a:pt x="7464173" y="2307725"/>
                  <a:pt x="7495356" y="2313282"/>
                </a:cubicBezTo>
                <a:cubicBezTo>
                  <a:pt x="7500932" y="2312863"/>
                  <a:pt x="7506260" y="2313811"/>
                  <a:pt x="7511569" y="2314821"/>
                </a:cubicBezTo>
                <a:lnTo>
                  <a:pt x="7511686" y="2315969"/>
                </a:lnTo>
                <a:cubicBezTo>
                  <a:pt x="7870536" y="2375367"/>
                  <a:pt x="8151575" y="2656144"/>
                  <a:pt x="8201852" y="3009010"/>
                </a:cubicBezTo>
                <a:cubicBezTo>
                  <a:pt x="8202019" y="3009063"/>
                  <a:pt x="8202189" y="3009068"/>
                  <a:pt x="8202357" y="3009073"/>
                </a:cubicBezTo>
                <a:lnTo>
                  <a:pt x="8202898" y="3015763"/>
                </a:lnTo>
                <a:cubicBezTo>
                  <a:pt x="8207954" y="3046007"/>
                  <a:pt x="8210404" y="3076892"/>
                  <a:pt x="8210362" y="3108220"/>
                </a:cubicBezTo>
                <a:cubicBezTo>
                  <a:pt x="8211674" y="3113850"/>
                  <a:pt x="8211732" y="3119519"/>
                  <a:pt x="8211732" y="3125201"/>
                </a:cubicBezTo>
                <a:cubicBezTo>
                  <a:pt x="8211732" y="3129023"/>
                  <a:pt x="8211705" y="3132839"/>
                  <a:pt x="8211139" y="3136641"/>
                </a:cubicBezTo>
                <a:lnTo>
                  <a:pt x="8210640" y="3136608"/>
                </a:lnTo>
                <a:lnTo>
                  <a:pt x="8210614" y="3137103"/>
                </a:lnTo>
                <a:lnTo>
                  <a:pt x="8193496" y="3135477"/>
                </a:lnTo>
                <a:cubicBezTo>
                  <a:pt x="8161122" y="3134950"/>
                  <a:pt x="8129241" y="3131969"/>
                  <a:pt x="8098069" y="3126415"/>
                </a:cubicBezTo>
                <a:cubicBezTo>
                  <a:pt x="8092492" y="3126834"/>
                  <a:pt x="8087163" y="3125886"/>
                  <a:pt x="8081853" y="3124875"/>
                </a:cubicBezTo>
                <a:lnTo>
                  <a:pt x="8081737" y="3123727"/>
                </a:lnTo>
                <a:cubicBezTo>
                  <a:pt x="7722885" y="3064328"/>
                  <a:pt x="7441846" y="2783551"/>
                  <a:pt x="7391571" y="2430686"/>
                </a:cubicBezTo>
                <a:cubicBezTo>
                  <a:pt x="7391403" y="2430633"/>
                  <a:pt x="7391235" y="2430628"/>
                  <a:pt x="7391065" y="2430623"/>
                </a:cubicBezTo>
                <a:lnTo>
                  <a:pt x="7390527" y="2423947"/>
                </a:lnTo>
                <a:cubicBezTo>
                  <a:pt x="7385468" y="2393697"/>
                  <a:pt x="7383018" y="2362806"/>
                  <a:pt x="7383060" y="2331471"/>
                </a:cubicBezTo>
                <a:cubicBezTo>
                  <a:pt x="7381748" y="2325843"/>
                  <a:pt x="7381689" y="2320176"/>
                  <a:pt x="7381689" y="2314495"/>
                </a:cubicBezTo>
                <a:lnTo>
                  <a:pt x="7382283" y="2303055"/>
                </a:lnTo>
                <a:lnTo>
                  <a:pt x="7382781" y="2303088"/>
                </a:lnTo>
                <a:close/>
                <a:moveTo>
                  <a:pt x="7360056" y="2302594"/>
                </a:moveTo>
                <a:lnTo>
                  <a:pt x="7360082" y="2303088"/>
                </a:lnTo>
                <a:lnTo>
                  <a:pt x="7360580" y="2303055"/>
                </a:lnTo>
                <a:lnTo>
                  <a:pt x="7361174" y="2314495"/>
                </a:lnTo>
                <a:cubicBezTo>
                  <a:pt x="7361174" y="2320176"/>
                  <a:pt x="7361116" y="2325843"/>
                  <a:pt x="7359804" y="2331471"/>
                </a:cubicBezTo>
                <a:cubicBezTo>
                  <a:pt x="7359846" y="2362806"/>
                  <a:pt x="7357395" y="2393697"/>
                  <a:pt x="7352337" y="2423947"/>
                </a:cubicBezTo>
                <a:lnTo>
                  <a:pt x="7351798" y="2430623"/>
                </a:lnTo>
                <a:cubicBezTo>
                  <a:pt x="7351629" y="2430628"/>
                  <a:pt x="7351460" y="2430633"/>
                  <a:pt x="7351293" y="2430686"/>
                </a:cubicBezTo>
                <a:cubicBezTo>
                  <a:pt x="7301017" y="2783551"/>
                  <a:pt x="7019978" y="3064328"/>
                  <a:pt x="6661127" y="3123727"/>
                </a:cubicBezTo>
                <a:lnTo>
                  <a:pt x="6661011" y="3124875"/>
                </a:lnTo>
                <a:cubicBezTo>
                  <a:pt x="6655700" y="3125886"/>
                  <a:pt x="6650371" y="3126834"/>
                  <a:pt x="6644794" y="3126415"/>
                </a:cubicBezTo>
                <a:cubicBezTo>
                  <a:pt x="6613622" y="3131969"/>
                  <a:pt x="6581742" y="3134950"/>
                  <a:pt x="6549368" y="3135477"/>
                </a:cubicBezTo>
                <a:lnTo>
                  <a:pt x="6532249" y="3137103"/>
                </a:lnTo>
                <a:lnTo>
                  <a:pt x="6532223" y="3136608"/>
                </a:lnTo>
                <a:lnTo>
                  <a:pt x="6531724" y="3136641"/>
                </a:lnTo>
                <a:cubicBezTo>
                  <a:pt x="6531158" y="3132839"/>
                  <a:pt x="6531131" y="3129023"/>
                  <a:pt x="6531131" y="3125201"/>
                </a:cubicBezTo>
                <a:cubicBezTo>
                  <a:pt x="6531131" y="3119519"/>
                  <a:pt x="6531190" y="3113850"/>
                  <a:pt x="6532502" y="3108220"/>
                </a:cubicBezTo>
                <a:cubicBezTo>
                  <a:pt x="6532460" y="3076892"/>
                  <a:pt x="6534909" y="3046007"/>
                  <a:pt x="6539966" y="3015763"/>
                </a:cubicBezTo>
                <a:lnTo>
                  <a:pt x="6540506" y="3009073"/>
                </a:lnTo>
                <a:cubicBezTo>
                  <a:pt x="6540675" y="3009068"/>
                  <a:pt x="6540844" y="3009063"/>
                  <a:pt x="6541012" y="3009010"/>
                </a:cubicBezTo>
                <a:cubicBezTo>
                  <a:pt x="6591288" y="2656144"/>
                  <a:pt x="6872327" y="2375367"/>
                  <a:pt x="7231178" y="2315969"/>
                </a:cubicBezTo>
                <a:lnTo>
                  <a:pt x="7231295" y="2314821"/>
                </a:lnTo>
                <a:cubicBezTo>
                  <a:pt x="7236603" y="2313811"/>
                  <a:pt x="7241931" y="2312863"/>
                  <a:pt x="7247507" y="2313282"/>
                </a:cubicBezTo>
                <a:cubicBezTo>
                  <a:pt x="7278691" y="2307725"/>
                  <a:pt x="7310583" y="2304744"/>
                  <a:pt x="7342969" y="2304217"/>
                </a:cubicBezTo>
                <a:close/>
                <a:moveTo>
                  <a:pt x="5690656" y="2302594"/>
                </a:moveTo>
                <a:lnTo>
                  <a:pt x="5707743" y="2304217"/>
                </a:lnTo>
                <a:cubicBezTo>
                  <a:pt x="5740129" y="2304744"/>
                  <a:pt x="5772021" y="2307725"/>
                  <a:pt x="5803205" y="2313282"/>
                </a:cubicBezTo>
                <a:cubicBezTo>
                  <a:pt x="5808781" y="2312863"/>
                  <a:pt x="5814109" y="2313811"/>
                  <a:pt x="5819417" y="2314821"/>
                </a:cubicBezTo>
                <a:lnTo>
                  <a:pt x="5819534" y="2315969"/>
                </a:lnTo>
                <a:cubicBezTo>
                  <a:pt x="6178385" y="2375367"/>
                  <a:pt x="6459424" y="2656144"/>
                  <a:pt x="6509700" y="3009010"/>
                </a:cubicBezTo>
                <a:cubicBezTo>
                  <a:pt x="6509868" y="3009063"/>
                  <a:pt x="6510037" y="3009068"/>
                  <a:pt x="6510206" y="3009073"/>
                </a:cubicBezTo>
                <a:lnTo>
                  <a:pt x="6510746" y="3015763"/>
                </a:lnTo>
                <a:cubicBezTo>
                  <a:pt x="6515803" y="3046007"/>
                  <a:pt x="6518252" y="3076892"/>
                  <a:pt x="6518210" y="3108220"/>
                </a:cubicBezTo>
                <a:cubicBezTo>
                  <a:pt x="6519522" y="3113850"/>
                  <a:pt x="6519581" y="3119519"/>
                  <a:pt x="6519581" y="3125201"/>
                </a:cubicBezTo>
                <a:cubicBezTo>
                  <a:pt x="6519581" y="3129023"/>
                  <a:pt x="6519554" y="3132839"/>
                  <a:pt x="6518988" y="3136641"/>
                </a:cubicBezTo>
                <a:lnTo>
                  <a:pt x="6518489" y="3136608"/>
                </a:lnTo>
                <a:lnTo>
                  <a:pt x="6518463" y="3137103"/>
                </a:lnTo>
                <a:lnTo>
                  <a:pt x="6501344" y="3135477"/>
                </a:lnTo>
                <a:cubicBezTo>
                  <a:pt x="6468970" y="3134950"/>
                  <a:pt x="6437090" y="3131969"/>
                  <a:pt x="6405918" y="3126415"/>
                </a:cubicBezTo>
                <a:cubicBezTo>
                  <a:pt x="6400341" y="3126834"/>
                  <a:pt x="6395012" y="3125886"/>
                  <a:pt x="6389701" y="3124875"/>
                </a:cubicBezTo>
                <a:lnTo>
                  <a:pt x="6389585" y="3123727"/>
                </a:lnTo>
                <a:cubicBezTo>
                  <a:pt x="6030734" y="3064328"/>
                  <a:pt x="5749695" y="2783551"/>
                  <a:pt x="5699419" y="2430686"/>
                </a:cubicBezTo>
                <a:cubicBezTo>
                  <a:pt x="5699252" y="2430633"/>
                  <a:pt x="5699083" y="2430628"/>
                  <a:pt x="5698914" y="2430623"/>
                </a:cubicBezTo>
                <a:lnTo>
                  <a:pt x="5698375" y="2423947"/>
                </a:lnTo>
                <a:cubicBezTo>
                  <a:pt x="5693317" y="2393697"/>
                  <a:pt x="5690866" y="2362806"/>
                  <a:pt x="5690908" y="2331471"/>
                </a:cubicBezTo>
                <a:cubicBezTo>
                  <a:pt x="5689596" y="2325843"/>
                  <a:pt x="5689538" y="2320176"/>
                  <a:pt x="5689538" y="2314495"/>
                </a:cubicBezTo>
                <a:lnTo>
                  <a:pt x="5690132" y="2303055"/>
                </a:lnTo>
                <a:lnTo>
                  <a:pt x="5690630" y="2303088"/>
                </a:lnTo>
                <a:close/>
                <a:moveTo>
                  <a:pt x="5667905" y="2302594"/>
                </a:moveTo>
                <a:lnTo>
                  <a:pt x="5667931" y="2303088"/>
                </a:lnTo>
                <a:lnTo>
                  <a:pt x="5668429" y="2303055"/>
                </a:lnTo>
                <a:lnTo>
                  <a:pt x="5669023" y="2314495"/>
                </a:lnTo>
                <a:cubicBezTo>
                  <a:pt x="5669023" y="2320176"/>
                  <a:pt x="5668964" y="2325843"/>
                  <a:pt x="5667652" y="2331471"/>
                </a:cubicBezTo>
                <a:cubicBezTo>
                  <a:pt x="5667694" y="2362806"/>
                  <a:pt x="5665244" y="2393697"/>
                  <a:pt x="5660185" y="2423947"/>
                </a:cubicBezTo>
                <a:lnTo>
                  <a:pt x="5659647" y="2430623"/>
                </a:lnTo>
                <a:cubicBezTo>
                  <a:pt x="5659477" y="2430628"/>
                  <a:pt x="5659309" y="2430633"/>
                  <a:pt x="5659141" y="2430686"/>
                </a:cubicBezTo>
                <a:cubicBezTo>
                  <a:pt x="5608866" y="2783551"/>
                  <a:pt x="5327827" y="3064328"/>
                  <a:pt x="4968975" y="3123727"/>
                </a:cubicBezTo>
                <a:lnTo>
                  <a:pt x="4968859" y="3124875"/>
                </a:lnTo>
                <a:cubicBezTo>
                  <a:pt x="4963549" y="3125886"/>
                  <a:pt x="4958220" y="3126834"/>
                  <a:pt x="4952643" y="3126415"/>
                </a:cubicBezTo>
                <a:cubicBezTo>
                  <a:pt x="4921471" y="3131969"/>
                  <a:pt x="4889590" y="3134950"/>
                  <a:pt x="4857216" y="3135477"/>
                </a:cubicBezTo>
                <a:lnTo>
                  <a:pt x="4840098" y="3137103"/>
                </a:lnTo>
                <a:lnTo>
                  <a:pt x="4840072" y="3136608"/>
                </a:lnTo>
                <a:lnTo>
                  <a:pt x="4839573" y="3136641"/>
                </a:lnTo>
                <a:cubicBezTo>
                  <a:pt x="4839007" y="3132839"/>
                  <a:pt x="4838980" y="3129023"/>
                  <a:pt x="4838980" y="3125201"/>
                </a:cubicBezTo>
                <a:cubicBezTo>
                  <a:pt x="4838980" y="3119519"/>
                  <a:pt x="4839038" y="3113850"/>
                  <a:pt x="4840350" y="3108220"/>
                </a:cubicBezTo>
                <a:cubicBezTo>
                  <a:pt x="4840308" y="3076892"/>
                  <a:pt x="4842758" y="3046007"/>
                  <a:pt x="4847814" y="3015763"/>
                </a:cubicBezTo>
                <a:lnTo>
                  <a:pt x="4848355" y="3009073"/>
                </a:lnTo>
                <a:cubicBezTo>
                  <a:pt x="4848523" y="3009068"/>
                  <a:pt x="4848693" y="3009063"/>
                  <a:pt x="4848860" y="3009010"/>
                </a:cubicBezTo>
                <a:cubicBezTo>
                  <a:pt x="4899137" y="2656144"/>
                  <a:pt x="5180176" y="2375367"/>
                  <a:pt x="5539026" y="2315969"/>
                </a:cubicBezTo>
                <a:lnTo>
                  <a:pt x="5539143" y="2314821"/>
                </a:lnTo>
                <a:cubicBezTo>
                  <a:pt x="5544452" y="2313811"/>
                  <a:pt x="5549780" y="2312863"/>
                  <a:pt x="5555356" y="2313282"/>
                </a:cubicBezTo>
                <a:cubicBezTo>
                  <a:pt x="5586539" y="2307725"/>
                  <a:pt x="5618432" y="2304744"/>
                  <a:pt x="5650817" y="2304217"/>
                </a:cubicBezTo>
                <a:close/>
                <a:moveTo>
                  <a:pt x="3998505" y="2302594"/>
                </a:moveTo>
                <a:lnTo>
                  <a:pt x="4015592" y="2304217"/>
                </a:lnTo>
                <a:cubicBezTo>
                  <a:pt x="4047978" y="2304744"/>
                  <a:pt x="4079870" y="2307725"/>
                  <a:pt x="4111054" y="2313282"/>
                </a:cubicBezTo>
                <a:cubicBezTo>
                  <a:pt x="4116630" y="2312863"/>
                  <a:pt x="4121958" y="2313811"/>
                  <a:pt x="4127266" y="2314821"/>
                </a:cubicBezTo>
                <a:lnTo>
                  <a:pt x="4127384" y="2315969"/>
                </a:lnTo>
                <a:cubicBezTo>
                  <a:pt x="4486234" y="2375367"/>
                  <a:pt x="4767273" y="2656144"/>
                  <a:pt x="4817549" y="3009010"/>
                </a:cubicBezTo>
                <a:cubicBezTo>
                  <a:pt x="4817717" y="3009063"/>
                  <a:pt x="4817886" y="3009068"/>
                  <a:pt x="4818055" y="3009073"/>
                </a:cubicBezTo>
                <a:lnTo>
                  <a:pt x="4818595" y="3015763"/>
                </a:lnTo>
                <a:cubicBezTo>
                  <a:pt x="4823652" y="3046007"/>
                  <a:pt x="4826101" y="3076892"/>
                  <a:pt x="4826059" y="3108220"/>
                </a:cubicBezTo>
                <a:cubicBezTo>
                  <a:pt x="4827371" y="3113850"/>
                  <a:pt x="4827430" y="3119519"/>
                  <a:pt x="4827430" y="3125201"/>
                </a:cubicBezTo>
                <a:cubicBezTo>
                  <a:pt x="4827430" y="3129023"/>
                  <a:pt x="4827403" y="3132839"/>
                  <a:pt x="4826837" y="3136641"/>
                </a:cubicBezTo>
                <a:lnTo>
                  <a:pt x="4826338" y="3136608"/>
                </a:lnTo>
                <a:lnTo>
                  <a:pt x="4826312" y="3137103"/>
                </a:lnTo>
                <a:lnTo>
                  <a:pt x="4809193" y="3135477"/>
                </a:lnTo>
                <a:cubicBezTo>
                  <a:pt x="4776819" y="3134950"/>
                  <a:pt x="4744939" y="3131969"/>
                  <a:pt x="4713767" y="3126415"/>
                </a:cubicBezTo>
                <a:cubicBezTo>
                  <a:pt x="4708190" y="3126834"/>
                  <a:pt x="4702861" y="3125886"/>
                  <a:pt x="4697550" y="3124875"/>
                </a:cubicBezTo>
                <a:lnTo>
                  <a:pt x="4697434" y="3123727"/>
                </a:lnTo>
                <a:cubicBezTo>
                  <a:pt x="4338583" y="3064328"/>
                  <a:pt x="4057544" y="2783551"/>
                  <a:pt x="4007268" y="2430686"/>
                </a:cubicBezTo>
                <a:cubicBezTo>
                  <a:pt x="4007101" y="2430633"/>
                  <a:pt x="4006932" y="2430628"/>
                  <a:pt x="4006763" y="2430623"/>
                </a:cubicBezTo>
                <a:lnTo>
                  <a:pt x="4006225" y="2423947"/>
                </a:lnTo>
                <a:cubicBezTo>
                  <a:pt x="4001166" y="2393697"/>
                  <a:pt x="3998715" y="2362806"/>
                  <a:pt x="3998757" y="2331471"/>
                </a:cubicBezTo>
                <a:cubicBezTo>
                  <a:pt x="3997445" y="2325843"/>
                  <a:pt x="3997387" y="2320176"/>
                  <a:pt x="3997387" y="2314495"/>
                </a:cubicBezTo>
                <a:lnTo>
                  <a:pt x="3997981" y="2303055"/>
                </a:lnTo>
                <a:lnTo>
                  <a:pt x="3998479" y="2303088"/>
                </a:lnTo>
                <a:close/>
                <a:moveTo>
                  <a:pt x="3975754" y="2302594"/>
                </a:moveTo>
                <a:lnTo>
                  <a:pt x="3975780" y="2303088"/>
                </a:lnTo>
                <a:lnTo>
                  <a:pt x="3976278" y="2303055"/>
                </a:lnTo>
                <a:lnTo>
                  <a:pt x="3976872" y="2314495"/>
                </a:lnTo>
                <a:cubicBezTo>
                  <a:pt x="3976872" y="2320176"/>
                  <a:pt x="3976813" y="2325843"/>
                  <a:pt x="3975501" y="2331471"/>
                </a:cubicBezTo>
                <a:cubicBezTo>
                  <a:pt x="3975543" y="2362806"/>
                  <a:pt x="3973093" y="2393697"/>
                  <a:pt x="3968034" y="2423947"/>
                </a:cubicBezTo>
                <a:lnTo>
                  <a:pt x="3967496" y="2430623"/>
                </a:lnTo>
                <a:cubicBezTo>
                  <a:pt x="3967326" y="2430628"/>
                  <a:pt x="3967158" y="2430633"/>
                  <a:pt x="3966990" y="2430686"/>
                </a:cubicBezTo>
                <a:cubicBezTo>
                  <a:pt x="3916715" y="2783551"/>
                  <a:pt x="3635676" y="3064328"/>
                  <a:pt x="3276825" y="3123727"/>
                </a:cubicBezTo>
                <a:lnTo>
                  <a:pt x="3276708" y="3124875"/>
                </a:lnTo>
                <a:cubicBezTo>
                  <a:pt x="3271398" y="3125886"/>
                  <a:pt x="3266069" y="3126834"/>
                  <a:pt x="3260492" y="3126415"/>
                </a:cubicBezTo>
                <a:cubicBezTo>
                  <a:pt x="3229320" y="3131969"/>
                  <a:pt x="3197440" y="3134950"/>
                  <a:pt x="3165065" y="3135477"/>
                </a:cubicBezTo>
                <a:lnTo>
                  <a:pt x="3147947" y="3137103"/>
                </a:lnTo>
                <a:lnTo>
                  <a:pt x="3147921" y="3136608"/>
                </a:lnTo>
                <a:lnTo>
                  <a:pt x="3147422" y="3136641"/>
                </a:lnTo>
                <a:cubicBezTo>
                  <a:pt x="3146856" y="3132839"/>
                  <a:pt x="3146829" y="3129023"/>
                  <a:pt x="3146829" y="3125201"/>
                </a:cubicBezTo>
                <a:cubicBezTo>
                  <a:pt x="3146829" y="3119519"/>
                  <a:pt x="3146887" y="3113850"/>
                  <a:pt x="3148199" y="3108220"/>
                </a:cubicBezTo>
                <a:cubicBezTo>
                  <a:pt x="3148157" y="3076892"/>
                  <a:pt x="3150607" y="3046007"/>
                  <a:pt x="3155663" y="3015763"/>
                </a:cubicBezTo>
                <a:lnTo>
                  <a:pt x="3156204" y="3009073"/>
                </a:lnTo>
                <a:cubicBezTo>
                  <a:pt x="3156372" y="3009068"/>
                  <a:pt x="3156542" y="3009063"/>
                  <a:pt x="3156709" y="3009010"/>
                </a:cubicBezTo>
                <a:cubicBezTo>
                  <a:pt x="3206986" y="2656144"/>
                  <a:pt x="3488025" y="2375367"/>
                  <a:pt x="3846875" y="2315969"/>
                </a:cubicBezTo>
                <a:lnTo>
                  <a:pt x="3846992" y="2314821"/>
                </a:lnTo>
                <a:cubicBezTo>
                  <a:pt x="3852301" y="2313811"/>
                  <a:pt x="3857629" y="2312863"/>
                  <a:pt x="3863205" y="2313282"/>
                </a:cubicBezTo>
                <a:cubicBezTo>
                  <a:pt x="3894388" y="2307725"/>
                  <a:pt x="3926281" y="2304744"/>
                  <a:pt x="3958666" y="2304217"/>
                </a:cubicBezTo>
                <a:close/>
                <a:moveTo>
                  <a:pt x="2306354" y="2302594"/>
                </a:moveTo>
                <a:lnTo>
                  <a:pt x="2323441" y="2304217"/>
                </a:lnTo>
                <a:cubicBezTo>
                  <a:pt x="2355827" y="2304744"/>
                  <a:pt x="2387719" y="2307725"/>
                  <a:pt x="2418903" y="2313282"/>
                </a:cubicBezTo>
                <a:cubicBezTo>
                  <a:pt x="2424479" y="2312863"/>
                  <a:pt x="2429807" y="2313811"/>
                  <a:pt x="2435115" y="2314821"/>
                </a:cubicBezTo>
                <a:lnTo>
                  <a:pt x="2435233" y="2315969"/>
                </a:lnTo>
                <a:cubicBezTo>
                  <a:pt x="2794083" y="2375367"/>
                  <a:pt x="3075122" y="2656144"/>
                  <a:pt x="3125398" y="3009010"/>
                </a:cubicBezTo>
                <a:cubicBezTo>
                  <a:pt x="3125566" y="3009063"/>
                  <a:pt x="3125735" y="3009068"/>
                  <a:pt x="3125904" y="3009073"/>
                </a:cubicBezTo>
                <a:lnTo>
                  <a:pt x="3126444" y="3015763"/>
                </a:lnTo>
                <a:cubicBezTo>
                  <a:pt x="3131501" y="3046007"/>
                  <a:pt x="3133950" y="3076892"/>
                  <a:pt x="3133908" y="3108220"/>
                </a:cubicBezTo>
                <a:cubicBezTo>
                  <a:pt x="3135220" y="3113850"/>
                  <a:pt x="3135279" y="3119519"/>
                  <a:pt x="3135279" y="3125201"/>
                </a:cubicBezTo>
                <a:cubicBezTo>
                  <a:pt x="3135279" y="3129023"/>
                  <a:pt x="3135252" y="3132839"/>
                  <a:pt x="3134686" y="3136641"/>
                </a:cubicBezTo>
                <a:lnTo>
                  <a:pt x="3134187" y="3136608"/>
                </a:lnTo>
                <a:lnTo>
                  <a:pt x="3134161" y="3137103"/>
                </a:lnTo>
                <a:lnTo>
                  <a:pt x="3117042" y="3135477"/>
                </a:lnTo>
                <a:cubicBezTo>
                  <a:pt x="3084668" y="3134950"/>
                  <a:pt x="3052788" y="3131969"/>
                  <a:pt x="3021616" y="3126415"/>
                </a:cubicBezTo>
                <a:cubicBezTo>
                  <a:pt x="3016039" y="3126834"/>
                  <a:pt x="3010710" y="3125886"/>
                  <a:pt x="3005399" y="3124875"/>
                </a:cubicBezTo>
                <a:lnTo>
                  <a:pt x="3005283" y="3123727"/>
                </a:lnTo>
                <a:cubicBezTo>
                  <a:pt x="2646432" y="3064328"/>
                  <a:pt x="2365393" y="2783551"/>
                  <a:pt x="2315117" y="2430686"/>
                </a:cubicBezTo>
                <a:cubicBezTo>
                  <a:pt x="2314950" y="2430633"/>
                  <a:pt x="2314781" y="2430628"/>
                  <a:pt x="2314612" y="2430623"/>
                </a:cubicBezTo>
                <a:lnTo>
                  <a:pt x="2314074" y="2423947"/>
                </a:lnTo>
                <a:cubicBezTo>
                  <a:pt x="2309015" y="2393697"/>
                  <a:pt x="2306564" y="2362806"/>
                  <a:pt x="2306606" y="2331471"/>
                </a:cubicBezTo>
                <a:cubicBezTo>
                  <a:pt x="2305294" y="2325843"/>
                  <a:pt x="2305236" y="2320176"/>
                  <a:pt x="2305236" y="2314495"/>
                </a:cubicBezTo>
                <a:lnTo>
                  <a:pt x="2305830" y="2303055"/>
                </a:lnTo>
                <a:lnTo>
                  <a:pt x="2306328" y="2303088"/>
                </a:lnTo>
                <a:close/>
                <a:moveTo>
                  <a:pt x="2283603" y="2302594"/>
                </a:moveTo>
                <a:lnTo>
                  <a:pt x="2283629" y="2303088"/>
                </a:lnTo>
                <a:lnTo>
                  <a:pt x="2284127" y="2303055"/>
                </a:lnTo>
                <a:lnTo>
                  <a:pt x="2284721" y="2314495"/>
                </a:lnTo>
                <a:cubicBezTo>
                  <a:pt x="2284721" y="2320176"/>
                  <a:pt x="2284662" y="2325843"/>
                  <a:pt x="2283350" y="2331471"/>
                </a:cubicBezTo>
                <a:cubicBezTo>
                  <a:pt x="2283392" y="2362806"/>
                  <a:pt x="2280942" y="2393697"/>
                  <a:pt x="2275883" y="2423947"/>
                </a:cubicBezTo>
                <a:lnTo>
                  <a:pt x="2275345" y="2430623"/>
                </a:lnTo>
                <a:cubicBezTo>
                  <a:pt x="2275175" y="2430628"/>
                  <a:pt x="2275007" y="2430633"/>
                  <a:pt x="2274839" y="2430686"/>
                </a:cubicBezTo>
                <a:cubicBezTo>
                  <a:pt x="2224564" y="2783551"/>
                  <a:pt x="1943525" y="3064328"/>
                  <a:pt x="1584673" y="3123727"/>
                </a:cubicBezTo>
                <a:lnTo>
                  <a:pt x="1584557" y="3124875"/>
                </a:lnTo>
                <a:cubicBezTo>
                  <a:pt x="1579247" y="3125886"/>
                  <a:pt x="1573918" y="3126834"/>
                  <a:pt x="1568341" y="3126415"/>
                </a:cubicBezTo>
                <a:cubicBezTo>
                  <a:pt x="1537169" y="3131969"/>
                  <a:pt x="1505289" y="3134950"/>
                  <a:pt x="1472914" y="3135477"/>
                </a:cubicBezTo>
                <a:lnTo>
                  <a:pt x="1455796" y="3137103"/>
                </a:lnTo>
                <a:lnTo>
                  <a:pt x="1455770" y="3136608"/>
                </a:lnTo>
                <a:lnTo>
                  <a:pt x="1455271" y="3136641"/>
                </a:lnTo>
                <a:cubicBezTo>
                  <a:pt x="1454705" y="3132839"/>
                  <a:pt x="1454678" y="3129023"/>
                  <a:pt x="1454678" y="3125201"/>
                </a:cubicBezTo>
                <a:cubicBezTo>
                  <a:pt x="1454678" y="3119519"/>
                  <a:pt x="1454736" y="3113850"/>
                  <a:pt x="1456048" y="3108220"/>
                </a:cubicBezTo>
                <a:cubicBezTo>
                  <a:pt x="1456006" y="3076892"/>
                  <a:pt x="1458456" y="3046007"/>
                  <a:pt x="1463513" y="3015763"/>
                </a:cubicBezTo>
                <a:lnTo>
                  <a:pt x="1464053" y="3009073"/>
                </a:lnTo>
                <a:cubicBezTo>
                  <a:pt x="1464221" y="3009068"/>
                  <a:pt x="1464391" y="3009063"/>
                  <a:pt x="1464558" y="3009010"/>
                </a:cubicBezTo>
                <a:cubicBezTo>
                  <a:pt x="1514835" y="2656144"/>
                  <a:pt x="1795874" y="2375367"/>
                  <a:pt x="2154724" y="2315969"/>
                </a:cubicBezTo>
                <a:lnTo>
                  <a:pt x="2154841" y="2314821"/>
                </a:lnTo>
                <a:cubicBezTo>
                  <a:pt x="2160150" y="2313811"/>
                  <a:pt x="2165478" y="2312863"/>
                  <a:pt x="2171054" y="2313282"/>
                </a:cubicBezTo>
                <a:cubicBezTo>
                  <a:pt x="2202237" y="2307725"/>
                  <a:pt x="2234130" y="2304744"/>
                  <a:pt x="2266515" y="2304217"/>
                </a:cubicBezTo>
                <a:close/>
                <a:moveTo>
                  <a:pt x="614203" y="2302594"/>
                </a:moveTo>
                <a:lnTo>
                  <a:pt x="631290" y="2304217"/>
                </a:lnTo>
                <a:cubicBezTo>
                  <a:pt x="663676" y="2304744"/>
                  <a:pt x="695568" y="2307725"/>
                  <a:pt x="726752" y="2313282"/>
                </a:cubicBezTo>
                <a:cubicBezTo>
                  <a:pt x="732328" y="2312863"/>
                  <a:pt x="737656" y="2313811"/>
                  <a:pt x="742964" y="2314821"/>
                </a:cubicBezTo>
                <a:lnTo>
                  <a:pt x="743081" y="2315969"/>
                </a:lnTo>
                <a:cubicBezTo>
                  <a:pt x="1101932" y="2375367"/>
                  <a:pt x="1382971" y="2656144"/>
                  <a:pt x="1433247" y="3009010"/>
                </a:cubicBezTo>
                <a:cubicBezTo>
                  <a:pt x="1433415" y="3009063"/>
                  <a:pt x="1433584" y="3009068"/>
                  <a:pt x="1433753" y="3009073"/>
                </a:cubicBezTo>
                <a:lnTo>
                  <a:pt x="1434293" y="3015763"/>
                </a:lnTo>
                <a:cubicBezTo>
                  <a:pt x="1439350" y="3046007"/>
                  <a:pt x="1441799" y="3076892"/>
                  <a:pt x="1441757" y="3108220"/>
                </a:cubicBezTo>
                <a:cubicBezTo>
                  <a:pt x="1443069" y="3113850"/>
                  <a:pt x="1443128" y="3119519"/>
                  <a:pt x="1443128" y="3125201"/>
                </a:cubicBezTo>
                <a:cubicBezTo>
                  <a:pt x="1443128" y="3129023"/>
                  <a:pt x="1443101" y="3132839"/>
                  <a:pt x="1442535" y="3136641"/>
                </a:cubicBezTo>
                <a:lnTo>
                  <a:pt x="1442036" y="3136608"/>
                </a:lnTo>
                <a:lnTo>
                  <a:pt x="1442010" y="3137103"/>
                </a:lnTo>
                <a:lnTo>
                  <a:pt x="1424891" y="3135477"/>
                </a:lnTo>
                <a:cubicBezTo>
                  <a:pt x="1392517" y="3134950"/>
                  <a:pt x="1360637" y="3131969"/>
                  <a:pt x="1329465" y="3126415"/>
                </a:cubicBezTo>
                <a:cubicBezTo>
                  <a:pt x="1323888" y="3126834"/>
                  <a:pt x="1318559" y="3125886"/>
                  <a:pt x="1313248" y="3124875"/>
                </a:cubicBezTo>
                <a:lnTo>
                  <a:pt x="1313132" y="3123727"/>
                </a:lnTo>
                <a:cubicBezTo>
                  <a:pt x="954281" y="3064328"/>
                  <a:pt x="673242" y="2783551"/>
                  <a:pt x="622966" y="2430686"/>
                </a:cubicBezTo>
                <a:cubicBezTo>
                  <a:pt x="622799" y="2430633"/>
                  <a:pt x="622630" y="2430628"/>
                  <a:pt x="622461" y="2430623"/>
                </a:cubicBezTo>
                <a:lnTo>
                  <a:pt x="621923" y="2423947"/>
                </a:lnTo>
                <a:cubicBezTo>
                  <a:pt x="616864" y="2393697"/>
                  <a:pt x="614413" y="2362806"/>
                  <a:pt x="614455" y="2331471"/>
                </a:cubicBezTo>
                <a:cubicBezTo>
                  <a:pt x="613143" y="2325843"/>
                  <a:pt x="613085" y="2320176"/>
                  <a:pt x="613085" y="2314495"/>
                </a:cubicBezTo>
                <a:lnTo>
                  <a:pt x="613679" y="2303055"/>
                </a:lnTo>
                <a:lnTo>
                  <a:pt x="614177" y="2303088"/>
                </a:lnTo>
                <a:close/>
                <a:moveTo>
                  <a:pt x="591452" y="2302594"/>
                </a:moveTo>
                <a:lnTo>
                  <a:pt x="591478" y="2303088"/>
                </a:lnTo>
                <a:lnTo>
                  <a:pt x="591976" y="2303055"/>
                </a:lnTo>
                <a:lnTo>
                  <a:pt x="592570" y="2314495"/>
                </a:lnTo>
                <a:cubicBezTo>
                  <a:pt x="592570" y="2320176"/>
                  <a:pt x="592511" y="2325843"/>
                  <a:pt x="591199" y="2331471"/>
                </a:cubicBezTo>
                <a:cubicBezTo>
                  <a:pt x="591242" y="2362806"/>
                  <a:pt x="588791" y="2393697"/>
                  <a:pt x="583732" y="2423947"/>
                </a:cubicBezTo>
                <a:lnTo>
                  <a:pt x="583194" y="2430623"/>
                </a:lnTo>
                <a:cubicBezTo>
                  <a:pt x="583024" y="2430628"/>
                  <a:pt x="582856" y="2430633"/>
                  <a:pt x="582689" y="2430686"/>
                </a:cubicBezTo>
                <a:cubicBezTo>
                  <a:pt x="537576" y="2747315"/>
                  <a:pt x="306662" y="3005901"/>
                  <a:pt x="0" y="3097101"/>
                </a:cubicBezTo>
                <a:lnTo>
                  <a:pt x="0" y="2964763"/>
                </a:lnTo>
                <a:cubicBezTo>
                  <a:pt x="229298" y="2881926"/>
                  <a:pt x="402181" y="2686530"/>
                  <a:pt x="449203" y="2447425"/>
                </a:cubicBezTo>
                <a:cubicBezTo>
                  <a:pt x="258971" y="2488309"/>
                  <a:pt x="97576" y="2603574"/>
                  <a:pt x="0" y="2761314"/>
                </a:cubicBezTo>
                <a:lnTo>
                  <a:pt x="0" y="2554520"/>
                </a:lnTo>
                <a:cubicBezTo>
                  <a:pt x="121484" y="2431613"/>
                  <a:pt x="282199" y="2345825"/>
                  <a:pt x="462573" y="2315969"/>
                </a:cubicBezTo>
                <a:lnTo>
                  <a:pt x="462690" y="2314821"/>
                </a:lnTo>
                <a:cubicBezTo>
                  <a:pt x="467999" y="2313811"/>
                  <a:pt x="473327" y="2312863"/>
                  <a:pt x="478903" y="2313282"/>
                </a:cubicBezTo>
                <a:cubicBezTo>
                  <a:pt x="510086" y="2307725"/>
                  <a:pt x="541979" y="2304744"/>
                  <a:pt x="574365" y="2304217"/>
                </a:cubicBezTo>
                <a:close/>
                <a:moveTo>
                  <a:pt x="11452667" y="1608087"/>
                </a:moveTo>
                <a:cubicBezTo>
                  <a:pt x="11177477" y="1666766"/>
                  <a:pt x="10962633" y="1879876"/>
                  <a:pt x="10909358" y="2148655"/>
                </a:cubicBezTo>
                <a:cubicBezTo>
                  <a:pt x="11184548" y="2089976"/>
                  <a:pt x="11399391" y="1876866"/>
                  <a:pt x="11452667" y="1608087"/>
                </a:cubicBezTo>
                <a:close/>
                <a:moveTo>
                  <a:pt x="10058800" y="1608087"/>
                </a:moveTo>
                <a:cubicBezTo>
                  <a:pt x="10112076" y="1876866"/>
                  <a:pt x="10326919" y="2089976"/>
                  <a:pt x="10602109" y="2148655"/>
                </a:cubicBezTo>
                <a:cubicBezTo>
                  <a:pt x="10548834" y="1879876"/>
                  <a:pt x="10333990" y="1666766"/>
                  <a:pt x="10058800" y="1608087"/>
                </a:cubicBezTo>
                <a:close/>
                <a:moveTo>
                  <a:pt x="9760514" y="1608087"/>
                </a:moveTo>
                <a:cubicBezTo>
                  <a:pt x="9485324" y="1666766"/>
                  <a:pt x="9270480" y="1879876"/>
                  <a:pt x="9217205" y="2148655"/>
                </a:cubicBezTo>
                <a:cubicBezTo>
                  <a:pt x="9492395" y="2089976"/>
                  <a:pt x="9707238" y="1876866"/>
                  <a:pt x="9760514" y="1608087"/>
                </a:cubicBezTo>
                <a:close/>
                <a:moveTo>
                  <a:pt x="8366649" y="1608087"/>
                </a:moveTo>
                <a:cubicBezTo>
                  <a:pt x="8419925" y="1876866"/>
                  <a:pt x="8634768" y="2089976"/>
                  <a:pt x="8909958" y="2148655"/>
                </a:cubicBezTo>
                <a:cubicBezTo>
                  <a:pt x="8856683" y="1879876"/>
                  <a:pt x="8641839" y="1666766"/>
                  <a:pt x="8366649" y="1608087"/>
                </a:cubicBezTo>
                <a:close/>
                <a:moveTo>
                  <a:pt x="8068363" y="1608087"/>
                </a:moveTo>
                <a:cubicBezTo>
                  <a:pt x="7793173" y="1666766"/>
                  <a:pt x="7578329" y="1879876"/>
                  <a:pt x="7525054" y="2148655"/>
                </a:cubicBezTo>
                <a:cubicBezTo>
                  <a:pt x="7800244" y="2089976"/>
                  <a:pt x="8015087" y="1876866"/>
                  <a:pt x="8068363" y="1608087"/>
                </a:cubicBezTo>
                <a:close/>
                <a:moveTo>
                  <a:pt x="6674498" y="1608087"/>
                </a:moveTo>
                <a:cubicBezTo>
                  <a:pt x="6727774" y="1876866"/>
                  <a:pt x="6942617" y="2089976"/>
                  <a:pt x="7217807" y="2148655"/>
                </a:cubicBezTo>
                <a:cubicBezTo>
                  <a:pt x="7164532" y="1879876"/>
                  <a:pt x="6949688" y="1666766"/>
                  <a:pt x="6674498" y="1608087"/>
                </a:cubicBezTo>
                <a:close/>
                <a:moveTo>
                  <a:pt x="6376212" y="1608087"/>
                </a:moveTo>
                <a:cubicBezTo>
                  <a:pt x="6101022" y="1666766"/>
                  <a:pt x="5886178" y="1879876"/>
                  <a:pt x="5832903" y="2148655"/>
                </a:cubicBezTo>
                <a:cubicBezTo>
                  <a:pt x="6108093" y="2089976"/>
                  <a:pt x="6322936" y="1876866"/>
                  <a:pt x="6376212" y="1608087"/>
                </a:cubicBezTo>
                <a:close/>
                <a:moveTo>
                  <a:pt x="4982347" y="1608087"/>
                </a:moveTo>
                <a:cubicBezTo>
                  <a:pt x="5035623" y="1876866"/>
                  <a:pt x="5250466" y="2089976"/>
                  <a:pt x="5525656" y="2148655"/>
                </a:cubicBezTo>
                <a:cubicBezTo>
                  <a:pt x="5472381" y="1879876"/>
                  <a:pt x="5257537" y="1666766"/>
                  <a:pt x="4982347" y="1608087"/>
                </a:cubicBezTo>
                <a:close/>
                <a:moveTo>
                  <a:pt x="4684061" y="1608087"/>
                </a:moveTo>
                <a:cubicBezTo>
                  <a:pt x="4408871" y="1666766"/>
                  <a:pt x="4194027" y="1879876"/>
                  <a:pt x="4140752" y="2148655"/>
                </a:cubicBezTo>
                <a:cubicBezTo>
                  <a:pt x="4415942" y="2089976"/>
                  <a:pt x="4630785" y="1876866"/>
                  <a:pt x="4684061" y="1608087"/>
                </a:cubicBezTo>
                <a:close/>
                <a:moveTo>
                  <a:pt x="3290196" y="1608087"/>
                </a:moveTo>
                <a:cubicBezTo>
                  <a:pt x="3343472" y="1876866"/>
                  <a:pt x="3558315" y="2089976"/>
                  <a:pt x="3833505" y="2148655"/>
                </a:cubicBezTo>
                <a:cubicBezTo>
                  <a:pt x="3780230" y="1879876"/>
                  <a:pt x="3565386" y="1666766"/>
                  <a:pt x="3290196" y="1608087"/>
                </a:cubicBezTo>
                <a:close/>
                <a:moveTo>
                  <a:pt x="2991910" y="1608087"/>
                </a:moveTo>
                <a:cubicBezTo>
                  <a:pt x="2716720" y="1666766"/>
                  <a:pt x="2501876" y="1879876"/>
                  <a:pt x="2448601" y="2148655"/>
                </a:cubicBezTo>
                <a:cubicBezTo>
                  <a:pt x="2723791" y="2089976"/>
                  <a:pt x="2938634" y="1876866"/>
                  <a:pt x="2991910" y="1608087"/>
                </a:cubicBezTo>
                <a:close/>
                <a:moveTo>
                  <a:pt x="1598045" y="1608087"/>
                </a:moveTo>
                <a:cubicBezTo>
                  <a:pt x="1651321" y="1876866"/>
                  <a:pt x="1866164" y="2089976"/>
                  <a:pt x="2141354" y="2148655"/>
                </a:cubicBezTo>
                <a:cubicBezTo>
                  <a:pt x="2088079" y="1879876"/>
                  <a:pt x="1873235" y="1666766"/>
                  <a:pt x="1598045" y="1608087"/>
                </a:cubicBezTo>
                <a:close/>
                <a:moveTo>
                  <a:pt x="1299759" y="1608087"/>
                </a:moveTo>
                <a:cubicBezTo>
                  <a:pt x="1024569" y="1666766"/>
                  <a:pt x="809725" y="1879876"/>
                  <a:pt x="756450" y="2148655"/>
                </a:cubicBezTo>
                <a:cubicBezTo>
                  <a:pt x="1031640" y="2089976"/>
                  <a:pt x="1246483" y="1876866"/>
                  <a:pt x="1299759" y="1608087"/>
                </a:cubicBezTo>
                <a:close/>
                <a:moveTo>
                  <a:pt x="0" y="1504081"/>
                </a:moveTo>
                <a:cubicBezTo>
                  <a:pt x="306658" y="1594561"/>
                  <a:pt x="537576" y="1851117"/>
                  <a:pt x="582690" y="2165262"/>
                </a:cubicBezTo>
                <a:cubicBezTo>
                  <a:pt x="582857" y="2165315"/>
                  <a:pt x="583026" y="2165320"/>
                  <a:pt x="583195" y="2165325"/>
                </a:cubicBezTo>
                <a:lnTo>
                  <a:pt x="583735" y="2171962"/>
                </a:lnTo>
                <a:cubicBezTo>
                  <a:pt x="588792" y="2201969"/>
                  <a:pt x="591242" y="2232611"/>
                  <a:pt x="591199" y="2263693"/>
                </a:cubicBezTo>
                <a:cubicBezTo>
                  <a:pt x="592511" y="2269279"/>
                  <a:pt x="592570" y="2274903"/>
                  <a:pt x="592570" y="2280541"/>
                </a:cubicBezTo>
                <a:cubicBezTo>
                  <a:pt x="592570" y="2284333"/>
                  <a:pt x="592543" y="2288119"/>
                  <a:pt x="591977" y="2291891"/>
                </a:cubicBezTo>
                <a:lnTo>
                  <a:pt x="591478" y="2291858"/>
                </a:lnTo>
                <a:lnTo>
                  <a:pt x="591452" y="2292349"/>
                </a:lnTo>
                <a:lnTo>
                  <a:pt x="574334" y="2290736"/>
                </a:lnTo>
                <a:cubicBezTo>
                  <a:pt x="541959" y="2290213"/>
                  <a:pt x="510079" y="2287255"/>
                  <a:pt x="478907" y="2281745"/>
                </a:cubicBezTo>
                <a:cubicBezTo>
                  <a:pt x="473330" y="2282161"/>
                  <a:pt x="468001" y="2281220"/>
                  <a:pt x="462690" y="2280217"/>
                </a:cubicBezTo>
                <a:lnTo>
                  <a:pt x="462574" y="2279078"/>
                </a:lnTo>
                <a:cubicBezTo>
                  <a:pt x="282200" y="2249456"/>
                  <a:pt x="121485" y="2164343"/>
                  <a:pt x="0" y="2042401"/>
                </a:cubicBezTo>
                <a:lnTo>
                  <a:pt x="0" y="1837231"/>
                </a:lnTo>
                <a:cubicBezTo>
                  <a:pt x="97584" y="1993737"/>
                  <a:pt x="258975" y="2108093"/>
                  <a:pt x="449203" y="2148655"/>
                </a:cubicBezTo>
                <a:cubicBezTo>
                  <a:pt x="402182" y="1911427"/>
                  <a:pt x="229297" y="1717565"/>
                  <a:pt x="0" y="1635380"/>
                </a:cubicBezTo>
                <a:close/>
                <a:moveTo>
                  <a:pt x="11608704" y="1464394"/>
                </a:moveTo>
                <a:lnTo>
                  <a:pt x="11625791" y="1466004"/>
                </a:lnTo>
                <a:cubicBezTo>
                  <a:pt x="11658177" y="1466527"/>
                  <a:pt x="11690070" y="1469485"/>
                  <a:pt x="11721253" y="1474998"/>
                </a:cubicBezTo>
                <a:cubicBezTo>
                  <a:pt x="11726829" y="1474582"/>
                  <a:pt x="11732157" y="1475523"/>
                  <a:pt x="11737466" y="1476525"/>
                </a:cubicBezTo>
                <a:lnTo>
                  <a:pt x="11737583" y="1477664"/>
                </a:lnTo>
                <a:cubicBezTo>
                  <a:pt x="11914088" y="1506650"/>
                  <a:pt x="12071767" y="1588774"/>
                  <a:pt x="12192000" y="1706842"/>
                </a:cubicBezTo>
                <a:lnTo>
                  <a:pt x="12192000" y="1906833"/>
                </a:lnTo>
                <a:cubicBezTo>
                  <a:pt x="12093732" y="1756811"/>
                  <a:pt x="11935983" y="1647542"/>
                  <a:pt x="11750953" y="1608088"/>
                </a:cubicBezTo>
                <a:cubicBezTo>
                  <a:pt x="11797422" y="1842524"/>
                  <a:pt x="11966808" y="2034608"/>
                  <a:pt x="12192000" y="2118654"/>
                </a:cubicBezTo>
                <a:lnTo>
                  <a:pt x="12192000" y="2250657"/>
                </a:lnTo>
                <a:cubicBezTo>
                  <a:pt x="11889465" y="2157681"/>
                  <a:pt x="11662185" y="1902872"/>
                  <a:pt x="11617468" y="1591480"/>
                </a:cubicBezTo>
                <a:cubicBezTo>
                  <a:pt x="11617300" y="1591427"/>
                  <a:pt x="11617132" y="1591423"/>
                  <a:pt x="11616962" y="1591418"/>
                </a:cubicBezTo>
                <a:lnTo>
                  <a:pt x="11616424" y="1584794"/>
                </a:lnTo>
                <a:cubicBezTo>
                  <a:pt x="11611365" y="1554782"/>
                  <a:pt x="11608914" y="1524133"/>
                  <a:pt x="11608957" y="1493044"/>
                </a:cubicBezTo>
                <a:cubicBezTo>
                  <a:pt x="11607645" y="1487460"/>
                  <a:pt x="11607586" y="1481838"/>
                  <a:pt x="11607586" y="1476202"/>
                </a:cubicBezTo>
                <a:lnTo>
                  <a:pt x="11608180" y="1464851"/>
                </a:lnTo>
                <a:lnTo>
                  <a:pt x="11608678" y="1464884"/>
                </a:lnTo>
                <a:close/>
                <a:moveTo>
                  <a:pt x="11594916" y="1464394"/>
                </a:moveTo>
                <a:lnTo>
                  <a:pt x="11594942" y="1464884"/>
                </a:lnTo>
                <a:lnTo>
                  <a:pt x="11595440" y="1464852"/>
                </a:lnTo>
                <a:lnTo>
                  <a:pt x="11596034" y="1476202"/>
                </a:lnTo>
                <a:cubicBezTo>
                  <a:pt x="11596034" y="1481838"/>
                  <a:pt x="11595975" y="1487460"/>
                  <a:pt x="11594663" y="1493044"/>
                </a:cubicBezTo>
                <a:cubicBezTo>
                  <a:pt x="11594706" y="1524133"/>
                  <a:pt x="11592255" y="1554782"/>
                  <a:pt x="11587196" y="1584794"/>
                </a:cubicBezTo>
                <a:lnTo>
                  <a:pt x="11586658" y="1591418"/>
                </a:lnTo>
                <a:cubicBezTo>
                  <a:pt x="11586488" y="1591423"/>
                  <a:pt x="11586320" y="1591427"/>
                  <a:pt x="11586152" y="1591480"/>
                </a:cubicBezTo>
                <a:cubicBezTo>
                  <a:pt x="11535877" y="1941574"/>
                  <a:pt x="11254838" y="2220146"/>
                  <a:pt x="10895987" y="2279078"/>
                </a:cubicBezTo>
                <a:lnTo>
                  <a:pt x="10895871" y="2280217"/>
                </a:lnTo>
                <a:cubicBezTo>
                  <a:pt x="10890560" y="2281220"/>
                  <a:pt x="10885231" y="2282161"/>
                  <a:pt x="10879654" y="2281745"/>
                </a:cubicBezTo>
                <a:cubicBezTo>
                  <a:pt x="10848482" y="2287255"/>
                  <a:pt x="10816602" y="2290213"/>
                  <a:pt x="10784227" y="2290736"/>
                </a:cubicBezTo>
                <a:lnTo>
                  <a:pt x="10767109" y="2292349"/>
                </a:lnTo>
                <a:lnTo>
                  <a:pt x="10767083" y="2291858"/>
                </a:lnTo>
                <a:lnTo>
                  <a:pt x="10766584" y="2291891"/>
                </a:lnTo>
                <a:cubicBezTo>
                  <a:pt x="10766018" y="2288119"/>
                  <a:pt x="10765991" y="2284333"/>
                  <a:pt x="10765991" y="2280541"/>
                </a:cubicBezTo>
                <a:cubicBezTo>
                  <a:pt x="10765991" y="2274903"/>
                  <a:pt x="10766050" y="2269279"/>
                  <a:pt x="10767362" y="2263693"/>
                </a:cubicBezTo>
                <a:cubicBezTo>
                  <a:pt x="10767319" y="2232611"/>
                  <a:pt x="10769769" y="2201969"/>
                  <a:pt x="10774826" y="2171962"/>
                </a:cubicBezTo>
                <a:lnTo>
                  <a:pt x="10775366" y="2165325"/>
                </a:lnTo>
                <a:cubicBezTo>
                  <a:pt x="10775535" y="2165320"/>
                  <a:pt x="10775704" y="2165315"/>
                  <a:pt x="10775872" y="2165262"/>
                </a:cubicBezTo>
                <a:cubicBezTo>
                  <a:pt x="10826148" y="1815167"/>
                  <a:pt x="11107187" y="1536596"/>
                  <a:pt x="11466037" y="1477664"/>
                </a:cubicBezTo>
                <a:lnTo>
                  <a:pt x="11466154" y="1476525"/>
                </a:lnTo>
                <a:cubicBezTo>
                  <a:pt x="11471463" y="1475523"/>
                  <a:pt x="11476791" y="1474582"/>
                  <a:pt x="11482367" y="1474998"/>
                </a:cubicBezTo>
                <a:cubicBezTo>
                  <a:pt x="11513550" y="1469485"/>
                  <a:pt x="11545443" y="1466527"/>
                  <a:pt x="11577829" y="1466004"/>
                </a:cubicBezTo>
                <a:close/>
                <a:moveTo>
                  <a:pt x="9916551" y="1464394"/>
                </a:moveTo>
                <a:lnTo>
                  <a:pt x="9933638" y="1466004"/>
                </a:lnTo>
                <a:cubicBezTo>
                  <a:pt x="9966024" y="1466527"/>
                  <a:pt x="9997917" y="1469485"/>
                  <a:pt x="10029100" y="1474998"/>
                </a:cubicBezTo>
                <a:cubicBezTo>
                  <a:pt x="10034676" y="1474582"/>
                  <a:pt x="10040004" y="1475523"/>
                  <a:pt x="10045313" y="1476525"/>
                </a:cubicBezTo>
                <a:lnTo>
                  <a:pt x="10045430" y="1477664"/>
                </a:lnTo>
                <a:cubicBezTo>
                  <a:pt x="10404280" y="1536596"/>
                  <a:pt x="10685319" y="1815167"/>
                  <a:pt x="10735596" y="2165262"/>
                </a:cubicBezTo>
                <a:cubicBezTo>
                  <a:pt x="10735763" y="2165315"/>
                  <a:pt x="10735932" y="2165320"/>
                  <a:pt x="10736101" y="2165325"/>
                </a:cubicBezTo>
                <a:lnTo>
                  <a:pt x="10736641" y="2171962"/>
                </a:lnTo>
                <a:cubicBezTo>
                  <a:pt x="10741698" y="2201969"/>
                  <a:pt x="10744148" y="2232611"/>
                  <a:pt x="10744105" y="2263693"/>
                </a:cubicBezTo>
                <a:cubicBezTo>
                  <a:pt x="10745417" y="2269279"/>
                  <a:pt x="10745476" y="2274903"/>
                  <a:pt x="10745476" y="2280541"/>
                </a:cubicBezTo>
                <a:cubicBezTo>
                  <a:pt x="10745476" y="2284333"/>
                  <a:pt x="10745449" y="2288119"/>
                  <a:pt x="10744883" y="2291891"/>
                </a:cubicBezTo>
                <a:lnTo>
                  <a:pt x="10744384" y="2291858"/>
                </a:lnTo>
                <a:lnTo>
                  <a:pt x="10744358" y="2292349"/>
                </a:lnTo>
                <a:lnTo>
                  <a:pt x="10727240" y="2290736"/>
                </a:lnTo>
                <a:cubicBezTo>
                  <a:pt x="10694865" y="2290213"/>
                  <a:pt x="10662985" y="2287255"/>
                  <a:pt x="10631813" y="2281745"/>
                </a:cubicBezTo>
                <a:cubicBezTo>
                  <a:pt x="10626236" y="2282161"/>
                  <a:pt x="10620907" y="2281220"/>
                  <a:pt x="10615596" y="2280217"/>
                </a:cubicBezTo>
                <a:lnTo>
                  <a:pt x="10615480" y="2279078"/>
                </a:lnTo>
                <a:cubicBezTo>
                  <a:pt x="10256629" y="2220146"/>
                  <a:pt x="9975590" y="1941574"/>
                  <a:pt x="9925315" y="1591480"/>
                </a:cubicBezTo>
                <a:cubicBezTo>
                  <a:pt x="9925147" y="1591427"/>
                  <a:pt x="9924979" y="1591423"/>
                  <a:pt x="9924809" y="1591418"/>
                </a:cubicBezTo>
                <a:lnTo>
                  <a:pt x="9924271" y="1584794"/>
                </a:lnTo>
                <a:cubicBezTo>
                  <a:pt x="9919212" y="1554782"/>
                  <a:pt x="9916761" y="1524133"/>
                  <a:pt x="9916804" y="1493044"/>
                </a:cubicBezTo>
                <a:cubicBezTo>
                  <a:pt x="9915492" y="1487460"/>
                  <a:pt x="9915433" y="1481838"/>
                  <a:pt x="9915433" y="1476202"/>
                </a:cubicBezTo>
                <a:lnTo>
                  <a:pt x="9916027" y="1464852"/>
                </a:lnTo>
                <a:lnTo>
                  <a:pt x="9916525" y="1464884"/>
                </a:lnTo>
                <a:close/>
                <a:moveTo>
                  <a:pt x="9902763" y="1464394"/>
                </a:moveTo>
                <a:lnTo>
                  <a:pt x="9902789" y="1464884"/>
                </a:lnTo>
                <a:lnTo>
                  <a:pt x="9903287" y="1464852"/>
                </a:lnTo>
                <a:lnTo>
                  <a:pt x="9903881" y="1476202"/>
                </a:lnTo>
                <a:cubicBezTo>
                  <a:pt x="9903881" y="1481838"/>
                  <a:pt x="9903822" y="1487460"/>
                  <a:pt x="9902510" y="1493044"/>
                </a:cubicBezTo>
                <a:cubicBezTo>
                  <a:pt x="9902553" y="1524133"/>
                  <a:pt x="9900102" y="1554782"/>
                  <a:pt x="9895043" y="1584794"/>
                </a:cubicBezTo>
                <a:lnTo>
                  <a:pt x="9894505" y="1591418"/>
                </a:lnTo>
                <a:cubicBezTo>
                  <a:pt x="9894335" y="1591423"/>
                  <a:pt x="9894167" y="1591427"/>
                  <a:pt x="9893999" y="1591480"/>
                </a:cubicBezTo>
                <a:cubicBezTo>
                  <a:pt x="9843724" y="1941574"/>
                  <a:pt x="9562685" y="2220146"/>
                  <a:pt x="9203834" y="2279078"/>
                </a:cubicBezTo>
                <a:lnTo>
                  <a:pt x="9203718" y="2280217"/>
                </a:lnTo>
                <a:cubicBezTo>
                  <a:pt x="9198407" y="2281220"/>
                  <a:pt x="9193078" y="2282161"/>
                  <a:pt x="9187501" y="2281745"/>
                </a:cubicBezTo>
                <a:cubicBezTo>
                  <a:pt x="9156329" y="2287255"/>
                  <a:pt x="9124449" y="2290213"/>
                  <a:pt x="9092074" y="2290736"/>
                </a:cubicBezTo>
                <a:lnTo>
                  <a:pt x="9074956" y="2292349"/>
                </a:lnTo>
                <a:lnTo>
                  <a:pt x="9074930" y="2291858"/>
                </a:lnTo>
                <a:lnTo>
                  <a:pt x="9074431" y="2291891"/>
                </a:lnTo>
                <a:cubicBezTo>
                  <a:pt x="9073865" y="2288119"/>
                  <a:pt x="9073838" y="2284333"/>
                  <a:pt x="9073838" y="2280541"/>
                </a:cubicBezTo>
                <a:cubicBezTo>
                  <a:pt x="9073838" y="2274903"/>
                  <a:pt x="9073897" y="2269279"/>
                  <a:pt x="9075209" y="2263693"/>
                </a:cubicBezTo>
                <a:cubicBezTo>
                  <a:pt x="9075166" y="2232611"/>
                  <a:pt x="9077616" y="2201969"/>
                  <a:pt x="9082673" y="2171962"/>
                </a:cubicBezTo>
                <a:lnTo>
                  <a:pt x="9083213" y="2165325"/>
                </a:lnTo>
                <a:cubicBezTo>
                  <a:pt x="9083382" y="2165320"/>
                  <a:pt x="9083551" y="2165315"/>
                  <a:pt x="9083718" y="2165262"/>
                </a:cubicBezTo>
                <a:cubicBezTo>
                  <a:pt x="9133995" y="1815167"/>
                  <a:pt x="9415034" y="1536596"/>
                  <a:pt x="9773884" y="1477664"/>
                </a:cubicBezTo>
                <a:lnTo>
                  <a:pt x="9774001" y="1476525"/>
                </a:lnTo>
                <a:cubicBezTo>
                  <a:pt x="9779310" y="1475523"/>
                  <a:pt x="9784638" y="1474582"/>
                  <a:pt x="9790214" y="1474998"/>
                </a:cubicBezTo>
                <a:cubicBezTo>
                  <a:pt x="9821397" y="1469485"/>
                  <a:pt x="9853290" y="1466527"/>
                  <a:pt x="9885676" y="1466004"/>
                </a:cubicBezTo>
                <a:close/>
                <a:moveTo>
                  <a:pt x="8224400" y="1464394"/>
                </a:moveTo>
                <a:lnTo>
                  <a:pt x="8241488" y="1466004"/>
                </a:lnTo>
                <a:cubicBezTo>
                  <a:pt x="8273873" y="1466527"/>
                  <a:pt x="8305766" y="1469485"/>
                  <a:pt x="8336949" y="1474998"/>
                </a:cubicBezTo>
                <a:cubicBezTo>
                  <a:pt x="8342525" y="1474582"/>
                  <a:pt x="8347853" y="1475523"/>
                  <a:pt x="8353162" y="1476525"/>
                </a:cubicBezTo>
                <a:lnTo>
                  <a:pt x="8353279" y="1477664"/>
                </a:lnTo>
                <a:cubicBezTo>
                  <a:pt x="8712129" y="1536596"/>
                  <a:pt x="8993168" y="1815167"/>
                  <a:pt x="9043444" y="2165262"/>
                </a:cubicBezTo>
                <a:cubicBezTo>
                  <a:pt x="9043612" y="2165315"/>
                  <a:pt x="9043781" y="2165320"/>
                  <a:pt x="9043950" y="2165325"/>
                </a:cubicBezTo>
                <a:lnTo>
                  <a:pt x="9044490" y="2171962"/>
                </a:lnTo>
                <a:cubicBezTo>
                  <a:pt x="9049547" y="2201969"/>
                  <a:pt x="9051997" y="2232611"/>
                  <a:pt x="9051954" y="2263693"/>
                </a:cubicBezTo>
                <a:cubicBezTo>
                  <a:pt x="9053266" y="2269279"/>
                  <a:pt x="9053325" y="2274903"/>
                  <a:pt x="9053325" y="2280541"/>
                </a:cubicBezTo>
                <a:cubicBezTo>
                  <a:pt x="9053325" y="2284333"/>
                  <a:pt x="9053298" y="2288119"/>
                  <a:pt x="9052732" y="2291891"/>
                </a:cubicBezTo>
                <a:lnTo>
                  <a:pt x="9052233" y="2291858"/>
                </a:lnTo>
                <a:lnTo>
                  <a:pt x="9052207" y="2292349"/>
                </a:lnTo>
                <a:lnTo>
                  <a:pt x="9035089" y="2290736"/>
                </a:lnTo>
                <a:cubicBezTo>
                  <a:pt x="9002714" y="2290213"/>
                  <a:pt x="8970834" y="2287255"/>
                  <a:pt x="8939662" y="2281745"/>
                </a:cubicBezTo>
                <a:cubicBezTo>
                  <a:pt x="8934085" y="2282161"/>
                  <a:pt x="8928756" y="2281220"/>
                  <a:pt x="8923445" y="2280217"/>
                </a:cubicBezTo>
                <a:lnTo>
                  <a:pt x="8923329" y="2279078"/>
                </a:lnTo>
                <a:cubicBezTo>
                  <a:pt x="8564478" y="2220146"/>
                  <a:pt x="8283439" y="1941574"/>
                  <a:pt x="8233164" y="1591480"/>
                </a:cubicBezTo>
                <a:cubicBezTo>
                  <a:pt x="8232996" y="1591427"/>
                  <a:pt x="8232828" y="1591423"/>
                  <a:pt x="8232658" y="1591418"/>
                </a:cubicBezTo>
                <a:lnTo>
                  <a:pt x="8232120" y="1584794"/>
                </a:lnTo>
                <a:cubicBezTo>
                  <a:pt x="8227061" y="1554782"/>
                  <a:pt x="8224611" y="1524133"/>
                  <a:pt x="8224653" y="1493044"/>
                </a:cubicBezTo>
                <a:cubicBezTo>
                  <a:pt x="8223341" y="1487460"/>
                  <a:pt x="8223282" y="1481838"/>
                  <a:pt x="8223282" y="1476202"/>
                </a:cubicBezTo>
                <a:lnTo>
                  <a:pt x="8223876" y="1464852"/>
                </a:lnTo>
                <a:lnTo>
                  <a:pt x="8224374" y="1464884"/>
                </a:lnTo>
                <a:close/>
                <a:moveTo>
                  <a:pt x="8210612" y="1464394"/>
                </a:moveTo>
                <a:lnTo>
                  <a:pt x="8210638" y="1464884"/>
                </a:lnTo>
                <a:lnTo>
                  <a:pt x="8211136" y="1464852"/>
                </a:lnTo>
                <a:lnTo>
                  <a:pt x="8211730" y="1476202"/>
                </a:lnTo>
                <a:cubicBezTo>
                  <a:pt x="8211730" y="1481838"/>
                  <a:pt x="8211672" y="1487460"/>
                  <a:pt x="8210360" y="1493044"/>
                </a:cubicBezTo>
                <a:cubicBezTo>
                  <a:pt x="8210402" y="1524133"/>
                  <a:pt x="8207951" y="1554782"/>
                  <a:pt x="8202893" y="1584794"/>
                </a:cubicBezTo>
                <a:lnTo>
                  <a:pt x="8202354" y="1591418"/>
                </a:lnTo>
                <a:cubicBezTo>
                  <a:pt x="8202185" y="1591423"/>
                  <a:pt x="8202016" y="1591427"/>
                  <a:pt x="8201849" y="1591480"/>
                </a:cubicBezTo>
                <a:cubicBezTo>
                  <a:pt x="8151573" y="1941574"/>
                  <a:pt x="7870534" y="2220146"/>
                  <a:pt x="7511683" y="2279078"/>
                </a:cubicBezTo>
                <a:lnTo>
                  <a:pt x="7511567" y="2280217"/>
                </a:lnTo>
                <a:cubicBezTo>
                  <a:pt x="7506256" y="2281220"/>
                  <a:pt x="7500927" y="2282161"/>
                  <a:pt x="7495350" y="2281745"/>
                </a:cubicBezTo>
                <a:cubicBezTo>
                  <a:pt x="7464178" y="2287255"/>
                  <a:pt x="7432298" y="2290213"/>
                  <a:pt x="7399924" y="2290736"/>
                </a:cubicBezTo>
                <a:lnTo>
                  <a:pt x="7382805" y="2292349"/>
                </a:lnTo>
                <a:lnTo>
                  <a:pt x="7382779" y="2291858"/>
                </a:lnTo>
                <a:lnTo>
                  <a:pt x="7382280" y="2291891"/>
                </a:lnTo>
                <a:cubicBezTo>
                  <a:pt x="7381714" y="2288119"/>
                  <a:pt x="7381687" y="2284333"/>
                  <a:pt x="7381687" y="2280541"/>
                </a:cubicBezTo>
                <a:cubicBezTo>
                  <a:pt x="7381687" y="2274903"/>
                  <a:pt x="7381746" y="2269279"/>
                  <a:pt x="7383058" y="2263693"/>
                </a:cubicBezTo>
                <a:cubicBezTo>
                  <a:pt x="7383016" y="2232611"/>
                  <a:pt x="7385465" y="2201969"/>
                  <a:pt x="7390522" y="2171962"/>
                </a:cubicBezTo>
                <a:lnTo>
                  <a:pt x="7391062" y="2165325"/>
                </a:lnTo>
                <a:cubicBezTo>
                  <a:pt x="7391231" y="2165320"/>
                  <a:pt x="7391400" y="2165315"/>
                  <a:pt x="7391568" y="2165262"/>
                </a:cubicBezTo>
                <a:cubicBezTo>
                  <a:pt x="7441844" y="1815167"/>
                  <a:pt x="7722883" y="1536596"/>
                  <a:pt x="8081734" y="1477664"/>
                </a:cubicBezTo>
                <a:lnTo>
                  <a:pt x="8081851" y="1476525"/>
                </a:lnTo>
                <a:cubicBezTo>
                  <a:pt x="8087159" y="1475523"/>
                  <a:pt x="8092487" y="1474582"/>
                  <a:pt x="8098063" y="1474998"/>
                </a:cubicBezTo>
                <a:cubicBezTo>
                  <a:pt x="8129247" y="1469485"/>
                  <a:pt x="8161139" y="1466527"/>
                  <a:pt x="8193525" y="1466004"/>
                </a:cubicBezTo>
                <a:close/>
                <a:moveTo>
                  <a:pt x="6532249" y="1464394"/>
                </a:moveTo>
                <a:lnTo>
                  <a:pt x="6549337" y="1466004"/>
                </a:lnTo>
                <a:cubicBezTo>
                  <a:pt x="6581722" y="1466527"/>
                  <a:pt x="6613615" y="1469485"/>
                  <a:pt x="6644798" y="1474998"/>
                </a:cubicBezTo>
                <a:cubicBezTo>
                  <a:pt x="6650374" y="1474582"/>
                  <a:pt x="6655702" y="1475523"/>
                  <a:pt x="6661011" y="1476525"/>
                </a:cubicBezTo>
                <a:lnTo>
                  <a:pt x="6661128" y="1477664"/>
                </a:lnTo>
                <a:cubicBezTo>
                  <a:pt x="7019978" y="1536596"/>
                  <a:pt x="7301017" y="1815167"/>
                  <a:pt x="7351294" y="2165262"/>
                </a:cubicBezTo>
                <a:cubicBezTo>
                  <a:pt x="7351461" y="2165315"/>
                  <a:pt x="7351631" y="2165320"/>
                  <a:pt x="7351799" y="2165325"/>
                </a:cubicBezTo>
                <a:lnTo>
                  <a:pt x="7352340" y="2171962"/>
                </a:lnTo>
                <a:cubicBezTo>
                  <a:pt x="7357396" y="2201969"/>
                  <a:pt x="7359846" y="2232611"/>
                  <a:pt x="7359804" y="2263693"/>
                </a:cubicBezTo>
                <a:cubicBezTo>
                  <a:pt x="7361116" y="2269279"/>
                  <a:pt x="7361174" y="2274903"/>
                  <a:pt x="7361174" y="2280541"/>
                </a:cubicBezTo>
                <a:cubicBezTo>
                  <a:pt x="7361174" y="2284333"/>
                  <a:pt x="7361147" y="2288119"/>
                  <a:pt x="7360581" y="2291891"/>
                </a:cubicBezTo>
                <a:lnTo>
                  <a:pt x="7360082" y="2291858"/>
                </a:lnTo>
                <a:lnTo>
                  <a:pt x="7360056" y="2292349"/>
                </a:lnTo>
                <a:lnTo>
                  <a:pt x="7342938" y="2290736"/>
                </a:lnTo>
                <a:cubicBezTo>
                  <a:pt x="7310564" y="2290213"/>
                  <a:pt x="7278683" y="2287255"/>
                  <a:pt x="7247511" y="2281745"/>
                </a:cubicBezTo>
                <a:cubicBezTo>
                  <a:pt x="7241934" y="2282161"/>
                  <a:pt x="7236605" y="2281220"/>
                  <a:pt x="7231295" y="2280217"/>
                </a:cubicBezTo>
                <a:lnTo>
                  <a:pt x="7231179" y="2279078"/>
                </a:lnTo>
                <a:cubicBezTo>
                  <a:pt x="6872327" y="2220146"/>
                  <a:pt x="6591288" y="1941574"/>
                  <a:pt x="6541013" y="1591480"/>
                </a:cubicBezTo>
                <a:cubicBezTo>
                  <a:pt x="6540845" y="1591427"/>
                  <a:pt x="6540677" y="1591423"/>
                  <a:pt x="6540507" y="1591418"/>
                </a:cubicBezTo>
                <a:lnTo>
                  <a:pt x="6539969" y="1584794"/>
                </a:lnTo>
                <a:cubicBezTo>
                  <a:pt x="6534910" y="1554782"/>
                  <a:pt x="6532460" y="1524133"/>
                  <a:pt x="6532502" y="1493044"/>
                </a:cubicBezTo>
                <a:cubicBezTo>
                  <a:pt x="6531190" y="1487460"/>
                  <a:pt x="6531131" y="1481838"/>
                  <a:pt x="6531131" y="1476202"/>
                </a:cubicBezTo>
                <a:lnTo>
                  <a:pt x="6531725" y="1464852"/>
                </a:lnTo>
                <a:lnTo>
                  <a:pt x="6532223" y="1464884"/>
                </a:lnTo>
                <a:close/>
                <a:moveTo>
                  <a:pt x="6518461" y="1464394"/>
                </a:moveTo>
                <a:lnTo>
                  <a:pt x="6518487" y="1464884"/>
                </a:lnTo>
                <a:lnTo>
                  <a:pt x="6518985" y="1464852"/>
                </a:lnTo>
                <a:lnTo>
                  <a:pt x="6519579" y="1476202"/>
                </a:lnTo>
                <a:cubicBezTo>
                  <a:pt x="6519579" y="1481838"/>
                  <a:pt x="6519520" y="1487460"/>
                  <a:pt x="6518208" y="1493044"/>
                </a:cubicBezTo>
                <a:cubicBezTo>
                  <a:pt x="6518250" y="1524133"/>
                  <a:pt x="6515800" y="1554782"/>
                  <a:pt x="6510741" y="1584794"/>
                </a:cubicBezTo>
                <a:lnTo>
                  <a:pt x="6510203" y="1591418"/>
                </a:lnTo>
                <a:cubicBezTo>
                  <a:pt x="6510033" y="1591423"/>
                  <a:pt x="6509865" y="1591427"/>
                  <a:pt x="6509697" y="1591480"/>
                </a:cubicBezTo>
                <a:cubicBezTo>
                  <a:pt x="6459422" y="1941574"/>
                  <a:pt x="6178383" y="2220146"/>
                  <a:pt x="5819531" y="2279078"/>
                </a:cubicBezTo>
                <a:lnTo>
                  <a:pt x="5819415" y="2280217"/>
                </a:lnTo>
                <a:cubicBezTo>
                  <a:pt x="5814105" y="2281220"/>
                  <a:pt x="5808776" y="2282161"/>
                  <a:pt x="5803199" y="2281745"/>
                </a:cubicBezTo>
                <a:cubicBezTo>
                  <a:pt x="5772027" y="2287255"/>
                  <a:pt x="5740146" y="2290213"/>
                  <a:pt x="5707772" y="2290736"/>
                </a:cubicBezTo>
                <a:lnTo>
                  <a:pt x="5690654" y="2292349"/>
                </a:lnTo>
                <a:lnTo>
                  <a:pt x="5690628" y="2291858"/>
                </a:lnTo>
                <a:lnTo>
                  <a:pt x="5690129" y="2291891"/>
                </a:lnTo>
                <a:cubicBezTo>
                  <a:pt x="5689563" y="2288119"/>
                  <a:pt x="5689536" y="2284333"/>
                  <a:pt x="5689536" y="2280541"/>
                </a:cubicBezTo>
                <a:cubicBezTo>
                  <a:pt x="5689536" y="2274903"/>
                  <a:pt x="5689594" y="2269279"/>
                  <a:pt x="5690906" y="2263693"/>
                </a:cubicBezTo>
                <a:cubicBezTo>
                  <a:pt x="5690864" y="2232611"/>
                  <a:pt x="5693314" y="2201969"/>
                  <a:pt x="5698370" y="2171962"/>
                </a:cubicBezTo>
                <a:lnTo>
                  <a:pt x="5698911" y="2165325"/>
                </a:lnTo>
                <a:cubicBezTo>
                  <a:pt x="5699079" y="2165320"/>
                  <a:pt x="5699249" y="2165315"/>
                  <a:pt x="5699416" y="2165262"/>
                </a:cubicBezTo>
                <a:cubicBezTo>
                  <a:pt x="5749693" y="1815167"/>
                  <a:pt x="6030732" y="1536596"/>
                  <a:pt x="6389582" y="1477664"/>
                </a:cubicBezTo>
                <a:lnTo>
                  <a:pt x="6389699" y="1476525"/>
                </a:lnTo>
                <a:cubicBezTo>
                  <a:pt x="6395008" y="1475523"/>
                  <a:pt x="6400336" y="1474582"/>
                  <a:pt x="6405912" y="1474998"/>
                </a:cubicBezTo>
                <a:cubicBezTo>
                  <a:pt x="6437095" y="1469485"/>
                  <a:pt x="6468988" y="1466527"/>
                  <a:pt x="6501373" y="1466004"/>
                </a:cubicBezTo>
                <a:close/>
                <a:moveTo>
                  <a:pt x="4840098" y="1464394"/>
                </a:moveTo>
                <a:lnTo>
                  <a:pt x="4857185" y="1466004"/>
                </a:lnTo>
                <a:cubicBezTo>
                  <a:pt x="4889571" y="1466527"/>
                  <a:pt x="4921463" y="1469485"/>
                  <a:pt x="4952647" y="1474998"/>
                </a:cubicBezTo>
                <a:cubicBezTo>
                  <a:pt x="4958223" y="1474582"/>
                  <a:pt x="4963551" y="1475523"/>
                  <a:pt x="4968859" y="1476525"/>
                </a:cubicBezTo>
                <a:lnTo>
                  <a:pt x="4968976" y="1477664"/>
                </a:lnTo>
                <a:cubicBezTo>
                  <a:pt x="5327827" y="1536596"/>
                  <a:pt x="5608866" y="1815167"/>
                  <a:pt x="5659142" y="2165262"/>
                </a:cubicBezTo>
                <a:cubicBezTo>
                  <a:pt x="5659310" y="2165315"/>
                  <a:pt x="5659479" y="2165320"/>
                  <a:pt x="5659648" y="2165325"/>
                </a:cubicBezTo>
                <a:lnTo>
                  <a:pt x="5660188" y="2171962"/>
                </a:lnTo>
                <a:cubicBezTo>
                  <a:pt x="5665245" y="2201969"/>
                  <a:pt x="5667694" y="2232611"/>
                  <a:pt x="5667652" y="2263693"/>
                </a:cubicBezTo>
                <a:cubicBezTo>
                  <a:pt x="5668964" y="2269279"/>
                  <a:pt x="5669023" y="2274903"/>
                  <a:pt x="5669023" y="2280541"/>
                </a:cubicBezTo>
                <a:cubicBezTo>
                  <a:pt x="5669023" y="2284333"/>
                  <a:pt x="5668996" y="2288119"/>
                  <a:pt x="5668430" y="2291891"/>
                </a:cubicBezTo>
                <a:lnTo>
                  <a:pt x="5667931" y="2291858"/>
                </a:lnTo>
                <a:lnTo>
                  <a:pt x="5667905" y="2292349"/>
                </a:lnTo>
                <a:lnTo>
                  <a:pt x="5650786" y="2290736"/>
                </a:lnTo>
                <a:cubicBezTo>
                  <a:pt x="5618412" y="2290213"/>
                  <a:pt x="5586532" y="2287255"/>
                  <a:pt x="5555360" y="2281745"/>
                </a:cubicBezTo>
                <a:cubicBezTo>
                  <a:pt x="5549783" y="2282161"/>
                  <a:pt x="5544454" y="2281220"/>
                  <a:pt x="5539143" y="2280217"/>
                </a:cubicBezTo>
                <a:lnTo>
                  <a:pt x="5539027" y="2279078"/>
                </a:lnTo>
                <a:cubicBezTo>
                  <a:pt x="5180176" y="2220146"/>
                  <a:pt x="4899137" y="1941574"/>
                  <a:pt x="4848861" y="1591480"/>
                </a:cubicBezTo>
                <a:cubicBezTo>
                  <a:pt x="4848694" y="1591427"/>
                  <a:pt x="4848525" y="1591423"/>
                  <a:pt x="4848356" y="1591418"/>
                </a:cubicBezTo>
                <a:lnTo>
                  <a:pt x="4847817" y="1584794"/>
                </a:lnTo>
                <a:cubicBezTo>
                  <a:pt x="4842759" y="1554782"/>
                  <a:pt x="4840308" y="1524133"/>
                  <a:pt x="4840350" y="1493044"/>
                </a:cubicBezTo>
                <a:cubicBezTo>
                  <a:pt x="4839038" y="1487460"/>
                  <a:pt x="4838980" y="1481838"/>
                  <a:pt x="4838980" y="1476202"/>
                </a:cubicBezTo>
                <a:lnTo>
                  <a:pt x="4839574" y="1464852"/>
                </a:lnTo>
                <a:lnTo>
                  <a:pt x="4840072" y="1464884"/>
                </a:lnTo>
                <a:close/>
                <a:moveTo>
                  <a:pt x="4826310" y="1464394"/>
                </a:moveTo>
                <a:lnTo>
                  <a:pt x="4826336" y="1464884"/>
                </a:lnTo>
                <a:lnTo>
                  <a:pt x="4826834" y="1464852"/>
                </a:lnTo>
                <a:lnTo>
                  <a:pt x="4827428" y="1476202"/>
                </a:lnTo>
                <a:cubicBezTo>
                  <a:pt x="4827428" y="1481838"/>
                  <a:pt x="4827369" y="1487460"/>
                  <a:pt x="4826057" y="1493044"/>
                </a:cubicBezTo>
                <a:cubicBezTo>
                  <a:pt x="4826099" y="1524133"/>
                  <a:pt x="4823649" y="1554782"/>
                  <a:pt x="4818590" y="1584794"/>
                </a:cubicBezTo>
                <a:lnTo>
                  <a:pt x="4818052" y="1591418"/>
                </a:lnTo>
                <a:cubicBezTo>
                  <a:pt x="4817882" y="1591423"/>
                  <a:pt x="4817714" y="1591427"/>
                  <a:pt x="4817546" y="1591480"/>
                </a:cubicBezTo>
                <a:cubicBezTo>
                  <a:pt x="4767271" y="1941574"/>
                  <a:pt x="4486232" y="2220146"/>
                  <a:pt x="4127381" y="2279078"/>
                </a:cubicBezTo>
                <a:lnTo>
                  <a:pt x="4127264" y="2280217"/>
                </a:lnTo>
                <a:cubicBezTo>
                  <a:pt x="4121954" y="2281220"/>
                  <a:pt x="4116625" y="2282161"/>
                  <a:pt x="4111048" y="2281745"/>
                </a:cubicBezTo>
                <a:cubicBezTo>
                  <a:pt x="4079876" y="2287255"/>
                  <a:pt x="4047996" y="2290213"/>
                  <a:pt x="4015621" y="2290736"/>
                </a:cubicBezTo>
                <a:lnTo>
                  <a:pt x="3998503" y="2292349"/>
                </a:lnTo>
                <a:lnTo>
                  <a:pt x="3998477" y="2291858"/>
                </a:lnTo>
                <a:lnTo>
                  <a:pt x="3997978" y="2291891"/>
                </a:lnTo>
                <a:cubicBezTo>
                  <a:pt x="3997412" y="2288119"/>
                  <a:pt x="3997385" y="2284333"/>
                  <a:pt x="3997385" y="2280541"/>
                </a:cubicBezTo>
                <a:cubicBezTo>
                  <a:pt x="3997385" y="2274903"/>
                  <a:pt x="3997443" y="2269279"/>
                  <a:pt x="3998755" y="2263693"/>
                </a:cubicBezTo>
                <a:cubicBezTo>
                  <a:pt x="3998713" y="2232611"/>
                  <a:pt x="4001163" y="2201969"/>
                  <a:pt x="4006219" y="2171962"/>
                </a:cubicBezTo>
                <a:lnTo>
                  <a:pt x="4006760" y="2165325"/>
                </a:lnTo>
                <a:cubicBezTo>
                  <a:pt x="4006928" y="2165320"/>
                  <a:pt x="4007098" y="2165315"/>
                  <a:pt x="4007265" y="2165262"/>
                </a:cubicBezTo>
                <a:cubicBezTo>
                  <a:pt x="4057542" y="1815167"/>
                  <a:pt x="4338581" y="1536596"/>
                  <a:pt x="4697431" y="1477664"/>
                </a:cubicBezTo>
                <a:lnTo>
                  <a:pt x="4697548" y="1476525"/>
                </a:lnTo>
                <a:cubicBezTo>
                  <a:pt x="4702857" y="1475523"/>
                  <a:pt x="4708185" y="1474582"/>
                  <a:pt x="4713761" y="1474998"/>
                </a:cubicBezTo>
                <a:cubicBezTo>
                  <a:pt x="4744944" y="1469485"/>
                  <a:pt x="4776837" y="1466527"/>
                  <a:pt x="4809222" y="1466004"/>
                </a:cubicBezTo>
                <a:close/>
                <a:moveTo>
                  <a:pt x="3147947" y="1464394"/>
                </a:moveTo>
                <a:lnTo>
                  <a:pt x="3165034" y="1466004"/>
                </a:lnTo>
                <a:cubicBezTo>
                  <a:pt x="3197420" y="1466527"/>
                  <a:pt x="3229312" y="1469485"/>
                  <a:pt x="3260496" y="1474998"/>
                </a:cubicBezTo>
                <a:cubicBezTo>
                  <a:pt x="3266072" y="1474582"/>
                  <a:pt x="3271400" y="1475523"/>
                  <a:pt x="3276708" y="1476525"/>
                </a:cubicBezTo>
                <a:lnTo>
                  <a:pt x="3276826" y="1477664"/>
                </a:lnTo>
                <a:cubicBezTo>
                  <a:pt x="3635676" y="1536596"/>
                  <a:pt x="3916715" y="1815167"/>
                  <a:pt x="3966991" y="2165262"/>
                </a:cubicBezTo>
                <a:cubicBezTo>
                  <a:pt x="3967159" y="2165315"/>
                  <a:pt x="3967328" y="2165320"/>
                  <a:pt x="3967497" y="2165325"/>
                </a:cubicBezTo>
                <a:lnTo>
                  <a:pt x="3968037" y="2171962"/>
                </a:lnTo>
                <a:cubicBezTo>
                  <a:pt x="3973094" y="2201969"/>
                  <a:pt x="3975543" y="2232611"/>
                  <a:pt x="3975501" y="2263693"/>
                </a:cubicBezTo>
                <a:cubicBezTo>
                  <a:pt x="3976813" y="2269279"/>
                  <a:pt x="3976872" y="2274903"/>
                  <a:pt x="3976872" y="2280541"/>
                </a:cubicBezTo>
                <a:cubicBezTo>
                  <a:pt x="3976872" y="2284333"/>
                  <a:pt x="3976845" y="2288119"/>
                  <a:pt x="3976279" y="2291891"/>
                </a:cubicBezTo>
                <a:lnTo>
                  <a:pt x="3975780" y="2291858"/>
                </a:lnTo>
                <a:lnTo>
                  <a:pt x="3975754" y="2292349"/>
                </a:lnTo>
                <a:lnTo>
                  <a:pt x="3958635" y="2290736"/>
                </a:lnTo>
                <a:cubicBezTo>
                  <a:pt x="3926261" y="2290213"/>
                  <a:pt x="3894381" y="2287255"/>
                  <a:pt x="3863209" y="2281745"/>
                </a:cubicBezTo>
                <a:cubicBezTo>
                  <a:pt x="3857632" y="2282161"/>
                  <a:pt x="3852303" y="2281220"/>
                  <a:pt x="3846992" y="2280217"/>
                </a:cubicBezTo>
                <a:lnTo>
                  <a:pt x="3846876" y="2279078"/>
                </a:lnTo>
                <a:cubicBezTo>
                  <a:pt x="3488025" y="2220146"/>
                  <a:pt x="3206986" y="1941574"/>
                  <a:pt x="3156710" y="1591480"/>
                </a:cubicBezTo>
                <a:cubicBezTo>
                  <a:pt x="3156543" y="1591427"/>
                  <a:pt x="3156374" y="1591423"/>
                  <a:pt x="3156205" y="1591418"/>
                </a:cubicBezTo>
                <a:lnTo>
                  <a:pt x="3155667" y="1584794"/>
                </a:lnTo>
                <a:cubicBezTo>
                  <a:pt x="3150608" y="1554782"/>
                  <a:pt x="3148157" y="1524133"/>
                  <a:pt x="3148199" y="1493044"/>
                </a:cubicBezTo>
                <a:cubicBezTo>
                  <a:pt x="3146887" y="1487460"/>
                  <a:pt x="3146829" y="1481838"/>
                  <a:pt x="3146829" y="1476202"/>
                </a:cubicBezTo>
                <a:lnTo>
                  <a:pt x="3147423" y="1464852"/>
                </a:lnTo>
                <a:lnTo>
                  <a:pt x="3147921" y="1464884"/>
                </a:lnTo>
                <a:close/>
                <a:moveTo>
                  <a:pt x="3134159" y="1464394"/>
                </a:moveTo>
                <a:lnTo>
                  <a:pt x="3134185" y="1464884"/>
                </a:lnTo>
                <a:lnTo>
                  <a:pt x="3134683" y="1464852"/>
                </a:lnTo>
                <a:lnTo>
                  <a:pt x="3135277" y="1476202"/>
                </a:lnTo>
                <a:cubicBezTo>
                  <a:pt x="3135277" y="1481838"/>
                  <a:pt x="3135218" y="1487460"/>
                  <a:pt x="3133906" y="1493044"/>
                </a:cubicBezTo>
                <a:cubicBezTo>
                  <a:pt x="3133948" y="1524133"/>
                  <a:pt x="3131498" y="1554782"/>
                  <a:pt x="3126439" y="1584794"/>
                </a:cubicBezTo>
                <a:lnTo>
                  <a:pt x="3125901" y="1591418"/>
                </a:lnTo>
                <a:cubicBezTo>
                  <a:pt x="3125731" y="1591423"/>
                  <a:pt x="3125563" y="1591427"/>
                  <a:pt x="3125395" y="1591480"/>
                </a:cubicBezTo>
                <a:cubicBezTo>
                  <a:pt x="3075120" y="1941574"/>
                  <a:pt x="2794081" y="2220146"/>
                  <a:pt x="2435230" y="2279078"/>
                </a:cubicBezTo>
                <a:lnTo>
                  <a:pt x="2435113" y="2280217"/>
                </a:lnTo>
                <a:cubicBezTo>
                  <a:pt x="2429803" y="2281220"/>
                  <a:pt x="2424474" y="2282161"/>
                  <a:pt x="2418897" y="2281745"/>
                </a:cubicBezTo>
                <a:cubicBezTo>
                  <a:pt x="2387725" y="2287255"/>
                  <a:pt x="2355845" y="2290213"/>
                  <a:pt x="2323470" y="2290736"/>
                </a:cubicBezTo>
                <a:lnTo>
                  <a:pt x="2306352" y="2292349"/>
                </a:lnTo>
                <a:lnTo>
                  <a:pt x="2306326" y="2291858"/>
                </a:lnTo>
                <a:lnTo>
                  <a:pt x="2305827" y="2291891"/>
                </a:lnTo>
                <a:cubicBezTo>
                  <a:pt x="2305261" y="2288119"/>
                  <a:pt x="2305234" y="2284333"/>
                  <a:pt x="2305234" y="2280541"/>
                </a:cubicBezTo>
                <a:cubicBezTo>
                  <a:pt x="2305234" y="2274903"/>
                  <a:pt x="2305292" y="2269279"/>
                  <a:pt x="2306604" y="2263693"/>
                </a:cubicBezTo>
                <a:cubicBezTo>
                  <a:pt x="2306562" y="2232611"/>
                  <a:pt x="2309012" y="2201969"/>
                  <a:pt x="2314068" y="2171962"/>
                </a:cubicBezTo>
                <a:lnTo>
                  <a:pt x="2314609" y="2165325"/>
                </a:lnTo>
                <a:cubicBezTo>
                  <a:pt x="2314777" y="2165320"/>
                  <a:pt x="2314947" y="2165315"/>
                  <a:pt x="2315114" y="2165262"/>
                </a:cubicBezTo>
                <a:cubicBezTo>
                  <a:pt x="2365391" y="1815167"/>
                  <a:pt x="2646430" y="1536596"/>
                  <a:pt x="3005280" y="1477664"/>
                </a:cubicBezTo>
                <a:lnTo>
                  <a:pt x="3005397" y="1476525"/>
                </a:lnTo>
                <a:cubicBezTo>
                  <a:pt x="3010706" y="1475523"/>
                  <a:pt x="3016034" y="1474582"/>
                  <a:pt x="3021610" y="1474998"/>
                </a:cubicBezTo>
                <a:cubicBezTo>
                  <a:pt x="3052793" y="1469485"/>
                  <a:pt x="3084686" y="1466527"/>
                  <a:pt x="3117071" y="1466004"/>
                </a:cubicBezTo>
                <a:close/>
                <a:moveTo>
                  <a:pt x="1455796" y="1464394"/>
                </a:moveTo>
                <a:lnTo>
                  <a:pt x="1472883" y="1466004"/>
                </a:lnTo>
                <a:cubicBezTo>
                  <a:pt x="1505269" y="1466527"/>
                  <a:pt x="1537161" y="1469485"/>
                  <a:pt x="1568345" y="1474998"/>
                </a:cubicBezTo>
                <a:cubicBezTo>
                  <a:pt x="1573921" y="1474582"/>
                  <a:pt x="1579249" y="1475523"/>
                  <a:pt x="1584557" y="1476525"/>
                </a:cubicBezTo>
                <a:lnTo>
                  <a:pt x="1584675" y="1477664"/>
                </a:lnTo>
                <a:cubicBezTo>
                  <a:pt x="1943525" y="1536596"/>
                  <a:pt x="2224564" y="1815167"/>
                  <a:pt x="2274840" y="2165262"/>
                </a:cubicBezTo>
                <a:cubicBezTo>
                  <a:pt x="2275008" y="2165315"/>
                  <a:pt x="2275177" y="2165320"/>
                  <a:pt x="2275346" y="2165325"/>
                </a:cubicBezTo>
                <a:lnTo>
                  <a:pt x="2275886" y="2171962"/>
                </a:lnTo>
                <a:cubicBezTo>
                  <a:pt x="2280943" y="2201969"/>
                  <a:pt x="2283392" y="2232611"/>
                  <a:pt x="2283350" y="2263693"/>
                </a:cubicBezTo>
                <a:cubicBezTo>
                  <a:pt x="2284662" y="2269279"/>
                  <a:pt x="2284721" y="2274903"/>
                  <a:pt x="2284721" y="2280541"/>
                </a:cubicBezTo>
                <a:cubicBezTo>
                  <a:pt x="2284721" y="2284333"/>
                  <a:pt x="2284694" y="2288119"/>
                  <a:pt x="2284128" y="2291891"/>
                </a:cubicBezTo>
                <a:lnTo>
                  <a:pt x="2283629" y="2291858"/>
                </a:lnTo>
                <a:lnTo>
                  <a:pt x="2283603" y="2292349"/>
                </a:lnTo>
                <a:lnTo>
                  <a:pt x="2266484" y="2290736"/>
                </a:lnTo>
                <a:cubicBezTo>
                  <a:pt x="2234110" y="2290213"/>
                  <a:pt x="2202230" y="2287255"/>
                  <a:pt x="2171058" y="2281745"/>
                </a:cubicBezTo>
                <a:cubicBezTo>
                  <a:pt x="2165481" y="2282161"/>
                  <a:pt x="2160152" y="2281220"/>
                  <a:pt x="2154841" y="2280217"/>
                </a:cubicBezTo>
                <a:lnTo>
                  <a:pt x="2154725" y="2279078"/>
                </a:lnTo>
                <a:cubicBezTo>
                  <a:pt x="1795874" y="2220146"/>
                  <a:pt x="1514835" y="1941574"/>
                  <a:pt x="1464559" y="1591480"/>
                </a:cubicBezTo>
                <a:cubicBezTo>
                  <a:pt x="1464392" y="1591427"/>
                  <a:pt x="1464223" y="1591423"/>
                  <a:pt x="1464054" y="1591418"/>
                </a:cubicBezTo>
                <a:lnTo>
                  <a:pt x="1463515" y="1584794"/>
                </a:lnTo>
                <a:cubicBezTo>
                  <a:pt x="1458457" y="1554782"/>
                  <a:pt x="1456006" y="1524133"/>
                  <a:pt x="1456048" y="1493044"/>
                </a:cubicBezTo>
                <a:cubicBezTo>
                  <a:pt x="1454736" y="1487460"/>
                  <a:pt x="1454678" y="1481838"/>
                  <a:pt x="1454678" y="1476202"/>
                </a:cubicBezTo>
                <a:lnTo>
                  <a:pt x="1455272" y="1464852"/>
                </a:lnTo>
                <a:lnTo>
                  <a:pt x="1455770" y="1464884"/>
                </a:lnTo>
                <a:close/>
                <a:moveTo>
                  <a:pt x="1442008" y="1464394"/>
                </a:moveTo>
                <a:lnTo>
                  <a:pt x="1442034" y="1464884"/>
                </a:lnTo>
                <a:lnTo>
                  <a:pt x="1442532" y="1464852"/>
                </a:lnTo>
                <a:lnTo>
                  <a:pt x="1443126" y="1476202"/>
                </a:lnTo>
                <a:cubicBezTo>
                  <a:pt x="1443126" y="1481838"/>
                  <a:pt x="1443067" y="1487460"/>
                  <a:pt x="1441755" y="1493044"/>
                </a:cubicBezTo>
                <a:cubicBezTo>
                  <a:pt x="1441797" y="1524133"/>
                  <a:pt x="1439347" y="1554782"/>
                  <a:pt x="1434288" y="1584794"/>
                </a:cubicBezTo>
                <a:lnTo>
                  <a:pt x="1433750" y="1591418"/>
                </a:lnTo>
                <a:cubicBezTo>
                  <a:pt x="1433580" y="1591423"/>
                  <a:pt x="1433412" y="1591427"/>
                  <a:pt x="1433244" y="1591480"/>
                </a:cubicBezTo>
                <a:cubicBezTo>
                  <a:pt x="1382969" y="1941574"/>
                  <a:pt x="1101930" y="2220146"/>
                  <a:pt x="743079" y="2279078"/>
                </a:cubicBezTo>
                <a:lnTo>
                  <a:pt x="742962" y="2280217"/>
                </a:lnTo>
                <a:cubicBezTo>
                  <a:pt x="737652" y="2281220"/>
                  <a:pt x="732323" y="2282161"/>
                  <a:pt x="726746" y="2281745"/>
                </a:cubicBezTo>
                <a:cubicBezTo>
                  <a:pt x="695574" y="2287255"/>
                  <a:pt x="663693" y="2290213"/>
                  <a:pt x="631319" y="2290736"/>
                </a:cubicBezTo>
                <a:lnTo>
                  <a:pt x="614201" y="2292349"/>
                </a:lnTo>
                <a:lnTo>
                  <a:pt x="614175" y="2291858"/>
                </a:lnTo>
                <a:lnTo>
                  <a:pt x="613676" y="2291891"/>
                </a:lnTo>
                <a:cubicBezTo>
                  <a:pt x="613110" y="2288119"/>
                  <a:pt x="613083" y="2284333"/>
                  <a:pt x="613083" y="2280541"/>
                </a:cubicBezTo>
                <a:cubicBezTo>
                  <a:pt x="613083" y="2274903"/>
                  <a:pt x="613141" y="2269279"/>
                  <a:pt x="614453" y="2263693"/>
                </a:cubicBezTo>
                <a:cubicBezTo>
                  <a:pt x="614411" y="2232611"/>
                  <a:pt x="616861" y="2201969"/>
                  <a:pt x="621917" y="2171962"/>
                </a:cubicBezTo>
                <a:lnTo>
                  <a:pt x="622458" y="2165325"/>
                </a:lnTo>
                <a:cubicBezTo>
                  <a:pt x="622626" y="2165320"/>
                  <a:pt x="622796" y="2165315"/>
                  <a:pt x="622963" y="2165262"/>
                </a:cubicBezTo>
                <a:cubicBezTo>
                  <a:pt x="673240" y="1815167"/>
                  <a:pt x="954279" y="1536596"/>
                  <a:pt x="1313129" y="1477664"/>
                </a:cubicBezTo>
                <a:lnTo>
                  <a:pt x="1313246" y="1476525"/>
                </a:lnTo>
                <a:cubicBezTo>
                  <a:pt x="1318555" y="1475523"/>
                  <a:pt x="1323883" y="1474582"/>
                  <a:pt x="1329459" y="1474998"/>
                </a:cubicBezTo>
                <a:cubicBezTo>
                  <a:pt x="1360642" y="1469485"/>
                  <a:pt x="1392535" y="1466527"/>
                  <a:pt x="1424920" y="1466004"/>
                </a:cubicBezTo>
                <a:close/>
                <a:moveTo>
                  <a:pt x="10909360" y="750600"/>
                </a:moveTo>
                <a:cubicBezTo>
                  <a:pt x="10962636" y="1021506"/>
                  <a:pt x="11177479" y="1236303"/>
                  <a:pt x="11452669" y="1295446"/>
                </a:cubicBezTo>
                <a:cubicBezTo>
                  <a:pt x="11399394" y="1024540"/>
                  <a:pt x="11184550" y="809743"/>
                  <a:pt x="10909360" y="750600"/>
                </a:cubicBezTo>
                <a:close/>
                <a:moveTo>
                  <a:pt x="10602109" y="750600"/>
                </a:moveTo>
                <a:cubicBezTo>
                  <a:pt x="10326919" y="809743"/>
                  <a:pt x="10112075" y="1024540"/>
                  <a:pt x="10058800" y="1295446"/>
                </a:cubicBezTo>
                <a:cubicBezTo>
                  <a:pt x="10333990" y="1236303"/>
                  <a:pt x="10548833" y="1021506"/>
                  <a:pt x="10602109" y="750600"/>
                </a:cubicBezTo>
                <a:close/>
                <a:moveTo>
                  <a:pt x="9217207" y="750600"/>
                </a:moveTo>
                <a:cubicBezTo>
                  <a:pt x="9270483" y="1021506"/>
                  <a:pt x="9485326" y="1236303"/>
                  <a:pt x="9760516" y="1295446"/>
                </a:cubicBezTo>
                <a:cubicBezTo>
                  <a:pt x="9707241" y="1024540"/>
                  <a:pt x="9492397" y="809743"/>
                  <a:pt x="9217207" y="750600"/>
                </a:cubicBezTo>
                <a:close/>
                <a:moveTo>
                  <a:pt x="8909958" y="750600"/>
                </a:moveTo>
                <a:cubicBezTo>
                  <a:pt x="8634768" y="809743"/>
                  <a:pt x="8419924" y="1024540"/>
                  <a:pt x="8366649" y="1295446"/>
                </a:cubicBezTo>
                <a:cubicBezTo>
                  <a:pt x="8641839" y="1236303"/>
                  <a:pt x="8856682" y="1021506"/>
                  <a:pt x="8909958" y="750600"/>
                </a:cubicBezTo>
                <a:close/>
                <a:moveTo>
                  <a:pt x="7525056" y="750600"/>
                </a:moveTo>
                <a:cubicBezTo>
                  <a:pt x="7578332" y="1021506"/>
                  <a:pt x="7793175" y="1236303"/>
                  <a:pt x="8068365" y="1295446"/>
                </a:cubicBezTo>
                <a:cubicBezTo>
                  <a:pt x="8015090" y="1024540"/>
                  <a:pt x="7800246" y="809743"/>
                  <a:pt x="7525056" y="750600"/>
                </a:cubicBezTo>
                <a:close/>
                <a:moveTo>
                  <a:pt x="7217807" y="750600"/>
                </a:moveTo>
                <a:cubicBezTo>
                  <a:pt x="6942617" y="809743"/>
                  <a:pt x="6727773" y="1024540"/>
                  <a:pt x="6674498" y="1295446"/>
                </a:cubicBezTo>
                <a:cubicBezTo>
                  <a:pt x="6949688" y="1236303"/>
                  <a:pt x="7164531" y="1021506"/>
                  <a:pt x="7217807" y="750600"/>
                </a:cubicBezTo>
                <a:close/>
                <a:moveTo>
                  <a:pt x="5832905" y="750600"/>
                </a:moveTo>
                <a:cubicBezTo>
                  <a:pt x="5886181" y="1021506"/>
                  <a:pt x="6101024" y="1236303"/>
                  <a:pt x="6376214" y="1295446"/>
                </a:cubicBezTo>
                <a:cubicBezTo>
                  <a:pt x="6322939" y="1024540"/>
                  <a:pt x="6108095" y="809743"/>
                  <a:pt x="5832905" y="750600"/>
                </a:cubicBezTo>
                <a:close/>
                <a:moveTo>
                  <a:pt x="5525656" y="750600"/>
                </a:moveTo>
                <a:cubicBezTo>
                  <a:pt x="5250466" y="809743"/>
                  <a:pt x="5035622" y="1024540"/>
                  <a:pt x="4982347" y="1295446"/>
                </a:cubicBezTo>
                <a:cubicBezTo>
                  <a:pt x="5257537" y="1236303"/>
                  <a:pt x="5472380" y="1021506"/>
                  <a:pt x="5525656" y="750600"/>
                </a:cubicBezTo>
                <a:close/>
                <a:moveTo>
                  <a:pt x="4140754" y="750600"/>
                </a:moveTo>
                <a:cubicBezTo>
                  <a:pt x="4194030" y="1021506"/>
                  <a:pt x="4408873" y="1236303"/>
                  <a:pt x="4684063" y="1295446"/>
                </a:cubicBezTo>
                <a:cubicBezTo>
                  <a:pt x="4630788" y="1024540"/>
                  <a:pt x="4415944" y="809743"/>
                  <a:pt x="4140754" y="750600"/>
                </a:cubicBezTo>
                <a:close/>
                <a:moveTo>
                  <a:pt x="3833505" y="750600"/>
                </a:moveTo>
                <a:cubicBezTo>
                  <a:pt x="3558315" y="809743"/>
                  <a:pt x="3343471" y="1024540"/>
                  <a:pt x="3290196" y="1295446"/>
                </a:cubicBezTo>
                <a:cubicBezTo>
                  <a:pt x="3565386" y="1236303"/>
                  <a:pt x="3780229" y="1021506"/>
                  <a:pt x="3833505" y="750600"/>
                </a:cubicBezTo>
                <a:close/>
                <a:moveTo>
                  <a:pt x="2448603" y="750600"/>
                </a:moveTo>
                <a:cubicBezTo>
                  <a:pt x="2501879" y="1021506"/>
                  <a:pt x="2716722" y="1236303"/>
                  <a:pt x="2991912" y="1295446"/>
                </a:cubicBezTo>
                <a:cubicBezTo>
                  <a:pt x="2938637" y="1024540"/>
                  <a:pt x="2723793" y="809743"/>
                  <a:pt x="2448603" y="750600"/>
                </a:cubicBezTo>
                <a:close/>
                <a:moveTo>
                  <a:pt x="2141354" y="750600"/>
                </a:moveTo>
                <a:cubicBezTo>
                  <a:pt x="1866164" y="809743"/>
                  <a:pt x="1651320" y="1024540"/>
                  <a:pt x="1598045" y="1295446"/>
                </a:cubicBezTo>
                <a:cubicBezTo>
                  <a:pt x="1873235" y="1236303"/>
                  <a:pt x="2088078" y="1021506"/>
                  <a:pt x="2141354" y="750600"/>
                </a:cubicBezTo>
                <a:close/>
                <a:moveTo>
                  <a:pt x="756452" y="750600"/>
                </a:moveTo>
                <a:cubicBezTo>
                  <a:pt x="809728" y="1021506"/>
                  <a:pt x="1024571" y="1236303"/>
                  <a:pt x="1299761" y="1295446"/>
                </a:cubicBezTo>
                <a:cubicBezTo>
                  <a:pt x="1246486" y="1024540"/>
                  <a:pt x="1031642" y="809743"/>
                  <a:pt x="756452" y="750600"/>
                </a:cubicBezTo>
                <a:close/>
                <a:moveTo>
                  <a:pt x="12192000" y="647790"/>
                </a:moveTo>
                <a:lnTo>
                  <a:pt x="12192000" y="780838"/>
                </a:lnTo>
                <a:cubicBezTo>
                  <a:pt x="11966807" y="865550"/>
                  <a:pt x="11797421" y="1059155"/>
                  <a:pt x="11750953" y="1295446"/>
                </a:cubicBezTo>
                <a:cubicBezTo>
                  <a:pt x="11935988" y="1255679"/>
                  <a:pt x="12093739" y="1145540"/>
                  <a:pt x="12192000" y="994335"/>
                </a:cubicBezTo>
                <a:lnTo>
                  <a:pt x="12192000" y="1195909"/>
                </a:lnTo>
                <a:cubicBezTo>
                  <a:pt x="12071770" y="1314911"/>
                  <a:pt x="11914089" y="1397686"/>
                  <a:pt x="11737582" y="1426902"/>
                </a:cubicBezTo>
                <a:lnTo>
                  <a:pt x="11737466" y="1428050"/>
                </a:lnTo>
                <a:cubicBezTo>
                  <a:pt x="11732155" y="1429061"/>
                  <a:pt x="11726826" y="1430009"/>
                  <a:pt x="11721249" y="1429590"/>
                </a:cubicBezTo>
                <a:cubicBezTo>
                  <a:pt x="11690077" y="1435144"/>
                  <a:pt x="11658197" y="1438125"/>
                  <a:pt x="11625822" y="1438652"/>
                </a:cubicBezTo>
                <a:lnTo>
                  <a:pt x="11608704" y="1440278"/>
                </a:lnTo>
                <a:lnTo>
                  <a:pt x="11608678" y="1439783"/>
                </a:lnTo>
                <a:lnTo>
                  <a:pt x="11608179" y="1439816"/>
                </a:lnTo>
                <a:cubicBezTo>
                  <a:pt x="11607613" y="1436014"/>
                  <a:pt x="11607586" y="1432198"/>
                  <a:pt x="11607586" y="1428376"/>
                </a:cubicBezTo>
                <a:cubicBezTo>
                  <a:pt x="11607586" y="1422694"/>
                  <a:pt x="11607645" y="1417025"/>
                  <a:pt x="11608957" y="1411395"/>
                </a:cubicBezTo>
                <a:cubicBezTo>
                  <a:pt x="11608914" y="1380067"/>
                  <a:pt x="11611364" y="1349182"/>
                  <a:pt x="11616421" y="1318938"/>
                </a:cubicBezTo>
                <a:lnTo>
                  <a:pt x="11616961" y="1312248"/>
                </a:lnTo>
                <a:cubicBezTo>
                  <a:pt x="11617130" y="1312243"/>
                  <a:pt x="11617299" y="1312238"/>
                  <a:pt x="11617466" y="1312185"/>
                </a:cubicBezTo>
                <a:cubicBezTo>
                  <a:pt x="11662185" y="998329"/>
                  <a:pt x="11889463" y="741504"/>
                  <a:pt x="12192000" y="647790"/>
                </a:cubicBezTo>
                <a:close/>
                <a:moveTo>
                  <a:pt x="10767111" y="605769"/>
                </a:moveTo>
                <a:lnTo>
                  <a:pt x="10784198" y="607392"/>
                </a:lnTo>
                <a:cubicBezTo>
                  <a:pt x="10816584" y="607919"/>
                  <a:pt x="10848477" y="610900"/>
                  <a:pt x="10879660" y="616457"/>
                </a:cubicBezTo>
                <a:cubicBezTo>
                  <a:pt x="10885236" y="616038"/>
                  <a:pt x="10890564" y="616986"/>
                  <a:pt x="10895873" y="617996"/>
                </a:cubicBezTo>
                <a:lnTo>
                  <a:pt x="10895990" y="619144"/>
                </a:lnTo>
                <a:cubicBezTo>
                  <a:pt x="11254840" y="678542"/>
                  <a:pt x="11535879" y="959319"/>
                  <a:pt x="11586156" y="1312185"/>
                </a:cubicBezTo>
                <a:cubicBezTo>
                  <a:pt x="11586323" y="1312238"/>
                  <a:pt x="11586492" y="1312243"/>
                  <a:pt x="11586661" y="1312248"/>
                </a:cubicBezTo>
                <a:lnTo>
                  <a:pt x="11587201" y="1318938"/>
                </a:lnTo>
                <a:cubicBezTo>
                  <a:pt x="11592258" y="1349182"/>
                  <a:pt x="11594708" y="1380067"/>
                  <a:pt x="11594665" y="1411395"/>
                </a:cubicBezTo>
                <a:cubicBezTo>
                  <a:pt x="11595977" y="1417025"/>
                  <a:pt x="11596036" y="1422694"/>
                  <a:pt x="11596036" y="1428376"/>
                </a:cubicBezTo>
                <a:cubicBezTo>
                  <a:pt x="11596036" y="1432198"/>
                  <a:pt x="11596009" y="1436014"/>
                  <a:pt x="11595443" y="1439816"/>
                </a:cubicBezTo>
                <a:lnTo>
                  <a:pt x="11594944" y="1439783"/>
                </a:lnTo>
                <a:lnTo>
                  <a:pt x="11594918" y="1440278"/>
                </a:lnTo>
                <a:lnTo>
                  <a:pt x="11577800" y="1438652"/>
                </a:lnTo>
                <a:cubicBezTo>
                  <a:pt x="11545425" y="1438125"/>
                  <a:pt x="11513545" y="1435144"/>
                  <a:pt x="11482373" y="1429590"/>
                </a:cubicBezTo>
                <a:cubicBezTo>
                  <a:pt x="11476796" y="1430009"/>
                  <a:pt x="11471467" y="1429061"/>
                  <a:pt x="11466156" y="1428050"/>
                </a:cubicBezTo>
                <a:lnTo>
                  <a:pt x="11466040" y="1426902"/>
                </a:lnTo>
                <a:cubicBezTo>
                  <a:pt x="11107189" y="1367503"/>
                  <a:pt x="10826150" y="1086726"/>
                  <a:pt x="10775875" y="733861"/>
                </a:cubicBezTo>
                <a:cubicBezTo>
                  <a:pt x="10775707" y="733808"/>
                  <a:pt x="10775539" y="733803"/>
                  <a:pt x="10775369" y="733798"/>
                </a:cubicBezTo>
                <a:lnTo>
                  <a:pt x="10774831" y="727122"/>
                </a:lnTo>
                <a:cubicBezTo>
                  <a:pt x="10769772" y="696872"/>
                  <a:pt x="10767321" y="665981"/>
                  <a:pt x="10767364" y="634646"/>
                </a:cubicBezTo>
                <a:cubicBezTo>
                  <a:pt x="10766052" y="629018"/>
                  <a:pt x="10765993" y="623351"/>
                  <a:pt x="10765993" y="617670"/>
                </a:cubicBezTo>
                <a:lnTo>
                  <a:pt x="10766587" y="606230"/>
                </a:lnTo>
                <a:lnTo>
                  <a:pt x="10767085" y="606263"/>
                </a:lnTo>
                <a:close/>
                <a:moveTo>
                  <a:pt x="10744358" y="605769"/>
                </a:moveTo>
                <a:lnTo>
                  <a:pt x="10744384" y="606263"/>
                </a:lnTo>
                <a:lnTo>
                  <a:pt x="10744882" y="606230"/>
                </a:lnTo>
                <a:lnTo>
                  <a:pt x="10745476" y="617670"/>
                </a:lnTo>
                <a:cubicBezTo>
                  <a:pt x="10745476" y="623351"/>
                  <a:pt x="10745417" y="629018"/>
                  <a:pt x="10744105" y="634646"/>
                </a:cubicBezTo>
                <a:cubicBezTo>
                  <a:pt x="10744148" y="665981"/>
                  <a:pt x="10741697" y="696872"/>
                  <a:pt x="10736638" y="727122"/>
                </a:cubicBezTo>
                <a:lnTo>
                  <a:pt x="10736100" y="733798"/>
                </a:lnTo>
                <a:cubicBezTo>
                  <a:pt x="10735930" y="733803"/>
                  <a:pt x="10735762" y="733808"/>
                  <a:pt x="10735594" y="733861"/>
                </a:cubicBezTo>
                <a:cubicBezTo>
                  <a:pt x="10685319" y="1086726"/>
                  <a:pt x="10404280" y="1367503"/>
                  <a:pt x="10045429" y="1426902"/>
                </a:cubicBezTo>
                <a:lnTo>
                  <a:pt x="10045313" y="1428050"/>
                </a:lnTo>
                <a:cubicBezTo>
                  <a:pt x="10040002" y="1429061"/>
                  <a:pt x="10034673" y="1430009"/>
                  <a:pt x="10029096" y="1429590"/>
                </a:cubicBezTo>
                <a:cubicBezTo>
                  <a:pt x="9997924" y="1435144"/>
                  <a:pt x="9966044" y="1438125"/>
                  <a:pt x="9933669" y="1438652"/>
                </a:cubicBezTo>
                <a:lnTo>
                  <a:pt x="9916551" y="1440278"/>
                </a:lnTo>
                <a:lnTo>
                  <a:pt x="9916525" y="1439783"/>
                </a:lnTo>
                <a:lnTo>
                  <a:pt x="9916026" y="1439816"/>
                </a:lnTo>
                <a:cubicBezTo>
                  <a:pt x="9915460" y="1436014"/>
                  <a:pt x="9915433" y="1432198"/>
                  <a:pt x="9915433" y="1428376"/>
                </a:cubicBezTo>
                <a:cubicBezTo>
                  <a:pt x="9915433" y="1422694"/>
                  <a:pt x="9915492" y="1417025"/>
                  <a:pt x="9916804" y="1411395"/>
                </a:cubicBezTo>
                <a:cubicBezTo>
                  <a:pt x="9916761" y="1380067"/>
                  <a:pt x="9919211" y="1349182"/>
                  <a:pt x="9924268" y="1318938"/>
                </a:cubicBezTo>
                <a:lnTo>
                  <a:pt x="9924808" y="1312248"/>
                </a:lnTo>
                <a:cubicBezTo>
                  <a:pt x="9924977" y="1312243"/>
                  <a:pt x="9925146" y="1312238"/>
                  <a:pt x="9925314" y="1312185"/>
                </a:cubicBezTo>
                <a:cubicBezTo>
                  <a:pt x="9975590" y="959319"/>
                  <a:pt x="10256629" y="678542"/>
                  <a:pt x="10615479" y="619144"/>
                </a:cubicBezTo>
                <a:lnTo>
                  <a:pt x="10615596" y="617996"/>
                </a:lnTo>
                <a:cubicBezTo>
                  <a:pt x="10620905" y="616986"/>
                  <a:pt x="10626233" y="616038"/>
                  <a:pt x="10631809" y="616457"/>
                </a:cubicBezTo>
                <a:cubicBezTo>
                  <a:pt x="10662992" y="610900"/>
                  <a:pt x="10694885" y="607919"/>
                  <a:pt x="10727271" y="607392"/>
                </a:cubicBezTo>
                <a:close/>
                <a:moveTo>
                  <a:pt x="9074958" y="605769"/>
                </a:moveTo>
                <a:lnTo>
                  <a:pt x="9092045" y="607392"/>
                </a:lnTo>
                <a:cubicBezTo>
                  <a:pt x="9124431" y="607919"/>
                  <a:pt x="9156324" y="610900"/>
                  <a:pt x="9187507" y="616457"/>
                </a:cubicBezTo>
                <a:cubicBezTo>
                  <a:pt x="9193083" y="616038"/>
                  <a:pt x="9198411" y="616986"/>
                  <a:pt x="9203720" y="617996"/>
                </a:cubicBezTo>
                <a:lnTo>
                  <a:pt x="9203837" y="619144"/>
                </a:lnTo>
                <a:cubicBezTo>
                  <a:pt x="9562687" y="678542"/>
                  <a:pt x="9843726" y="959319"/>
                  <a:pt x="9894002" y="1312185"/>
                </a:cubicBezTo>
                <a:cubicBezTo>
                  <a:pt x="9894170" y="1312238"/>
                  <a:pt x="9894339" y="1312243"/>
                  <a:pt x="9894508" y="1312248"/>
                </a:cubicBezTo>
                <a:lnTo>
                  <a:pt x="9895048" y="1318938"/>
                </a:lnTo>
                <a:cubicBezTo>
                  <a:pt x="9900105" y="1349182"/>
                  <a:pt x="9902555" y="1380067"/>
                  <a:pt x="9902512" y="1411395"/>
                </a:cubicBezTo>
                <a:cubicBezTo>
                  <a:pt x="9903824" y="1417025"/>
                  <a:pt x="9903883" y="1422694"/>
                  <a:pt x="9903883" y="1428376"/>
                </a:cubicBezTo>
                <a:cubicBezTo>
                  <a:pt x="9903883" y="1432198"/>
                  <a:pt x="9903856" y="1436014"/>
                  <a:pt x="9903290" y="1439816"/>
                </a:cubicBezTo>
                <a:lnTo>
                  <a:pt x="9902791" y="1439783"/>
                </a:lnTo>
                <a:lnTo>
                  <a:pt x="9902765" y="1440278"/>
                </a:lnTo>
                <a:lnTo>
                  <a:pt x="9885647" y="1438652"/>
                </a:lnTo>
                <a:cubicBezTo>
                  <a:pt x="9853272" y="1438125"/>
                  <a:pt x="9821392" y="1435144"/>
                  <a:pt x="9790220" y="1429590"/>
                </a:cubicBezTo>
                <a:cubicBezTo>
                  <a:pt x="9784643" y="1430009"/>
                  <a:pt x="9779314" y="1429061"/>
                  <a:pt x="9774003" y="1428050"/>
                </a:cubicBezTo>
                <a:lnTo>
                  <a:pt x="9773887" y="1426902"/>
                </a:lnTo>
                <a:cubicBezTo>
                  <a:pt x="9415036" y="1367503"/>
                  <a:pt x="9133997" y="1086726"/>
                  <a:pt x="9083722" y="733861"/>
                </a:cubicBezTo>
                <a:cubicBezTo>
                  <a:pt x="9083554" y="733808"/>
                  <a:pt x="9083386" y="733803"/>
                  <a:pt x="9083216" y="733798"/>
                </a:cubicBezTo>
                <a:lnTo>
                  <a:pt x="9082678" y="727122"/>
                </a:lnTo>
                <a:cubicBezTo>
                  <a:pt x="9077619" y="696872"/>
                  <a:pt x="9075168" y="665981"/>
                  <a:pt x="9075211" y="634646"/>
                </a:cubicBezTo>
                <a:cubicBezTo>
                  <a:pt x="9073899" y="629018"/>
                  <a:pt x="9073840" y="623351"/>
                  <a:pt x="9073840" y="617670"/>
                </a:cubicBezTo>
                <a:lnTo>
                  <a:pt x="9074434" y="606230"/>
                </a:lnTo>
                <a:lnTo>
                  <a:pt x="9074932" y="606263"/>
                </a:lnTo>
                <a:close/>
                <a:moveTo>
                  <a:pt x="9052207" y="605769"/>
                </a:moveTo>
                <a:lnTo>
                  <a:pt x="9052233" y="606263"/>
                </a:lnTo>
                <a:lnTo>
                  <a:pt x="9052731" y="606230"/>
                </a:lnTo>
                <a:lnTo>
                  <a:pt x="9053325" y="617670"/>
                </a:lnTo>
                <a:cubicBezTo>
                  <a:pt x="9053325" y="623351"/>
                  <a:pt x="9053266" y="629018"/>
                  <a:pt x="9051954" y="634646"/>
                </a:cubicBezTo>
                <a:cubicBezTo>
                  <a:pt x="9051997" y="665981"/>
                  <a:pt x="9049546" y="696872"/>
                  <a:pt x="9044487" y="727122"/>
                </a:cubicBezTo>
                <a:lnTo>
                  <a:pt x="9043949" y="733798"/>
                </a:lnTo>
                <a:cubicBezTo>
                  <a:pt x="9043779" y="733803"/>
                  <a:pt x="9043611" y="733808"/>
                  <a:pt x="9043443" y="733861"/>
                </a:cubicBezTo>
                <a:cubicBezTo>
                  <a:pt x="8993168" y="1086726"/>
                  <a:pt x="8712129" y="1367503"/>
                  <a:pt x="8353278" y="1426902"/>
                </a:cubicBezTo>
                <a:lnTo>
                  <a:pt x="8353162" y="1428050"/>
                </a:lnTo>
                <a:cubicBezTo>
                  <a:pt x="8347851" y="1429061"/>
                  <a:pt x="8342522" y="1430009"/>
                  <a:pt x="8336945" y="1429590"/>
                </a:cubicBezTo>
                <a:cubicBezTo>
                  <a:pt x="8305773" y="1435144"/>
                  <a:pt x="8273893" y="1438125"/>
                  <a:pt x="8241519" y="1438652"/>
                </a:cubicBezTo>
                <a:lnTo>
                  <a:pt x="8224400" y="1440278"/>
                </a:lnTo>
                <a:lnTo>
                  <a:pt x="8224374" y="1439783"/>
                </a:lnTo>
                <a:lnTo>
                  <a:pt x="8223875" y="1439816"/>
                </a:lnTo>
                <a:cubicBezTo>
                  <a:pt x="8223309" y="1436014"/>
                  <a:pt x="8223282" y="1432198"/>
                  <a:pt x="8223282" y="1428376"/>
                </a:cubicBezTo>
                <a:cubicBezTo>
                  <a:pt x="8223282" y="1422694"/>
                  <a:pt x="8223341" y="1417025"/>
                  <a:pt x="8224653" y="1411395"/>
                </a:cubicBezTo>
                <a:cubicBezTo>
                  <a:pt x="8224611" y="1380067"/>
                  <a:pt x="8227060" y="1349182"/>
                  <a:pt x="8232117" y="1318938"/>
                </a:cubicBezTo>
                <a:lnTo>
                  <a:pt x="8232657" y="1312248"/>
                </a:lnTo>
                <a:cubicBezTo>
                  <a:pt x="8232826" y="1312243"/>
                  <a:pt x="8232995" y="1312238"/>
                  <a:pt x="8233163" y="1312185"/>
                </a:cubicBezTo>
                <a:cubicBezTo>
                  <a:pt x="8283439" y="959319"/>
                  <a:pt x="8564478" y="678542"/>
                  <a:pt x="8923328" y="619144"/>
                </a:cubicBezTo>
                <a:lnTo>
                  <a:pt x="8923445" y="617996"/>
                </a:lnTo>
                <a:cubicBezTo>
                  <a:pt x="8928754" y="616986"/>
                  <a:pt x="8934082" y="616038"/>
                  <a:pt x="8939658" y="616457"/>
                </a:cubicBezTo>
                <a:cubicBezTo>
                  <a:pt x="8970841" y="610900"/>
                  <a:pt x="9002734" y="607919"/>
                  <a:pt x="9035120" y="607392"/>
                </a:cubicBezTo>
                <a:close/>
                <a:moveTo>
                  <a:pt x="7382807" y="605769"/>
                </a:moveTo>
                <a:lnTo>
                  <a:pt x="7399895" y="607392"/>
                </a:lnTo>
                <a:cubicBezTo>
                  <a:pt x="7432280" y="607919"/>
                  <a:pt x="7464173" y="610900"/>
                  <a:pt x="7495356" y="616457"/>
                </a:cubicBezTo>
                <a:cubicBezTo>
                  <a:pt x="7500932" y="616038"/>
                  <a:pt x="7506260" y="616986"/>
                  <a:pt x="7511569" y="617996"/>
                </a:cubicBezTo>
                <a:lnTo>
                  <a:pt x="7511686" y="619144"/>
                </a:lnTo>
                <a:cubicBezTo>
                  <a:pt x="7870536" y="678542"/>
                  <a:pt x="8151575" y="959319"/>
                  <a:pt x="8201852" y="1312185"/>
                </a:cubicBezTo>
                <a:cubicBezTo>
                  <a:pt x="8202019" y="1312238"/>
                  <a:pt x="8202189" y="1312243"/>
                  <a:pt x="8202357" y="1312248"/>
                </a:cubicBezTo>
                <a:lnTo>
                  <a:pt x="8202898" y="1318938"/>
                </a:lnTo>
                <a:cubicBezTo>
                  <a:pt x="8207954" y="1349182"/>
                  <a:pt x="8210404" y="1380067"/>
                  <a:pt x="8210362" y="1411395"/>
                </a:cubicBezTo>
                <a:cubicBezTo>
                  <a:pt x="8211674" y="1417025"/>
                  <a:pt x="8211732" y="1422694"/>
                  <a:pt x="8211732" y="1428376"/>
                </a:cubicBezTo>
                <a:cubicBezTo>
                  <a:pt x="8211732" y="1432198"/>
                  <a:pt x="8211705" y="1436014"/>
                  <a:pt x="8211139" y="1439816"/>
                </a:cubicBezTo>
                <a:lnTo>
                  <a:pt x="8210640" y="1439783"/>
                </a:lnTo>
                <a:lnTo>
                  <a:pt x="8210614" y="1440278"/>
                </a:lnTo>
                <a:lnTo>
                  <a:pt x="8193496" y="1438652"/>
                </a:lnTo>
                <a:cubicBezTo>
                  <a:pt x="8161122" y="1438125"/>
                  <a:pt x="8129241" y="1435144"/>
                  <a:pt x="8098069" y="1429590"/>
                </a:cubicBezTo>
                <a:cubicBezTo>
                  <a:pt x="8092492" y="1430009"/>
                  <a:pt x="8087163" y="1429061"/>
                  <a:pt x="8081853" y="1428050"/>
                </a:cubicBezTo>
                <a:lnTo>
                  <a:pt x="8081737" y="1426902"/>
                </a:lnTo>
                <a:cubicBezTo>
                  <a:pt x="7722885" y="1367503"/>
                  <a:pt x="7441846" y="1086726"/>
                  <a:pt x="7391571" y="733861"/>
                </a:cubicBezTo>
                <a:cubicBezTo>
                  <a:pt x="7391403" y="733808"/>
                  <a:pt x="7391235" y="733803"/>
                  <a:pt x="7391065" y="733798"/>
                </a:cubicBezTo>
                <a:lnTo>
                  <a:pt x="7390527" y="727122"/>
                </a:lnTo>
                <a:cubicBezTo>
                  <a:pt x="7385468" y="696872"/>
                  <a:pt x="7383018" y="665981"/>
                  <a:pt x="7383060" y="634646"/>
                </a:cubicBezTo>
                <a:cubicBezTo>
                  <a:pt x="7381748" y="629018"/>
                  <a:pt x="7381689" y="623351"/>
                  <a:pt x="7381689" y="617670"/>
                </a:cubicBezTo>
                <a:lnTo>
                  <a:pt x="7382283" y="606230"/>
                </a:lnTo>
                <a:lnTo>
                  <a:pt x="7382781" y="606263"/>
                </a:lnTo>
                <a:close/>
                <a:moveTo>
                  <a:pt x="5690656" y="605769"/>
                </a:moveTo>
                <a:lnTo>
                  <a:pt x="5707743" y="607392"/>
                </a:lnTo>
                <a:cubicBezTo>
                  <a:pt x="5740129" y="607919"/>
                  <a:pt x="5772021" y="610900"/>
                  <a:pt x="5803205" y="616457"/>
                </a:cubicBezTo>
                <a:cubicBezTo>
                  <a:pt x="5808781" y="616038"/>
                  <a:pt x="5814109" y="616986"/>
                  <a:pt x="5819417" y="617996"/>
                </a:cubicBezTo>
                <a:lnTo>
                  <a:pt x="5819534" y="619144"/>
                </a:lnTo>
                <a:cubicBezTo>
                  <a:pt x="6178385" y="678542"/>
                  <a:pt x="6459424" y="959319"/>
                  <a:pt x="6509700" y="1312185"/>
                </a:cubicBezTo>
                <a:cubicBezTo>
                  <a:pt x="6509868" y="1312238"/>
                  <a:pt x="6510037" y="1312243"/>
                  <a:pt x="6510206" y="1312248"/>
                </a:cubicBezTo>
                <a:lnTo>
                  <a:pt x="6510746" y="1318938"/>
                </a:lnTo>
                <a:cubicBezTo>
                  <a:pt x="6515803" y="1349182"/>
                  <a:pt x="6518252" y="1380067"/>
                  <a:pt x="6518210" y="1411395"/>
                </a:cubicBezTo>
                <a:cubicBezTo>
                  <a:pt x="6519522" y="1417025"/>
                  <a:pt x="6519581" y="1422694"/>
                  <a:pt x="6519581" y="1428376"/>
                </a:cubicBezTo>
                <a:cubicBezTo>
                  <a:pt x="6519581" y="1432198"/>
                  <a:pt x="6519554" y="1436014"/>
                  <a:pt x="6518988" y="1439816"/>
                </a:cubicBezTo>
                <a:lnTo>
                  <a:pt x="6518489" y="1439783"/>
                </a:lnTo>
                <a:lnTo>
                  <a:pt x="6518463" y="1440278"/>
                </a:lnTo>
                <a:lnTo>
                  <a:pt x="6501344" y="1438652"/>
                </a:lnTo>
                <a:cubicBezTo>
                  <a:pt x="6468970" y="1438125"/>
                  <a:pt x="6437090" y="1435144"/>
                  <a:pt x="6405918" y="1429590"/>
                </a:cubicBezTo>
                <a:cubicBezTo>
                  <a:pt x="6400341" y="1430009"/>
                  <a:pt x="6395012" y="1429061"/>
                  <a:pt x="6389701" y="1428050"/>
                </a:cubicBezTo>
                <a:lnTo>
                  <a:pt x="6389585" y="1426902"/>
                </a:lnTo>
                <a:cubicBezTo>
                  <a:pt x="6030734" y="1367503"/>
                  <a:pt x="5749695" y="1086726"/>
                  <a:pt x="5699419" y="733861"/>
                </a:cubicBezTo>
                <a:cubicBezTo>
                  <a:pt x="5699252" y="733808"/>
                  <a:pt x="5699083" y="733803"/>
                  <a:pt x="5698914" y="733798"/>
                </a:cubicBezTo>
                <a:lnTo>
                  <a:pt x="5698375" y="727122"/>
                </a:lnTo>
                <a:cubicBezTo>
                  <a:pt x="5693317" y="696872"/>
                  <a:pt x="5690866" y="665981"/>
                  <a:pt x="5690908" y="634646"/>
                </a:cubicBezTo>
                <a:cubicBezTo>
                  <a:pt x="5689596" y="629018"/>
                  <a:pt x="5689538" y="623351"/>
                  <a:pt x="5689538" y="617670"/>
                </a:cubicBezTo>
                <a:lnTo>
                  <a:pt x="5690132" y="606230"/>
                </a:lnTo>
                <a:lnTo>
                  <a:pt x="5690630" y="606263"/>
                </a:lnTo>
                <a:close/>
                <a:moveTo>
                  <a:pt x="5667905" y="605769"/>
                </a:moveTo>
                <a:lnTo>
                  <a:pt x="5667931" y="606263"/>
                </a:lnTo>
                <a:lnTo>
                  <a:pt x="5668429" y="606230"/>
                </a:lnTo>
                <a:lnTo>
                  <a:pt x="5669023" y="617670"/>
                </a:lnTo>
                <a:cubicBezTo>
                  <a:pt x="5669023" y="623351"/>
                  <a:pt x="5668964" y="629018"/>
                  <a:pt x="5667652" y="634646"/>
                </a:cubicBezTo>
                <a:cubicBezTo>
                  <a:pt x="5667694" y="665981"/>
                  <a:pt x="5665244" y="696872"/>
                  <a:pt x="5660185" y="727122"/>
                </a:cubicBezTo>
                <a:lnTo>
                  <a:pt x="5659647" y="733798"/>
                </a:lnTo>
                <a:cubicBezTo>
                  <a:pt x="5659477" y="733803"/>
                  <a:pt x="5659309" y="733808"/>
                  <a:pt x="5659141" y="733861"/>
                </a:cubicBezTo>
                <a:cubicBezTo>
                  <a:pt x="5608866" y="1086726"/>
                  <a:pt x="5327827" y="1367503"/>
                  <a:pt x="4968975" y="1426902"/>
                </a:cubicBezTo>
                <a:lnTo>
                  <a:pt x="4968859" y="1428050"/>
                </a:lnTo>
                <a:cubicBezTo>
                  <a:pt x="4963549" y="1429061"/>
                  <a:pt x="4958220" y="1430009"/>
                  <a:pt x="4952643" y="1429590"/>
                </a:cubicBezTo>
                <a:cubicBezTo>
                  <a:pt x="4921471" y="1435144"/>
                  <a:pt x="4889590" y="1438125"/>
                  <a:pt x="4857216" y="1438652"/>
                </a:cubicBezTo>
                <a:lnTo>
                  <a:pt x="4840098" y="1440278"/>
                </a:lnTo>
                <a:lnTo>
                  <a:pt x="4840072" y="1439783"/>
                </a:lnTo>
                <a:lnTo>
                  <a:pt x="4839573" y="1439816"/>
                </a:lnTo>
                <a:cubicBezTo>
                  <a:pt x="4839007" y="1436014"/>
                  <a:pt x="4838980" y="1432198"/>
                  <a:pt x="4838980" y="1428376"/>
                </a:cubicBezTo>
                <a:cubicBezTo>
                  <a:pt x="4838980" y="1422694"/>
                  <a:pt x="4839038" y="1417025"/>
                  <a:pt x="4840350" y="1411395"/>
                </a:cubicBezTo>
                <a:cubicBezTo>
                  <a:pt x="4840308" y="1380067"/>
                  <a:pt x="4842758" y="1349182"/>
                  <a:pt x="4847814" y="1318938"/>
                </a:cubicBezTo>
                <a:lnTo>
                  <a:pt x="4848355" y="1312248"/>
                </a:lnTo>
                <a:cubicBezTo>
                  <a:pt x="4848523" y="1312243"/>
                  <a:pt x="4848693" y="1312238"/>
                  <a:pt x="4848860" y="1312185"/>
                </a:cubicBezTo>
                <a:cubicBezTo>
                  <a:pt x="4899137" y="959319"/>
                  <a:pt x="5180176" y="678542"/>
                  <a:pt x="5539026" y="619144"/>
                </a:cubicBezTo>
                <a:lnTo>
                  <a:pt x="5539143" y="617996"/>
                </a:lnTo>
                <a:cubicBezTo>
                  <a:pt x="5544452" y="616986"/>
                  <a:pt x="5549780" y="616038"/>
                  <a:pt x="5555356" y="616457"/>
                </a:cubicBezTo>
                <a:cubicBezTo>
                  <a:pt x="5586539" y="610900"/>
                  <a:pt x="5618432" y="607919"/>
                  <a:pt x="5650817" y="607392"/>
                </a:cubicBezTo>
                <a:close/>
                <a:moveTo>
                  <a:pt x="3998505" y="605769"/>
                </a:moveTo>
                <a:lnTo>
                  <a:pt x="4015592" y="607392"/>
                </a:lnTo>
                <a:cubicBezTo>
                  <a:pt x="4047978" y="607919"/>
                  <a:pt x="4079870" y="610900"/>
                  <a:pt x="4111054" y="616457"/>
                </a:cubicBezTo>
                <a:cubicBezTo>
                  <a:pt x="4116630" y="616038"/>
                  <a:pt x="4121958" y="616986"/>
                  <a:pt x="4127266" y="617996"/>
                </a:cubicBezTo>
                <a:lnTo>
                  <a:pt x="4127384" y="619144"/>
                </a:lnTo>
                <a:cubicBezTo>
                  <a:pt x="4486234" y="678542"/>
                  <a:pt x="4767273" y="959319"/>
                  <a:pt x="4817549" y="1312185"/>
                </a:cubicBezTo>
                <a:cubicBezTo>
                  <a:pt x="4817717" y="1312238"/>
                  <a:pt x="4817886" y="1312243"/>
                  <a:pt x="4818055" y="1312248"/>
                </a:cubicBezTo>
                <a:lnTo>
                  <a:pt x="4818595" y="1318938"/>
                </a:lnTo>
                <a:cubicBezTo>
                  <a:pt x="4823652" y="1349182"/>
                  <a:pt x="4826101" y="1380067"/>
                  <a:pt x="4826059" y="1411395"/>
                </a:cubicBezTo>
                <a:cubicBezTo>
                  <a:pt x="4827371" y="1417025"/>
                  <a:pt x="4827430" y="1422694"/>
                  <a:pt x="4827430" y="1428376"/>
                </a:cubicBezTo>
                <a:cubicBezTo>
                  <a:pt x="4827430" y="1432198"/>
                  <a:pt x="4827403" y="1436014"/>
                  <a:pt x="4826837" y="1439816"/>
                </a:cubicBezTo>
                <a:lnTo>
                  <a:pt x="4826338" y="1439783"/>
                </a:lnTo>
                <a:lnTo>
                  <a:pt x="4826312" y="1440278"/>
                </a:lnTo>
                <a:lnTo>
                  <a:pt x="4809193" y="1438652"/>
                </a:lnTo>
                <a:cubicBezTo>
                  <a:pt x="4776819" y="1438125"/>
                  <a:pt x="4744939" y="1435144"/>
                  <a:pt x="4713767" y="1429590"/>
                </a:cubicBezTo>
                <a:cubicBezTo>
                  <a:pt x="4708190" y="1430009"/>
                  <a:pt x="4702861" y="1429061"/>
                  <a:pt x="4697550" y="1428050"/>
                </a:cubicBezTo>
                <a:lnTo>
                  <a:pt x="4697434" y="1426902"/>
                </a:lnTo>
                <a:cubicBezTo>
                  <a:pt x="4338583" y="1367503"/>
                  <a:pt x="4057544" y="1086726"/>
                  <a:pt x="4007268" y="733861"/>
                </a:cubicBezTo>
                <a:cubicBezTo>
                  <a:pt x="4007101" y="733808"/>
                  <a:pt x="4006932" y="733803"/>
                  <a:pt x="4006763" y="733798"/>
                </a:cubicBezTo>
                <a:lnTo>
                  <a:pt x="4006225" y="727122"/>
                </a:lnTo>
                <a:cubicBezTo>
                  <a:pt x="4001166" y="696872"/>
                  <a:pt x="3998715" y="665981"/>
                  <a:pt x="3998757" y="634646"/>
                </a:cubicBezTo>
                <a:cubicBezTo>
                  <a:pt x="3997445" y="629018"/>
                  <a:pt x="3997387" y="623351"/>
                  <a:pt x="3997387" y="617670"/>
                </a:cubicBezTo>
                <a:lnTo>
                  <a:pt x="3997981" y="606230"/>
                </a:lnTo>
                <a:lnTo>
                  <a:pt x="3998479" y="606263"/>
                </a:lnTo>
                <a:close/>
                <a:moveTo>
                  <a:pt x="3975754" y="605769"/>
                </a:moveTo>
                <a:lnTo>
                  <a:pt x="3975780" y="606263"/>
                </a:lnTo>
                <a:lnTo>
                  <a:pt x="3976278" y="606230"/>
                </a:lnTo>
                <a:lnTo>
                  <a:pt x="3976872" y="617670"/>
                </a:lnTo>
                <a:cubicBezTo>
                  <a:pt x="3976872" y="623351"/>
                  <a:pt x="3976813" y="629018"/>
                  <a:pt x="3975501" y="634646"/>
                </a:cubicBezTo>
                <a:cubicBezTo>
                  <a:pt x="3975543" y="665981"/>
                  <a:pt x="3973093" y="696872"/>
                  <a:pt x="3968034" y="727122"/>
                </a:cubicBezTo>
                <a:lnTo>
                  <a:pt x="3967496" y="733798"/>
                </a:lnTo>
                <a:cubicBezTo>
                  <a:pt x="3967326" y="733803"/>
                  <a:pt x="3967158" y="733808"/>
                  <a:pt x="3966990" y="733861"/>
                </a:cubicBezTo>
                <a:cubicBezTo>
                  <a:pt x="3916715" y="1086726"/>
                  <a:pt x="3635676" y="1367503"/>
                  <a:pt x="3276825" y="1426902"/>
                </a:cubicBezTo>
                <a:lnTo>
                  <a:pt x="3276708" y="1428050"/>
                </a:lnTo>
                <a:cubicBezTo>
                  <a:pt x="3271398" y="1429061"/>
                  <a:pt x="3266069" y="1430009"/>
                  <a:pt x="3260492" y="1429590"/>
                </a:cubicBezTo>
                <a:cubicBezTo>
                  <a:pt x="3229320" y="1435144"/>
                  <a:pt x="3197440" y="1438125"/>
                  <a:pt x="3165065" y="1438652"/>
                </a:cubicBezTo>
                <a:lnTo>
                  <a:pt x="3147947" y="1440278"/>
                </a:lnTo>
                <a:lnTo>
                  <a:pt x="3147921" y="1439783"/>
                </a:lnTo>
                <a:lnTo>
                  <a:pt x="3147422" y="1439816"/>
                </a:lnTo>
                <a:cubicBezTo>
                  <a:pt x="3146856" y="1436014"/>
                  <a:pt x="3146829" y="1432198"/>
                  <a:pt x="3146829" y="1428376"/>
                </a:cubicBezTo>
                <a:cubicBezTo>
                  <a:pt x="3146829" y="1422694"/>
                  <a:pt x="3146887" y="1417025"/>
                  <a:pt x="3148199" y="1411395"/>
                </a:cubicBezTo>
                <a:cubicBezTo>
                  <a:pt x="3148157" y="1380067"/>
                  <a:pt x="3150607" y="1349182"/>
                  <a:pt x="3155663" y="1318938"/>
                </a:cubicBezTo>
                <a:lnTo>
                  <a:pt x="3156204" y="1312248"/>
                </a:lnTo>
                <a:cubicBezTo>
                  <a:pt x="3156372" y="1312243"/>
                  <a:pt x="3156542" y="1312238"/>
                  <a:pt x="3156709" y="1312185"/>
                </a:cubicBezTo>
                <a:cubicBezTo>
                  <a:pt x="3206986" y="959319"/>
                  <a:pt x="3488025" y="678542"/>
                  <a:pt x="3846875" y="619144"/>
                </a:cubicBezTo>
                <a:lnTo>
                  <a:pt x="3846992" y="617996"/>
                </a:lnTo>
                <a:cubicBezTo>
                  <a:pt x="3852301" y="616986"/>
                  <a:pt x="3857629" y="616038"/>
                  <a:pt x="3863205" y="616457"/>
                </a:cubicBezTo>
                <a:cubicBezTo>
                  <a:pt x="3894388" y="610900"/>
                  <a:pt x="3926281" y="607919"/>
                  <a:pt x="3958666" y="607392"/>
                </a:cubicBezTo>
                <a:close/>
                <a:moveTo>
                  <a:pt x="2306354" y="605769"/>
                </a:moveTo>
                <a:lnTo>
                  <a:pt x="2323441" y="607392"/>
                </a:lnTo>
                <a:cubicBezTo>
                  <a:pt x="2355827" y="607919"/>
                  <a:pt x="2387719" y="610900"/>
                  <a:pt x="2418903" y="616457"/>
                </a:cubicBezTo>
                <a:cubicBezTo>
                  <a:pt x="2424479" y="616038"/>
                  <a:pt x="2429807" y="616986"/>
                  <a:pt x="2435115" y="617996"/>
                </a:cubicBezTo>
                <a:lnTo>
                  <a:pt x="2435233" y="619144"/>
                </a:lnTo>
                <a:cubicBezTo>
                  <a:pt x="2794083" y="678542"/>
                  <a:pt x="3075122" y="959319"/>
                  <a:pt x="3125398" y="1312185"/>
                </a:cubicBezTo>
                <a:cubicBezTo>
                  <a:pt x="3125566" y="1312238"/>
                  <a:pt x="3125735" y="1312243"/>
                  <a:pt x="3125904" y="1312248"/>
                </a:cubicBezTo>
                <a:lnTo>
                  <a:pt x="3126444" y="1318938"/>
                </a:lnTo>
                <a:cubicBezTo>
                  <a:pt x="3131501" y="1349182"/>
                  <a:pt x="3133950" y="1380067"/>
                  <a:pt x="3133908" y="1411395"/>
                </a:cubicBezTo>
                <a:cubicBezTo>
                  <a:pt x="3135220" y="1417025"/>
                  <a:pt x="3135279" y="1422694"/>
                  <a:pt x="3135279" y="1428376"/>
                </a:cubicBezTo>
                <a:cubicBezTo>
                  <a:pt x="3135279" y="1432198"/>
                  <a:pt x="3135252" y="1436014"/>
                  <a:pt x="3134686" y="1439816"/>
                </a:cubicBezTo>
                <a:lnTo>
                  <a:pt x="3134187" y="1439783"/>
                </a:lnTo>
                <a:lnTo>
                  <a:pt x="3134161" y="1440278"/>
                </a:lnTo>
                <a:lnTo>
                  <a:pt x="3117042" y="1438652"/>
                </a:lnTo>
                <a:cubicBezTo>
                  <a:pt x="3084668" y="1438125"/>
                  <a:pt x="3052788" y="1435144"/>
                  <a:pt x="3021616" y="1429590"/>
                </a:cubicBezTo>
                <a:cubicBezTo>
                  <a:pt x="3016039" y="1430009"/>
                  <a:pt x="3010710" y="1429061"/>
                  <a:pt x="3005399" y="1428050"/>
                </a:cubicBezTo>
                <a:lnTo>
                  <a:pt x="3005283" y="1426902"/>
                </a:lnTo>
                <a:cubicBezTo>
                  <a:pt x="2646432" y="1367503"/>
                  <a:pt x="2365393" y="1086726"/>
                  <a:pt x="2315117" y="733861"/>
                </a:cubicBezTo>
                <a:cubicBezTo>
                  <a:pt x="2314950" y="733808"/>
                  <a:pt x="2314781" y="733803"/>
                  <a:pt x="2314612" y="733798"/>
                </a:cubicBezTo>
                <a:lnTo>
                  <a:pt x="2314074" y="727122"/>
                </a:lnTo>
                <a:cubicBezTo>
                  <a:pt x="2309015" y="696872"/>
                  <a:pt x="2306564" y="665981"/>
                  <a:pt x="2306606" y="634646"/>
                </a:cubicBezTo>
                <a:cubicBezTo>
                  <a:pt x="2305294" y="629018"/>
                  <a:pt x="2305236" y="623351"/>
                  <a:pt x="2305236" y="617670"/>
                </a:cubicBezTo>
                <a:lnTo>
                  <a:pt x="2305830" y="606230"/>
                </a:lnTo>
                <a:lnTo>
                  <a:pt x="2306328" y="606263"/>
                </a:lnTo>
                <a:close/>
                <a:moveTo>
                  <a:pt x="2283603" y="605769"/>
                </a:moveTo>
                <a:lnTo>
                  <a:pt x="2283629" y="606263"/>
                </a:lnTo>
                <a:lnTo>
                  <a:pt x="2284127" y="606230"/>
                </a:lnTo>
                <a:lnTo>
                  <a:pt x="2284721" y="617670"/>
                </a:lnTo>
                <a:cubicBezTo>
                  <a:pt x="2284721" y="623351"/>
                  <a:pt x="2284662" y="629018"/>
                  <a:pt x="2283350" y="634646"/>
                </a:cubicBezTo>
                <a:cubicBezTo>
                  <a:pt x="2283392" y="665981"/>
                  <a:pt x="2280942" y="696872"/>
                  <a:pt x="2275883" y="727122"/>
                </a:cubicBezTo>
                <a:lnTo>
                  <a:pt x="2275345" y="733798"/>
                </a:lnTo>
                <a:cubicBezTo>
                  <a:pt x="2275175" y="733803"/>
                  <a:pt x="2275007" y="733808"/>
                  <a:pt x="2274839" y="733861"/>
                </a:cubicBezTo>
                <a:cubicBezTo>
                  <a:pt x="2224564" y="1086726"/>
                  <a:pt x="1943525" y="1367503"/>
                  <a:pt x="1584673" y="1426902"/>
                </a:cubicBezTo>
                <a:lnTo>
                  <a:pt x="1584557" y="1428050"/>
                </a:lnTo>
                <a:cubicBezTo>
                  <a:pt x="1579247" y="1429061"/>
                  <a:pt x="1573918" y="1430009"/>
                  <a:pt x="1568341" y="1429590"/>
                </a:cubicBezTo>
                <a:cubicBezTo>
                  <a:pt x="1537169" y="1435144"/>
                  <a:pt x="1505289" y="1438125"/>
                  <a:pt x="1472914" y="1438652"/>
                </a:cubicBezTo>
                <a:lnTo>
                  <a:pt x="1455796" y="1440278"/>
                </a:lnTo>
                <a:lnTo>
                  <a:pt x="1455770" y="1439783"/>
                </a:lnTo>
                <a:lnTo>
                  <a:pt x="1455271" y="1439816"/>
                </a:lnTo>
                <a:cubicBezTo>
                  <a:pt x="1454705" y="1436014"/>
                  <a:pt x="1454678" y="1432198"/>
                  <a:pt x="1454678" y="1428376"/>
                </a:cubicBezTo>
                <a:cubicBezTo>
                  <a:pt x="1454678" y="1422694"/>
                  <a:pt x="1454736" y="1417025"/>
                  <a:pt x="1456048" y="1411395"/>
                </a:cubicBezTo>
                <a:cubicBezTo>
                  <a:pt x="1456006" y="1380067"/>
                  <a:pt x="1458456" y="1349182"/>
                  <a:pt x="1463513" y="1318938"/>
                </a:cubicBezTo>
                <a:lnTo>
                  <a:pt x="1464053" y="1312248"/>
                </a:lnTo>
                <a:cubicBezTo>
                  <a:pt x="1464221" y="1312243"/>
                  <a:pt x="1464391" y="1312238"/>
                  <a:pt x="1464558" y="1312185"/>
                </a:cubicBezTo>
                <a:cubicBezTo>
                  <a:pt x="1514835" y="959319"/>
                  <a:pt x="1795874" y="678542"/>
                  <a:pt x="2154724" y="619144"/>
                </a:cubicBezTo>
                <a:lnTo>
                  <a:pt x="2154841" y="617996"/>
                </a:lnTo>
                <a:cubicBezTo>
                  <a:pt x="2160150" y="616986"/>
                  <a:pt x="2165478" y="616038"/>
                  <a:pt x="2171054" y="616457"/>
                </a:cubicBezTo>
                <a:cubicBezTo>
                  <a:pt x="2202237" y="610900"/>
                  <a:pt x="2234130" y="607919"/>
                  <a:pt x="2266515" y="607392"/>
                </a:cubicBezTo>
                <a:close/>
                <a:moveTo>
                  <a:pt x="614203" y="605769"/>
                </a:moveTo>
                <a:lnTo>
                  <a:pt x="631290" y="607392"/>
                </a:lnTo>
                <a:cubicBezTo>
                  <a:pt x="663676" y="607919"/>
                  <a:pt x="695568" y="610900"/>
                  <a:pt x="726752" y="616457"/>
                </a:cubicBezTo>
                <a:cubicBezTo>
                  <a:pt x="732328" y="616038"/>
                  <a:pt x="737656" y="616986"/>
                  <a:pt x="742964" y="617996"/>
                </a:cubicBezTo>
                <a:lnTo>
                  <a:pt x="743081" y="619144"/>
                </a:lnTo>
                <a:cubicBezTo>
                  <a:pt x="1101932" y="678542"/>
                  <a:pt x="1382971" y="959319"/>
                  <a:pt x="1433247" y="1312185"/>
                </a:cubicBezTo>
                <a:cubicBezTo>
                  <a:pt x="1433415" y="1312238"/>
                  <a:pt x="1433584" y="1312243"/>
                  <a:pt x="1433753" y="1312248"/>
                </a:cubicBezTo>
                <a:lnTo>
                  <a:pt x="1434293" y="1318938"/>
                </a:lnTo>
                <a:cubicBezTo>
                  <a:pt x="1439350" y="1349182"/>
                  <a:pt x="1441799" y="1380067"/>
                  <a:pt x="1441757" y="1411395"/>
                </a:cubicBezTo>
                <a:cubicBezTo>
                  <a:pt x="1443069" y="1417025"/>
                  <a:pt x="1443128" y="1422694"/>
                  <a:pt x="1443128" y="1428376"/>
                </a:cubicBezTo>
                <a:cubicBezTo>
                  <a:pt x="1443128" y="1432198"/>
                  <a:pt x="1443101" y="1436014"/>
                  <a:pt x="1442535" y="1439816"/>
                </a:cubicBezTo>
                <a:lnTo>
                  <a:pt x="1442036" y="1439783"/>
                </a:lnTo>
                <a:lnTo>
                  <a:pt x="1442010" y="1440278"/>
                </a:lnTo>
                <a:lnTo>
                  <a:pt x="1424891" y="1438652"/>
                </a:lnTo>
                <a:cubicBezTo>
                  <a:pt x="1392517" y="1438125"/>
                  <a:pt x="1360637" y="1435144"/>
                  <a:pt x="1329465" y="1429590"/>
                </a:cubicBezTo>
                <a:cubicBezTo>
                  <a:pt x="1323888" y="1430009"/>
                  <a:pt x="1318559" y="1429061"/>
                  <a:pt x="1313248" y="1428050"/>
                </a:cubicBezTo>
                <a:lnTo>
                  <a:pt x="1313132" y="1426902"/>
                </a:lnTo>
                <a:cubicBezTo>
                  <a:pt x="954281" y="1367503"/>
                  <a:pt x="673242" y="1086726"/>
                  <a:pt x="622966" y="733861"/>
                </a:cubicBezTo>
                <a:cubicBezTo>
                  <a:pt x="622799" y="733808"/>
                  <a:pt x="622630" y="733803"/>
                  <a:pt x="622461" y="733798"/>
                </a:cubicBezTo>
                <a:lnTo>
                  <a:pt x="621923" y="727122"/>
                </a:lnTo>
                <a:cubicBezTo>
                  <a:pt x="616864" y="696872"/>
                  <a:pt x="614413" y="665981"/>
                  <a:pt x="614455" y="634646"/>
                </a:cubicBezTo>
                <a:cubicBezTo>
                  <a:pt x="613143" y="629018"/>
                  <a:pt x="613085" y="623351"/>
                  <a:pt x="613085" y="617670"/>
                </a:cubicBezTo>
                <a:lnTo>
                  <a:pt x="613679" y="606230"/>
                </a:lnTo>
                <a:lnTo>
                  <a:pt x="614177" y="606263"/>
                </a:lnTo>
                <a:close/>
                <a:moveTo>
                  <a:pt x="7360056" y="605769"/>
                </a:moveTo>
                <a:lnTo>
                  <a:pt x="7360082" y="606263"/>
                </a:lnTo>
                <a:lnTo>
                  <a:pt x="7360580" y="606230"/>
                </a:lnTo>
                <a:lnTo>
                  <a:pt x="7361174" y="617670"/>
                </a:lnTo>
                <a:cubicBezTo>
                  <a:pt x="7361174" y="623351"/>
                  <a:pt x="7361116" y="629018"/>
                  <a:pt x="7359804" y="634646"/>
                </a:cubicBezTo>
                <a:cubicBezTo>
                  <a:pt x="7359846" y="665981"/>
                  <a:pt x="7357395" y="696872"/>
                  <a:pt x="7352337" y="727122"/>
                </a:cubicBezTo>
                <a:lnTo>
                  <a:pt x="7351798" y="733798"/>
                </a:lnTo>
                <a:cubicBezTo>
                  <a:pt x="7351629" y="733803"/>
                  <a:pt x="7351460" y="733808"/>
                  <a:pt x="7351293" y="733861"/>
                </a:cubicBezTo>
                <a:cubicBezTo>
                  <a:pt x="7301017" y="1086726"/>
                  <a:pt x="7019978" y="1367503"/>
                  <a:pt x="6661127" y="1426902"/>
                </a:cubicBezTo>
                <a:lnTo>
                  <a:pt x="6661011" y="1428050"/>
                </a:lnTo>
                <a:cubicBezTo>
                  <a:pt x="6655700" y="1429061"/>
                  <a:pt x="6650371" y="1430009"/>
                  <a:pt x="6644794" y="1429590"/>
                </a:cubicBezTo>
                <a:cubicBezTo>
                  <a:pt x="6613622" y="1435144"/>
                  <a:pt x="6581742" y="1438125"/>
                  <a:pt x="6549368" y="1438652"/>
                </a:cubicBezTo>
                <a:lnTo>
                  <a:pt x="6532249" y="1440278"/>
                </a:lnTo>
                <a:lnTo>
                  <a:pt x="6532223" y="1439783"/>
                </a:lnTo>
                <a:lnTo>
                  <a:pt x="6531724" y="1439816"/>
                </a:lnTo>
                <a:cubicBezTo>
                  <a:pt x="6531158" y="1436014"/>
                  <a:pt x="6531131" y="1432198"/>
                  <a:pt x="6531131" y="1428376"/>
                </a:cubicBezTo>
                <a:cubicBezTo>
                  <a:pt x="6531131" y="1422694"/>
                  <a:pt x="6531190" y="1417025"/>
                  <a:pt x="6532502" y="1411395"/>
                </a:cubicBezTo>
                <a:cubicBezTo>
                  <a:pt x="6532460" y="1380067"/>
                  <a:pt x="6534909" y="1349182"/>
                  <a:pt x="6539966" y="1318938"/>
                </a:cubicBezTo>
                <a:lnTo>
                  <a:pt x="6540506" y="1312248"/>
                </a:lnTo>
                <a:cubicBezTo>
                  <a:pt x="6540675" y="1312243"/>
                  <a:pt x="6540844" y="1312238"/>
                  <a:pt x="6541012" y="1312185"/>
                </a:cubicBezTo>
                <a:cubicBezTo>
                  <a:pt x="6591288" y="959319"/>
                  <a:pt x="6872327" y="678542"/>
                  <a:pt x="7231178" y="619144"/>
                </a:cubicBezTo>
                <a:lnTo>
                  <a:pt x="7231295" y="617996"/>
                </a:lnTo>
                <a:cubicBezTo>
                  <a:pt x="7236603" y="616986"/>
                  <a:pt x="7241931" y="616038"/>
                  <a:pt x="7247507" y="616457"/>
                </a:cubicBezTo>
                <a:cubicBezTo>
                  <a:pt x="7278691" y="610900"/>
                  <a:pt x="7310583" y="607919"/>
                  <a:pt x="7342969" y="607392"/>
                </a:cubicBezTo>
                <a:close/>
                <a:moveTo>
                  <a:pt x="591452" y="605769"/>
                </a:moveTo>
                <a:lnTo>
                  <a:pt x="591478" y="606263"/>
                </a:lnTo>
                <a:lnTo>
                  <a:pt x="591976" y="606230"/>
                </a:lnTo>
                <a:lnTo>
                  <a:pt x="592570" y="617670"/>
                </a:lnTo>
                <a:cubicBezTo>
                  <a:pt x="592570" y="623351"/>
                  <a:pt x="592511" y="629018"/>
                  <a:pt x="591199" y="634646"/>
                </a:cubicBezTo>
                <a:cubicBezTo>
                  <a:pt x="591242" y="665981"/>
                  <a:pt x="588791" y="696872"/>
                  <a:pt x="583732" y="727122"/>
                </a:cubicBezTo>
                <a:lnTo>
                  <a:pt x="583194" y="733798"/>
                </a:lnTo>
                <a:cubicBezTo>
                  <a:pt x="583024" y="733803"/>
                  <a:pt x="582856" y="733808"/>
                  <a:pt x="582689" y="733861"/>
                </a:cubicBezTo>
                <a:cubicBezTo>
                  <a:pt x="537576" y="1050490"/>
                  <a:pt x="306662" y="1309076"/>
                  <a:pt x="0" y="1400276"/>
                </a:cubicBezTo>
                <a:lnTo>
                  <a:pt x="0" y="1267938"/>
                </a:lnTo>
                <a:cubicBezTo>
                  <a:pt x="229298" y="1185101"/>
                  <a:pt x="402181" y="989705"/>
                  <a:pt x="449203" y="750600"/>
                </a:cubicBezTo>
                <a:cubicBezTo>
                  <a:pt x="258971" y="791484"/>
                  <a:pt x="97576" y="906749"/>
                  <a:pt x="0" y="1064489"/>
                </a:cubicBezTo>
                <a:lnTo>
                  <a:pt x="0" y="857695"/>
                </a:lnTo>
                <a:cubicBezTo>
                  <a:pt x="121484" y="734788"/>
                  <a:pt x="282199" y="649000"/>
                  <a:pt x="462573" y="619144"/>
                </a:cubicBezTo>
                <a:lnTo>
                  <a:pt x="462690" y="617996"/>
                </a:lnTo>
                <a:cubicBezTo>
                  <a:pt x="467999" y="616986"/>
                  <a:pt x="473327" y="616038"/>
                  <a:pt x="478903" y="616457"/>
                </a:cubicBezTo>
                <a:cubicBezTo>
                  <a:pt x="510086" y="610900"/>
                  <a:pt x="541979" y="607919"/>
                  <a:pt x="574365" y="607392"/>
                </a:cubicBezTo>
                <a:close/>
                <a:moveTo>
                  <a:pt x="11969013" y="0"/>
                </a:moveTo>
                <a:lnTo>
                  <a:pt x="12180097" y="0"/>
                </a:lnTo>
                <a:cubicBezTo>
                  <a:pt x="12184579" y="2797"/>
                  <a:pt x="12188307" y="6390"/>
                  <a:pt x="12192000" y="10016"/>
                </a:cubicBezTo>
                <a:lnTo>
                  <a:pt x="12192000" y="210008"/>
                </a:lnTo>
                <a:cubicBezTo>
                  <a:pt x="12135666" y="124006"/>
                  <a:pt x="12059786" y="51396"/>
                  <a:pt x="11969013" y="0"/>
                </a:cubicBezTo>
                <a:close/>
                <a:moveTo>
                  <a:pt x="11640695" y="0"/>
                </a:moveTo>
                <a:lnTo>
                  <a:pt x="11775234" y="0"/>
                </a:lnTo>
                <a:cubicBezTo>
                  <a:pt x="11842228" y="193636"/>
                  <a:pt x="11995970" y="348667"/>
                  <a:pt x="12192000" y="421829"/>
                </a:cubicBezTo>
                <a:lnTo>
                  <a:pt x="12192000" y="553832"/>
                </a:lnTo>
                <a:cubicBezTo>
                  <a:pt x="11924422" y="471599"/>
                  <a:pt x="11715712" y="262771"/>
                  <a:pt x="11640695" y="0"/>
                </a:cubicBezTo>
                <a:close/>
                <a:moveTo>
                  <a:pt x="11023379" y="0"/>
                </a:moveTo>
                <a:lnTo>
                  <a:pt x="11232088" y="0"/>
                </a:lnTo>
                <a:cubicBezTo>
                  <a:pt x="11066618" y="98005"/>
                  <a:pt x="10947209" y="260867"/>
                  <a:pt x="10909358" y="451830"/>
                </a:cubicBezTo>
                <a:cubicBezTo>
                  <a:pt x="11153410" y="399791"/>
                  <a:pt x="11350000" y="226290"/>
                  <a:pt x="11427896" y="0"/>
                </a:cubicBezTo>
                <a:lnTo>
                  <a:pt x="11561912" y="0"/>
                </a:lnTo>
                <a:cubicBezTo>
                  <a:pt x="11477134" y="299826"/>
                  <a:pt x="11217862" y="529393"/>
                  <a:pt x="10895987" y="582253"/>
                </a:cubicBezTo>
                <a:lnTo>
                  <a:pt x="10895871" y="583392"/>
                </a:lnTo>
                <a:cubicBezTo>
                  <a:pt x="10890560" y="584395"/>
                  <a:pt x="10885231" y="585336"/>
                  <a:pt x="10879654" y="584920"/>
                </a:cubicBezTo>
                <a:cubicBezTo>
                  <a:pt x="10848482" y="590430"/>
                  <a:pt x="10816602" y="593388"/>
                  <a:pt x="10784227" y="593911"/>
                </a:cubicBezTo>
                <a:lnTo>
                  <a:pt x="10767109" y="595524"/>
                </a:lnTo>
                <a:lnTo>
                  <a:pt x="10767083" y="595033"/>
                </a:lnTo>
                <a:lnTo>
                  <a:pt x="10766584" y="595066"/>
                </a:lnTo>
                <a:cubicBezTo>
                  <a:pt x="10766018" y="591293"/>
                  <a:pt x="10765991" y="587507"/>
                  <a:pt x="10765991" y="583715"/>
                </a:cubicBezTo>
                <a:cubicBezTo>
                  <a:pt x="10765991" y="578078"/>
                  <a:pt x="10766050" y="572454"/>
                  <a:pt x="10767362" y="566868"/>
                </a:cubicBezTo>
                <a:cubicBezTo>
                  <a:pt x="10767319" y="535786"/>
                  <a:pt x="10769769" y="505143"/>
                  <a:pt x="10774826" y="475137"/>
                </a:cubicBezTo>
                <a:lnTo>
                  <a:pt x="10775366" y="468500"/>
                </a:lnTo>
                <a:cubicBezTo>
                  <a:pt x="10775535" y="468495"/>
                  <a:pt x="10775704" y="468490"/>
                  <a:pt x="10775872" y="468437"/>
                </a:cubicBezTo>
                <a:cubicBezTo>
                  <a:pt x="10802174" y="285283"/>
                  <a:pt x="10891635" y="121704"/>
                  <a:pt x="11023379" y="0"/>
                </a:cubicBezTo>
                <a:close/>
                <a:moveTo>
                  <a:pt x="9949555" y="0"/>
                </a:moveTo>
                <a:lnTo>
                  <a:pt x="10083571" y="0"/>
                </a:lnTo>
                <a:cubicBezTo>
                  <a:pt x="10161467" y="226290"/>
                  <a:pt x="10358057" y="399791"/>
                  <a:pt x="10602109" y="451830"/>
                </a:cubicBezTo>
                <a:cubicBezTo>
                  <a:pt x="10564258" y="260867"/>
                  <a:pt x="10444849" y="98005"/>
                  <a:pt x="10279379" y="0"/>
                </a:cubicBezTo>
                <a:lnTo>
                  <a:pt x="10488089" y="0"/>
                </a:lnTo>
                <a:cubicBezTo>
                  <a:pt x="10619833" y="121704"/>
                  <a:pt x="10709293" y="285283"/>
                  <a:pt x="10735596" y="468437"/>
                </a:cubicBezTo>
                <a:cubicBezTo>
                  <a:pt x="10735763" y="468490"/>
                  <a:pt x="10735932" y="468495"/>
                  <a:pt x="10736101" y="468500"/>
                </a:cubicBezTo>
                <a:lnTo>
                  <a:pt x="10736641" y="475137"/>
                </a:lnTo>
                <a:cubicBezTo>
                  <a:pt x="10741698" y="505143"/>
                  <a:pt x="10744148" y="535786"/>
                  <a:pt x="10744105" y="566868"/>
                </a:cubicBezTo>
                <a:cubicBezTo>
                  <a:pt x="10745417" y="572454"/>
                  <a:pt x="10745476" y="578078"/>
                  <a:pt x="10745476" y="583715"/>
                </a:cubicBezTo>
                <a:cubicBezTo>
                  <a:pt x="10745476" y="587507"/>
                  <a:pt x="10745449" y="591293"/>
                  <a:pt x="10744883" y="595066"/>
                </a:cubicBezTo>
                <a:lnTo>
                  <a:pt x="10744384" y="595033"/>
                </a:lnTo>
                <a:lnTo>
                  <a:pt x="10744358" y="595524"/>
                </a:lnTo>
                <a:lnTo>
                  <a:pt x="10727240" y="593911"/>
                </a:lnTo>
                <a:cubicBezTo>
                  <a:pt x="10694865" y="593388"/>
                  <a:pt x="10662985" y="590430"/>
                  <a:pt x="10631813" y="584920"/>
                </a:cubicBezTo>
                <a:cubicBezTo>
                  <a:pt x="10626236" y="585336"/>
                  <a:pt x="10620907" y="584395"/>
                  <a:pt x="10615596" y="583392"/>
                </a:cubicBezTo>
                <a:lnTo>
                  <a:pt x="10615480" y="582253"/>
                </a:lnTo>
                <a:cubicBezTo>
                  <a:pt x="10293605" y="529393"/>
                  <a:pt x="10034333" y="299826"/>
                  <a:pt x="9949555" y="0"/>
                </a:cubicBezTo>
                <a:close/>
                <a:moveTo>
                  <a:pt x="9331225" y="0"/>
                </a:moveTo>
                <a:lnTo>
                  <a:pt x="9539935" y="0"/>
                </a:lnTo>
                <a:cubicBezTo>
                  <a:pt x="9374465" y="98005"/>
                  <a:pt x="9255056" y="260867"/>
                  <a:pt x="9217205" y="451830"/>
                </a:cubicBezTo>
                <a:cubicBezTo>
                  <a:pt x="9461257" y="399791"/>
                  <a:pt x="9657847" y="226290"/>
                  <a:pt x="9735743" y="0"/>
                </a:cubicBezTo>
                <a:lnTo>
                  <a:pt x="9869759" y="0"/>
                </a:lnTo>
                <a:cubicBezTo>
                  <a:pt x="9784981" y="299826"/>
                  <a:pt x="9525709" y="529393"/>
                  <a:pt x="9203834" y="582253"/>
                </a:cubicBezTo>
                <a:lnTo>
                  <a:pt x="9203718" y="583392"/>
                </a:lnTo>
                <a:cubicBezTo>
                  <a:pt x="9198407" y="584395"/>
                  <a:pt x="9193078" y="585336"/>
                  <a:pt x="9187501" y="584920"/>
                </a:cubicBezTo>
                <a:cubicBezTo>
                  <a:pt x="9156329" y="590430"/>
                  <a:pt x="9124449" y="593388"/>
                  <a:pt x="9092074" y="593911"/>
                </a:cubicBezTo>
                <a:lnTo>
                  <a:pt x="9074956" y="595524"/>
                </a:lnTo>
                <a:lnTo>
                  <a:pt x="9074930" y="595033"/>
                </a:lnTo>
                <a:lnTo>
                  <a:pt x="9074431" y="595066"/>
                </a:lnTo>
                <a:cubicBezTo>
                  <a:pt x="9073865" y="591293"/>
                  <a:pt x="9073838" y="587507"/>
                  <a:pt x="9073838" y="583715"/>
                </a:cubicBezTo>
                <a:cubicBezTo>
                  <a:pt x="9073838" y="578078"/>
                  <a:pt x="9073897" y="572454"/>
                  <a:pt x="9075209" y="566868"/>
                </a:cubicBezTo>
                <a:cubicBezTo>
                  <a:pt x="9075166" y="535786"/>
                  <a:pt x="9077616" y="505143"/>
                  <a:pt x="9082673" y="475137"/>
                </a:cubicBezTo>
                <a:lnTo>
                  <a:pt x="9083213" y="468500"/>
                </a:lnTo>
                <a:cubicBezTo>
                  <a:pt x="9083382" y="468495"/>
                  <a:pt x="9083551" y="468490"/>
                  <a:pt x="9083718" y="468437"/>
                </a:cubicBezTo>
                <a:cubicBezTo>
                  <a:pt x="9110021" y="285283"/>
                  <a:pt x="9199481" y="121704"/>
                  <a:pt x="9331225" y="0"/>
                </a:cubicBezTo>
                <a:close/>
                <a:moveTo>
                  <a:pt x="8257405" y="0"/>
                </a:moveTo>
                <a:lnTo>
                  <a:pt x="8391420" y="0"/>
                </a:lnTo>
                <a:cubicBezTo>
                  <a:pt x="8469316" y="226290"/>
                  <a:pt x="8665906" y="399791"/>
                  <a:pt x="8909958" y="451830"/>
                </a:cubicBezTo>
                <a:cubicBezTo>
                  <a:pt x="8872107" y="260867"/>
                  <a:pt x="8752698" y="98005"/>
                  <a:pt x="8587228" y="0"/>
                </a:cubicBezTo>
                <a:lnTo>
                  <a:pt x="8795937" y="0"/>
                </a:lnTo>
                <a:cubicBezTo>
                  <a:pt x="8927681" y="121704"/>
                  <a:pt x="9017142" y="285283"/>
                  <a:pt x="9043444" y="468437"/>
                </a:cubicBezTo>
                <a:cubicBezTo>
                  <a:pt x="9043612" y="468490"/>
                  <a:pt x="9043781" y="468495"/>
                  <a:pt x="9043950" y="468500"/>
                </a:cubicBezTo>
                <a:lnTo>
                  <a:pt x="9044490" y="475137"/>
                </a:lnTo>
                <a:cubicBezTo>
                  <a:pt x="9049547" y="505143"/>
                  <a:pt x="9051997" y="535786"/>
                  <a:pt x="9051954" y="566868"/>
                </a:cubicBezTo>
                <a:cubicBezTo>
                  <a:pt x="9053266" y="572454"/>
                  <a:pt x="9053325" y="578078"/>
                  <a:pt x="9053325" y="583715"/>
                </a:cubicBezTo>
                <a:cubicBezTo>
                  <a:pt x="9053325" y="587507"/>
                  <a:pt x="9053298" y="591293"/>
                  <a:pt x="9052732" y="595066"/>
                </a:cubicBezTo>
                <a:lnTo>
                  <a:pt x="9052233" y="595033"/>
                </a:lnTo>
                <a:lnTo>
                  <a:pt x="9052207" y="595524"/>
                </a:lnTo>
                <a:lnTo>
                  <a:pt x="9035089" y="593911"/>
                </a:lnTo>
                <a:cubicBezTo>
                  <a:pt x="9002714" y="593388"/>
                  <a:pt x="8970834" y="590430"/>
                  <a:pt x="8939662" y="584920"/>
                </a:cubicBezTo>
                <a:cubicBezTo>
                  <a:pt x="8934085" y="585336"/>
                  <a:pt x="8928756" y="584395"/>
                  <a:pt x="8923445" y="583392"/>
                </a:cubicBezTo>
                <a:lnTo>
                  <a:pt x="8923329" y="582253"/>
                </a:lnTo>
                <a:cubicBezTo>
                  <a:pt x="8601454" y="529393"/>
                  <a:pt x="8342182" y="299826"/>
                  <a:pt x="8257405" y="0"/>
                </a:cubicBezTo>
                <a:close/>
                <a:moveTo>
                  <a:pt x="7639075" y="0"/>
                </a:moveTo>
                <a:lnTo>
                  <a:pt x="7847784" y="0"/>
                </a:lnTo>
                <a:cubicBezTo>
                  <a:pt x="7682314" y="98005"/>
                  <a:pt x="7562905" y="260867"/>
                  <a:pt x="7525054" y="451830"/>
                </a:cubicBezTo>
                <a:cubicBezTo>
                  <a:pt x="7769107" y="399791"/>
                  <a:pt x="7965696" y="226290"/>
                  <a:pt x="8043592" y="0"/>
                </a:cubicBezTo>
                <a:lnTo>
                  <a:pt x="8177609" y="0"/>
                </a:lnTo>
                <a:cubicBezTo>
                  <a:pt x="8092830" y="299826"/>
                  <a:pt x="7833558" y="529393"/>
                  <a:pt x="7511683" y="582253"/>
                </a:cubicBezTo>
                <a:lnTo>
                  <a:pt x="7511567" y="583392"/>
                </a:lnTo>
                <a:cubicBezTo>
                  <a:pt x="7506256" y="584395"/>
                  <a:pt x="7500927" y="585336"/>
                  <a:pt x="7495350" y="584920"/>
                </a:cubicBezTo>
                <a:cubicBezTo>
                  <a:pt x="7464178" y="590430"/>
                  <a:pt x="7432298" y="593388"/>
                  <a:pt x="7399924" y="593911"/>
                </a:cubicBezTo>
                <a:lnTo>
                  <a:pt x="7382805" y="595524"/>
                </a:lnTo>
                <a:lnTo>
                  <a:pt x="7382779" y="595033"/>
                </a:lnTo>
                <a:lnTo>
                  <a:pt x="7382280" y="595066"/>
                </a:lnTo>
                <a:cubicBezTo>
                  <a:pt x="7381714" y="591293"/>
                  <a:pt x="7381687" y="587507"/>
                  <a:pt x="7381687" y="583715"/>
                </a:cubicBezTo>
                <a:cubicBezTo>
                  <a:pt x="7381687" y="578078"/>
                  <a:pt x="7381746" y="572454"/>
                  <a:pt x="7383058" y="566868"/>
                </a:cubicBezTo>
                <a:cubicBezTo>
                  <a:pt x="7383016" y="535786"/>
                  <a:pt x="7385465" y="505143"/>
                  <a:pt x="7390522" y="475137"/>
                </a:cubicBezTo>
                <a:lnTo>
                  <a:pt x="7391062" y="468500"/>
                </a:lnTo>
                <a:cubicBezTo>
                  <a:pt x="7391231" y="468495"/>
                  <a:pt x="7391400" y="468490"/>
                  <a:pt x="7391568" y="468437"/>
                </a:cubicBezTo>
                <a:cubicBezTo>
                  <a:pt x="7417870" y="285283"/>
                  <a:pt x="7507331" y="121703"/>
                  <a:pt x="7639075" y="0"/>
                </a:cubicBezTo>
                <a:close/>
                <a:moveTo>
                  <a:pt x="6565254" y="0"/>
                </a:moveTo>
                <a:lnTo>
                  <a:pt x="6699270" y="0"/>
                </a:lnTo>
                <a:cubicBezTo>
                  <a:pt x="6777166" y="226290"/>
                  <a:pt x="6973755" y="399791"/>
                  <a:pt x="7217807" y="451830"/>
                </a:cubicBezTo>
                <a:cubicBezTo>
                  <a:pt x="7179956" y="260867"/>
                  <a:pt x="7060547" y="98005"/>
                  <a:pt x="6895077" y="0"/>
                </a:cubicBezTo>
                <a:lnTo>
                  <a:pt x="7103787" y="0"/>
                </a:lnTo>
                <a:cubicBezTo>
                  <a:pt x="7235531" y="121704"/>
                  <a:pt x="7324992" y="285283"/>
                  <a:pt x="7351294" y="468437"/>
                </a:cubicBezTo>
                <a:cubicBezTo>
                  <a:pt x="7351461" y="468490"/>
                  <a:pt x="7351631" y="468495"/>
                  <a:pt x="7351799" y="468500"/>
                </a:cubicBezTo>
                <a:lnTo>
                  <a:pt x="7352340" y="475137"/>
                </a:lnTo>
                <a:cubicBezTo>
                  <a:pt x="7357396" y="505143"/>
                  <a:pt x="7359846" y="535786"/>
                  <a:pt x="7359804" y="566868"/>
                </a:cubicBezTo>
                <a:cubicBezTo>
                  <a:pt x="7361116" y="572454"/>
                  <a:pt x="7361174" y="578078"/>
                  <a:pt x="7361174" y="583715"/>
                </a:cubicBezTo>
                <a:cubicBezTo>
                  <a:pt x="7361174" y="587507"/>
                  <a:pt x="7361147" y="591293"/>
                  <a:pt x="7360581" y="595066"/>
                </a:cubicBezTo>
                <a:lnTo>
                  <a:pt x="7360082" y="595033"/>
                </a:lnTo>
                <a:lnTo>
                  <a:pt x="7360056" y="595524"/>
                </a:lnTo>
                <a:lnTo>
                  <a:pt x="7342938" y="593911"/>
                </a:lnTo>
                <a:cubicBezTo>
                  <a:pt x="7310564" y="593388"/>
                  <a:pt x="7278683" y="590430"/>
                  <a:pt x="7247511" y="584920"/>
                </a:cubicBezTo>
                <a:cubicBezTo>
                  <a:pt x="7241934" y="585336"/>
                  <a:pt x="7236605" y="584395"/>
                  <a:pt x="7231295" y="583392"/>
                </a:cubicBezTo>
                <a:lnTo>
                  <a:pt x="7231179" y="582253"/>
                </a:lnTo>
                <a:cubicBezTo>
                  <a:pt x="6909304" y="529393"/>
                  <a:pt x="6650032" y="299826"/>
                  <a:pt x="6565254" y="0"/>
                </a:cubicBezTo>
                <a:close/>
                <a:moveTo>
                  <a:pt x="5946924" y="0"/>
                </a:moveTo>
                <a:lnTo>
                  <a:pt x="6155633" y="0"/>
                </a:lnTo>
                <a:cubicBezTo>
                  <a:pt x="5990163" y="98005"/>
                  <a:pt x="5870754" y="260867"/>
                  <a:pt x="5832903" y="451830"/>
                </a:cubicBezTo>
                <a:cubicBezTo>
                  <a:pt x="6076956" y="399791"/>
                  <a:pt x="6273545" y="226290"/>
                  <a:pt x="6351441" y="0"/>
                </a:cubicBezTo>
                <a:lnTo>
                  <a:pt x="6485457" y="0"/>
                </a:lnTo>
                <a:cubicBezTo>
                  <a:pt x="6400679" y="299826"/>
                  <a:pt x="6141407" y="529393"/>
                  <a:pt x="5819531" y="582253"/>
                </a:cubicBezTo>
                <a:lnTo>
                  <a:pt x="5819415" y="583392"/>
                </a:lnTo>
                <a:cubicBezTo>
                  <a:pt x="5814105" y="584395"/>
                  <a:pt x="5808776" y="585336"/>
                  <a:pt x="5803199" y="584920"/>
                </a:cubicBezTo>
                <a:cubicBezTo>
                  <a:pt x="5772027" y="590430"/>
                  <a:pt x="5740146" y="593388"/>
                  <a:pt x="5707772" y="593911"/>
                </a:cubicBezTo>
                <a:lnTo>
                  <a:pt x="5690654" y="595524"/>
                </a:lnTo>
                <a:lnTo>
                  <a:pt x="5690628" y="595033"/>
                </a:lnTo>
                <a:lnTo>
                  <a:pt x="5690129" y="595066"/>
                </a:lnTo>
                <a:cubicBezTo>
                  <a:pt x="5689563" y="591293"/>
                  <a:pt x="5689536" y="587507"/>
                  <a:pt x="5689536" y="583715"/>
                </a:cubicBezTo>
                <a:cubicBezTo>
                  <a:pt x="5689536" y="578078"/>
                  <a:pt x="5689594" y="572454"/>
                  <a:pt x="5690906" y="566868"/>
                </a:cubicBezTo>
                <a:cubicBezTo>
                  <a:pt x="5690864" y="535786"/>
                  <a:pt x="5693314" y="505143"/>
                  <a:pt x="5698370" y="475137"/>
                </a:cubicBezTo>
                <a:lnTo>
                  <a:pt x="5698911" y="468500"/>
                </a:lnTo>
                <a:cubicBezTo>
                  <a:pt x="5699079" y="468495"/>
                  <a:pt x="5699249" y="468490"/>
                  <a:pt x="5699416" y="468437"/>
                </a:cubicBezTo>
                <a:cubicBezTo>
                  <a:pt x="5725719" y="285283"/>
                  <a:pt x="5815180" y="121704"/>
                  <a:pt x="5946924" y="0"/>
                </a:cubicBezTo>
                <a:close/>
                <a:moveTo>
                  <a:pt x="4873102" y="0"/>
                </a:moveTo>
                <a:lnTo>
                  <a:pt x="5007119" y="0"/>
                </a:lnTo>
                <a:cubicBezTo>
                  <a:pt x="5085015" y="226291"/>
                  <a:pt x="5281604" y="399791"/>
                  <a:pt x="5525656" y="451830"/>
                </a:cubicBezTo>
                <a:cubicBezTo>
                  <a:pt x="5487805" y="260867"/>
                  <a:pt x="5368397" y="98005"/>
                  <a:pt x="5202927" y="0"/>
                </a:cubicBezTo>
                <a:lnTo>
                  <a:pt x="5411635" y="0"/>
                </a:lnTo>
                <a:cubicBezTo>
                  <a:pt x="5543380" y="121703"/>
                  <a:pt x="5632840" y="285283"/>
                  <a:pt x="5659142" y="468437"/>
                </a:cubicBezTo>
                <a:cubicBezTo>
                  <a:pt x="5659310" y="468490"/>
                  <a:pt x="5659479" y="468495"/>
                  <a:pt x="5659648" y="468499"/>
                </a:cubicBezTo>
                <a:lnTo>
                  <a:pt x="5660188" y="475137"/>
                </a:lnTo>
                <a:cubicBezTo>
                  <a:pt x="5665245" y="505143"/>
                  <a:pt x="5667694" y="535786"/>
                  <a:pt x="5667652" y="566868"/>
                </a:cubicBezTo>
                <a:cubicBezTo>
                  <a:pt x="5668964" y="572454"/>
                  <a:pt x="5669023" y="578078"/>
                  <a:pt x="5669023" y="583715"/>
                </a:cubicBezTo>
                <a:cubicBezTo>
                  <a:pt x="5669023" y="587508"/>
                  <a:pt x="5668996" y="591293"/>
                  <a:pt x="5668430" y="595066"/>
                </a:cubicBezTo>
                <a:lnTo>
                  <a:pt x="5667931" y="595033"/>
                </a:lnTo>
                <a:lnTo>
                  <a:pt x="5667905" y="595524"/>
                </a:lnTo>
                <a:lnTo>
                  <a:pt x="5650786" y="593911"/>
                </a:lnTo>
                <a:cubicBezTo>
                  <a:pt x="5618412" y="593388"/>
                  <a:pt x="5586532" y="590430"/>
                  <a:pt x="5555360" y="584920"/>
                </a:cubicBezTo>
                <a:cubicBezTo>
                  <a:pt x="5549783" y="585336"/>
                  <a:pt x="5544454" y="584395"/>
                  <a:pt x="5539143" y="583392"/>
                </a:cubicBezTo>
                <a:lnTo>
                  <a:pt x="5539027" y="582253"/>
                </a:lnTo>
                <a:cubicBezTo>
                  <a:pt x="5217153" y="529393"/>
                  <a:pt x="4957881" y="299826"/>
                  <a:pt x="4873102" y="0"/>
                </a:cubicBezTo>
                <a:close/>
                <a:moveTo>
                  <a:pt x="4254773" y="0"/>
                </a:moveTo>
                <a:lnTo>
                  <a:pt x="4463482" y="0"/>
                </a:lnTo>
                <a:cubicBezTo>
                  <a:pt x="4298012" y="98005"/>
                  <a:pt x="4178603" y="260867"/>
                  <a:pt x="4140752" y="451830"/>
                </a:cubicBezTo>
                <a:cubicBezTo>
                  <a:pt x="4384804" y="399791"/>
                  <a:pt x="4581394" y="226291"/>
                  <a:pt x="4659290" y="0"/>
                </a:cubicBezTo>
                <a:lnTo>
                  <a:pt x="4793306" y="0"/>
                </a:lnTo>
                <a:cubicBezTo>
                  <a:pt x="4708528" y="299826"/>
                  <a:pt x="4449256" y="529393"/>
                  <a:pt x="4127381" y="582253"/>
                </a:cubicBezTo>
                <a:lnTo>
                  <a:pt x="4127264" y="583392"/>
                </a:lnTo>
                <a:cubicBezTo>
                  <a:pt x="4121954" y="584395"/>
                  <a:pt x="4116625" y="585336"/>
                  <a:pt x="4111048" y="584920"/>
                </a:cubicBezTo>
                <a:cubicBezTo>
                  <a:pt x="4079876" y="590430"/>
                  <a:pt x="4047996" y="593388"/>
                  <a:pt x="4015621" y="593911"/>
                </a:cubicBezTo>
                <a:lnTo>
                  <a:pt x="3998503" y="595524"/>
                </a:lnTo>
                <a:lnTo>
                  <a:pt x="3998477" y="595033"/>
                </a:lnTo>
                <a:lnTo>
                  <a:pt x="3997978" y="595066"/>
                </a:lnTo>
                <a:cubicBezTo>
                  <a:pt x="3997412" y="591293"/>
                  <a:pt x="3997385" y="587507"/>
                  <a:pt x="3997385" y="583715"/>
                </a:cubicBezTo>
                <a:cubicBezTo>
                  <a:pt x="3997385" y="578078"/>
                  <a:pt x="3997443" y="572454"/>
                  <a:pt x="3998755" y="566868"/>
                </a:cubicBezTo>
                <a:cubicBezTo>
                  <a:pt x="3998713" y="535786"/>
                  <a:pt x="4001163" y="505143"/>
                  <a:pt x="4006219" y="475137"/>
                </a:cubicBezTo>
                <a:lnTo>
                  <a:pt x="4006760" y="468499"/>
                </a:lnTo>
                <a:cubicBezTo>
                  <a:pt x="4006928" y="468495"/>
                  <a:pt x="4007098" y="468490"/>
                  <a:pt x="4007265" y="468437"/>
                </a:cubicBezTo>
                <a:cubicBezTo>
                  <a:pt x="4033568" y="285283"/>
                  <a:pt x="4123028" y="121703"/>
                  <a:pt x="4254773" y="0"/>
                </a:cubicBezTo>
                <a:close/>
                <a:moveTo>
                  <a:pt x="3180951" y="0"/>
                </a:moveTo>
                <a:lnTo>
                  <a:pt x="3314968" y="0"/>
                </a:lnTo>
                <a:cubicBezTo>
                  <a:pt x="3392864" y="226291"/>
                  <a:pt x="3589453" y="399791"/>
                  <a:pt x="3833505" y="451830"/>
                </a:cubicBezTo>
                <a:cubicBezTo>
                  <a:pt x="3795654" y="260867"/>
                  <a:pt x="3676245" y="98005"/>
                  <a:pt x="3510776" y="0"/>
                </a:cubicBezTo>
                <a:lnTo>
                  <a:pt x="3719484" y="0"/>
                </a:lnTo>
                <a:cubicBezTo>
                  <a:pt x="3851229" y="121703"/>
                  <a:pt x="3940689" y="285283"/>
                  <a:pt x="3966991" y="468437"/>
                </a:cubicBezTo>
                <a:cubicBezTo>
                  <a:pt x="3967159" y="468490"/>
                  <a:pt x="3967328" y="468495"/>
                  <a:pt x="3967497" y="468499"/>
                </a:cubicBezTo>
                <a:lnTo>
                  <a:pt x="3968037" y="475137"/>
                </a:lnTo>
                <a:cubicBezTo>
                  <a:pt x="3973094" y="505143"/>
                  <a:pt x="3975543" y="535786"/>
                  <a:pt x="3975501" y="566868"/>
                </a:cubicBezTo>
                <a:cubicBezTo>
                  <a:pt x="3976813" y="572454"/>
                  <a:pt x="3976872" y="578078"/>
                  <a:pt x="3976872" y="583715"/>
                </a:cubicBezTo>
                <a:cubicBezTo>
                  <a:pt x="3976872" y="587508"/>
                  <a:pt x="3976845" y="591293"/>
                  <a:pt x="3976279" y="595066"/>
                </a:cubicBezTo>
                <a:lnTo>
                  <a:pt x="3975780" y="595033"/>
                </a:lnTo>
                <a:lnTo>
                  <a:pt x="3975754" y="595524"/>
                </a:lnTo>
                <a:lnTo>
                  <a:pt x="3958635" y="593911"/>
                </a:lnTo>
                <a:cubicBezTo>
                  <a:pt x="3926261" y="593388"/>
                  <a:pt x="3894381" y="590430"/>
                  <a:pt x="3863209" y="584920"/>
                </a:cubicBezTo>
                <a:cubicBezTo>
                  <a:pt x="3857632" y="585336"/>
                  <a:pt x="3852303" y="584395"/>
                  <a:pt x="3846992" y="583392"/>
                </a:cubicBezTo>
                <a:lnTo>
                  <a:pt x="3846876" y="582253"/>
                </a:lnTo>
                <a:cubicBezTo>
                  <a:pt x="3525002" y="529393"/>
                  <a:pt x="3265729" y="299826"/>
                  <a:pt x="3180951" y="0"/>
                </a:cubicBezTo>
                <a:close/>
                <a:moveTo>
                  <a:pt x="2562622" y="0"/>
                </a:moveTo>
                <a:lnTo>
                  <a:pt x="2771330" y="0"/>
                </a:lnTo>
                <a:cubicBezTo>
                  <a:pt x="2605861" y="98005"/>
                  <a:pt x="2486452" y="260867"/>
                  <a:pt x="2448601" y="451830"/>
                </a:cubicBezTo>
                <a:cubicBezTo>
                  <a:pt x="2692653" y="399791"/>
                  <a:pt x="2889242" y="226291"/>
                  <a:pt x="2967139" y="0"/>
                </a:cubicBezTo>
                <a:lnTo>
                  <a:pt x="3101155" y="0"/>
                </a:lnTo>
                <a:cubicBezTo>
                  <a:pt x="3016377" y="299826"/>
                  <a:pt x="2757105" y="529393"/>
                  <a:pt x="2435230" y="582253"/>
                </a:cubicBezTo>
                <a:lnTo>
                  <a:pt x="2435113" y="583392"/>
                </a:lnTo>
                <a:cubicBezTo>
                  <a:pt x="2429803" y="584395"/>
                  <a:pt x="2424474" y="585336"/>
                  <a:pt x="2418897" y="584920"/>
                </a:cubicBezTo>
                <a:cubicBezTo>
                  <a:pt x="2387725" y="590430"/>
                  <a:pt x="2355845" y="593388"/>
                  <a:pt x="2323470" y="593911"/>
                </a:cubicBezTo>
                <a:lnTo>
                  <a:pt x="2306352" y="595524"/>
                </a:lnTo>
                <a:lnTo>
                  <a:pt x="2306326" y="595033"/>
                </a:lnTo>
                <a:lnTo>
                  <a:pt x="2305827" y="595066"/>
                </a:lnTo>
                <a:cubicBezTo>
                  <a:pt x="2305261" y="591293"/>
                  <a:pt x="2305234" y="587507"/>
                  <a:pt x="2305234" y="583715"/>
                </a:cubicBezTo>
                <a:cubicBezTo>
                  <a:pt x="2305234" y="578078"/>
                  <a:pt x="2305292" y="572454"/>
                  <a:pt x="2306604" y="566868"/>
                </a:cubicBezTo>
                <a:cubicBezTo>
                  <a:pt x="2306562" y="535786"/>
                  <a:pt x="2309012" y="505143"/>
                  <a:pt x="2314068" y="475137"/>
                </a:cubicBezTo>
                <a:lnTo>
                  <a:pt x="2314609" y="468499"/>
                </a:lnTo>
                <a:cubicBezTo>
                  <a:pt x="2314777" y="468495"/>
                  <a:pt x="2314947" y="468490"/>
                  <a:pt x="2315114" y="468437"/>
                </a:cubicBezTo>
                <a:cubicBezTo>
                  <a:pt x="2341417" y="285283"/>
                  <a:pt x="2430877" y="121704"/>
                  <a:pt x="2562622" y="0"/>
                </a:cubicBezTo>
                <a:close/>
                <a:moveTo>
                  <a:pt x="1488800" y="0"/>
                </a:moveTo>
                <a:lnTo>
                  <a:pt x="1622816" y="0"/>
                </a:lnTo>
                <a:cubicBezTo>
                  <a:pt x="1700712" y="226290"/>
                  <a:pt x="1897302" y="399791"/>
                  <a:pt x="2141354" y="451830"/>
                </a:cubicBezTo>
                <a:cubicBezTo>
                  <a:pt x="2103503" y="260867"/>
                  <a:pt x="1984094" y="98005"/>
                  <a:pt x="1818624" y="0"/>
                </a:cubicBezTo>
                <a:lnTo>
                  <a:pt x="2027333" y="0"/>
                </a:lnTo>
                <a:cubicBezTo>
                  <a:pt x="2159078" y="121703"/>
                  <a:pt x="2248538" y="285283"/>
                  <a:pt x="2274840" y="468437"/>
                </a:cubicBezTo>
                <a:cubicBezTo>
                  <a:pt x="2275008" y="468490"/>
                  <a:pt x="2275177" y="468495"/>
                  <a:pt x="2275346" y="468500"/>
                </a:cubicBezTo>
                <a:lnTo>
                  <a:pt x="2275886" y="475137"/>
                </a:lnTo>
                <a:cubicBezTo>
                  <a:pt x="2280943" y="505143"/>
                  <a:pt x="2283392" y="535786"/>
                  <a:pt x="2283350" y="566868"/>
                </a:cubicBezTo>
                <a:cubicBezTo>
                  <a:pt x="2284662" y="572454"/>
                  <a:pt x="2284721" y="578078"/>
                  <a:pt x="2284721" y="583715"/>
                </a:cubicBezTo>
                <a:cubicBezTo>
                  <a:pt x="2284721" y="587508"/>
                  <a:pt x="2284694" y="591293"/>
                  <a:pt x="2284128" y="595066"/>
                </a:cubicBezTo>
                <a:lnTo>
                  <a:pt x="2283629" y="595033"/>
                </a:lnTo>
                <a:lnTo>
                  <a:pt x="2283603" y="595524"/>
                </a:lnTo>
                <a:lnTo>
                  <a:pt x="2266484" y="593911"/>
                </a:lnTo>
                <a:cubicBezTo>
                  <a:pt x="2234110" y="593388"/>
                  <a:pt x="2202230" y="590430"/>
                  <a:pt x="2171058" y="584920"/>
                </a:cubicBezTo>
                <a:cubicBezTo>
                  <a:pt x="2165481" y="585336"/>
                  <a:pt x="2160152" y="584395"/>
                  <a:pt x="2154841" y="583392"/>
                </a:cubicBezTo>
                <a:lnTo>
                  <a:pt x="2154725" y="582253"/>
                </a:lnTo>
                <a:cubicBezTo>
                  <a:pt x="1832850" y="529393"/>
                  <a:pt x="1573578" y="299826"/>
                  <a:pt x="1488800" y="0"/>
                </a:cubicBezTo>
                <a:close/>
                <a:moveTo>
                  <a:pt x="870471" y="0"/>
                </a:moveTo>
                <a:lnTo>
                  <a:pt x="1079179" y="0"/>
                </a:lnTo>
                <a:cubicBezTo>
                  <a:pt x="913710" y="98005"/>
                  <a:pt x="794301" y="260867"/>
                  <a:pt x="756450" y="451830"/>
                </a:cubicBezTo>
                <a:cubicBezTo>
                  <a:pt x="1000502" y="399791"/>
                  <a:pt x="1197091" y="226291"/>
                  <a:pt x="1274988" y="0"/>
                </a:cubicBezTo>
                <a:lnTo>
                  <a:pt x="1409004" y="0"/>
                </a:lnTo>
                <a:cubicBezTo>
                  <a:pt x="1324226" y="299826"/>
                  <a:pt x="1064954" y="529393"/>
                  <a:pt x="743078" y="582253"/>
                </a:cubicBezTo>
                <a:lnTo>
                  <a:pt x="742962" y="583392"/>
                </a:lnTo>
                <a:cubicBezTo>
                  <a:pt x="737652" y="584395"/>
                  <a:pt x="732323" y="585336"/>
                  <a:pt x="726746" y="584920"/>
                </a:cubicBezTo>
                <a:cubicBezTo>
                  <a:pt x="695574" y="590430"/>
                  <a:pt x="663693" y="593388"/>
                  <a:pt x="631319" y="593911"/>
                </a:cubicBezTo>
                <a:lnTo>
                  <a:pt x="614201" y="595524"/>
                </a:lnTo>
                <a:lnTo>
                  <a:pt x="614175" y="595033"/>
                </a:lnTo>
                <a:lnTo>
                  <a:pt x="613676" y="595066"/>
                </a:lnTo>
                <a:cubicBezTo>
                  <a:pt x="613110" y="591293"/>
                  <a:pt x="613083" y="587507"/>
                  <a:pt x="613083" y="583715"/>
                </a:cubicBezTo>
                <a:cubicBezTo>
                  <a:pt x="613083" y="578078"/>
                  <a:pt x="613141" y="572454"/>
                  <a:pt x="614453" y="566868"/>
                </a:cubicBezTo>
                <a:cubicBezTo>
                  <a:pt x="614411" y="535786"/>
                  <a:pt x="616861" y="505143"/>
                  <a:pt x="621918" y="475137"/>
                </a:cubicBezTo>
                <a:lnTo>
                  <a:pt x="622458" y="468499"/>
                </a:lnTo>
                <a:cubicBezTo>
                  <a:pt x="622626" y="468495"/>
                  <a:pt x="622796" y="468490"/>
                  <a:pt x="622963" y="468437"/>
                </a:cubicBezTo>
                <a:cubicBezTo>
                  <a:pt x="649266" y="285283"/>
                  <a:pt x="738726" y="121703"/>
                  <a:pt x="870471" y="0"/>
                </a:cubicBezTo>
                <a:close/>
                <a:moveTo>
                  <a:pt x="126374" y="0"/>
                </a:moveTo>
                <a:lnTo>
                  <a:pt x="334376" y="0"/>
                </a:lnTo>
                <a:cubicBezTo>
                  <a:pt x="466684" y="121261"/>
                  <a:pt x="556352" y="285035"/>
                  <a:pt x="582690" y="468437"/>
                </a:cubicBezTo>
                <a:cubicBezTo>
                  <a:pt x="582857" y="468490"/>
                  <a:pt x="583026" y="468495"/>
                  <a:pt x="583195" y="468499"/>
                </a:cubicBezTo>
                <a:lnTo>
                  <a:pt x="583735" y="475137"/>
                </a:lnTo>
                <a:cubicBezTo>
                  <a:pt x="588792" y="505143"/>
                  <a:pt x="591242" y="535786"/>
                  <a:pt x="591199" y="566868"/>
                </a:cubicBezTo>
                <a:cubicBezTo>
                  <a:pt x="592511" y="572454"/>
                  <a:pt x="592570" y="578078"/>
                  <a:pt x="592570" y="583715"/>
                </a:cubicBezTo>
                <a:cubicBezTo>
                  <a:pt x="592570" y="587507"/>
                  <a:pt x="592543" y="591293"/>
                  <a:pt x="591977" y="595066"/>
                </a:cubicBezTo>
                <a:lnTo>
                  <a:pt x="591478" y="595033"/>
                </a:lnTo>
                <a:lnTo>
                  <a:pt x="591452" y="595524"/>
                </a:lnTo>
                <a:lnTo>
                  <a:pt x="574334" y="593911"/>
                </a:lnTo>
                <a:cubicBezTo>
                  <a:pt x="541959" y="593388"/>
                  <a:pt x="510079" y="590430"/>
                  <a:pt x="478907" y="584920"/>
                </a:cubicBezTo>
                <a:cubicBezTo>
                  <a:pt x="473330" y="585336"/>
                  <a:pt x="468001" y="584395"/>
                  <a:pt x="462690" y="583392"/>
                </a:cubicBezTo>
                <a:lnTo>
                  <a:pt x="462574" y="582253"/>
                </a:lnTo>
                <a:cubicBezTo>
                  <a:pt x="282200" y="552631"/>
                  <a:pt x="121485" y="467518"/>
                  <a:pt x="0" y="345575"/>
                </a:cubicBezTo>
                <a:lnTo>
                  <a:pt x="0" y="140406"/>
                </a:lnTo>
                <a:cubicBezTo>
                  <a:pt x="97584" y="296912"/>
                  <a:pt x="258975" y="411268"/>
                  <a:pt x="449203" y="451830"/>
                </a:cubicBezTo>
                <a:cubicBezTo>
                  <a:pt x="411344" y="260824"/>
                  <a:pt x="291889" y="97931"/>
                  <a:pt x="126374"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4960137"/>
            <a:ext cx="7772400" cy="1463040"/>
          </a:xfrm>
        </p:spPr>
        <p:txBody>
          <a:bodyPr anchor="ctr">
            <a:normAutofit/>
          </a:bodyPr>
          <a:lstStyle>
            <a:lvl1pPr algn="r">
              <a:defRPr sz="5000" b="0" spc="200" baseline="0"/>
            </a:lvl1pPr>
          </a:lstStyle>
          <a:p>
            <a:r>
              <a:rPr lang="en-US"/>
              <a:t>Click to edit Master title style</a:t>
            </a:r>
            <a:endParaRPr lang="en-US" dirty="0"/>
          </a:p>
        </p:txBody>
      </p:sp>
      <p:sp>
        <p:nvSpPr>
          <p:cNvPr id="3" name="Text Placeholder 2"/>
          <p:cNvSpPr>
            <a:spLocks noGrp="1"/>
          </p:cNvSpPr>
          <p:nvPr>
            <p:ph type="body" idx="1"/>
          </p:nvPr>
        </p:nvSpPr>
        <p:spPr>
          <a:xfrm>
            <a:off x="8610600" y="4960137"/>
            <a:ext cx="3200400" cy="1463040"/>
          </a:xfrm>
        </p:spPr>
        <p:txBody>
          <a:bodyPr lIns="91440" rIns="91440" anchor="ctr">
            <a:normAutofit/>
          </a:bodyPr>
          <a:lstStyle>
            <a:lvl1pPr marL="0" indent="0">
              <a:lnSpc>
                <a:spcPct val="100000"/>
              </a:lnSpc>
              <a:spcBef>
                <a:spcPts val="0"/>
              </a:spcBef>
              <a:buNone/>
              <a:defRPr sz="1800">
                <a:solidFill>
                  <a:schemeClr val="tx1">
                    <a:lumMod val="95000"/>
                    <a:lumOff val="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r>
              <a:rPr lang="en-US"/>
              <a:t>PowerPoint SmartArt Graphics - The complete ready-to-use collection</a:t>
            </a:r>
          </a:p>
        </p:txBody>
      </p:sp>
      <p:sp>
        <p:nvSpPr>
          <p:cNvPr id="6" name="Slide Number Placeholder 5"/>
          <p:cNvSpPr>
            <a:spLocks noGrp="1"/>
          </p:cNvSpPr>
          <p:nvPr>
            <p:ph type="sldNum" sz="quarter" idx="12"/>
          </p:nvPr>
        </p:nvSpPr>
        <p:spPr/>
        <p:txBody>
          <a:bodyPr/>
          <a:lstStyle/>
          <a:p>
            <a:fld id="{F68327C5-B821-4FE9-A59A-A60D9EB59A9A}" type="slidenum">
              <a:rPr lang="en-US" smtClean="0"/>
              <a:t>‹N°›</a:t>
            </a:fld>
            <a:endParaRPr lang="en-US"/>
          </a:p>
        </p:txBody>
      </p:sp>
      <p:cxnSp>
        <p:nvCxnSpPr>
          <p:cNvPr id="8" name="Straight Connector 7"/>
          <p:cNvCxnSpPr/>
          <p:nvPr/>
        </p:nvCxnSpPr>
        <p:spPr>
          <a:xfrm flipV="1">
            <a:off x="8386843" y="5264106"/>
            <a:ext cx="0" cy="914400"/>
          </a:xfrm>
          <a:prstGeom prst="line">
            <a:avLst/>
          </a:prstGeom>
          <a:ln w="1905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57756415"/>
      </p:ext>
    </p:extLst>
  </p:cSld>
  <p:clrMapOvr>
    <a:masterClrMapping/>
  </p:clrMapOvr>
  <p:hf hdr="0" dt="0"/>
</p:sldLayout>
</file>

<file path=ppt/slideLayouts/slideLayout4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024128" y="585216"/>
            <a:ext cx="9720072" cy="1499616"/>
          </a:xfrm>
        </p:spPr>
        <p:txBody>
          <a:bodyPr/>
          <a:lstStyle/>
          <a:p>
            <a:r>
              <a:rPr lang="en-US"/>
              <a:t>Click to edit Master title style</a:t>
            </a:r>
            <a:endParaRPr lang="en-US" dirty="0"/>
          </a:p>
        </p:txBody>
      </p:sp>
      <p:sp>
        <p:nvSpPr>
          <p:cNvPr id="3" name="Content Placeholder 2"/>
          <p:cNvSpPr>
            <a:spLocks noGrp="1"/>
          </p:cNvSpPr>
          <p:nvPr>
            <p:ph sz="half" idx="1"/>
          </p:nvPr>
        </p:nvSpPr>
        <p:spPr>
          <a:xfrm>
            <a:off x="1024127" y="2286000"/>
            <a:ext cx="4754880" cy="402336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989320" y="2286000"/>
            <a:ext cx="4754880" cy="402336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r>
              <a:rPr lang="en-US"/>
              <a:t>PowerPoint SmartArt Graphics - The complete ready-to-use collection</a:t>
            </a:r>
          </a:p>
        </p:txBody>
      </p:sp>
      <p:sp>
        <p:nvSpPr>
          <p:cNvPr id="7" name="Slide Number Placeholder 6"/>
          <p:cNvSpPr>
            <a:spLocks noGrp="1"/>
          </p:cNvSpPr>
          <p:nvPr>
            <p:ph type="sldNum" sz="quarter" idx="12"/>
          </p:nvPr>
        </p:nvSpPr>
        <p:spPr/>
        <p:txBody>
          <a:bodyPr/>
          <a:lstStyle/>
          <a:p>
            <a:fld id="{F68327C5-B821-4FE9-A59A-A60D9EB59A9A}" type="slidenum">
              <a:rPr lang="en-US" smtClean="0"/>
              <a:t>‹N°›</a:t>
            </a:fld>
            <a:endParaRPr lang="en-US"/>
          </a:p>
        </p:txBody>
      </p:sp>
    </p:spTree>
    <p:extLst>
      <p:ext uri="{BB962C8B-B14F-4D97-AF65-F5344CB8AC3E}">
        <p14:creationId xmlns:p14="http://schemas.microsoft.com/office/powerpoint/2010/main" val="425184936"/>
      </p:ext>
    </p:extLst>
  </p:cSld>
  <p:clrMapOvr>
    <a:masterClrMapping/>
  </p:clrMapOvr>
  <p:hf hdr="0" dt="0"/>
</p:sldLayout>
</file>

<file path=ppt/slideLayouts/slideLayout4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a:t>Click to edit Master title style</a:t>
            </a:r>
            <a:endParaRPr lang="en-US" dirty="0"/>
          </a:p>
        </p:txBody>
      </p:sp>
      <p:sp>
        <p:nvSpPr>
          <p:cNvPr id="3" name="Text Placeholder 2"/>
          <p:cNvSpPr>
            <a:spLocks noGrp="1"/>
          </p:cNvSpPr>
          <p:nvPr>
            <p:ph type="body" idx="1"/>
          </p:nvPr>
        </p:nvSpPr>
        <p:spPr>
          <a:xfrm>
            <a:off x="1024128" y="2179636"/>
            <a:ext cx="4754880" cy="822960"/>
          </a:xfrm>
        </p:spPr>
        <p:txBody>
          <a:bodyPr lIns="137160" rIns="137160" anchor="ctr">
            <a:normAutofit/>
          </a:bodyPr>
          <a:lstStyle>
            <a:lvl1pPr marL="0" indent="0">
              <a:spcBef>
                <a:spcPts val="0"/>
              </a:spcBef>
              <a:spcAft>
                <a:spcPts val="0"/>
              </a:spcAft>
              <a:buNone/>
              <a:defRPr sz="2300" b="0" cap="none" baseline="0">
                <a:solidFill>
                  <a:schemeClr val="accent1"/>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024128" y="2967788"/>
            <a:ext cx="4754880" cy="334157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990888" y="2179636"/>
            <a:ext cx="4754880" cy="822960"/>
          </a:xfrm>
        </p:spPr>
        <p:txBody>
          <a:bodyPr lIns="137160" rIns="137160" anchor="ctr">
            <a:normAutofit/>
          </a:bodyPr>
          <a:lstStyle>
            <a:lvl1pPr marL="0" indent="0">
              <a:spcBef>
                <a:spcPts val="0"/>
              </a:spcBef>
              <a:spcAft>
                <a:spcPts val="0"/>
              </a:spcAft>
              <a:buNone/>
              <a:defRPr lang="en-US" sz="2300" b="0" kern="1200" cap="none" baseline="0" dirty="0">
                <a:solidFill>
                  <a:schemeClr val="accent1"/>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90000"/>
              </a:lnSpc>
              <a:spcBef>
                <a:spcPts val="1800"/>
              </a:spcBef>
              <a:buNone/>
            </a:pPr>
            <a:r>
              <a:rPr lang="en-US"/>
              <a:t>Edit Master text styles</a:t>
            </a:r>
          </a:p>
        </p:txBody>
      </p:sp>
      <p:sp>
        <p:nvSpPr>
          <p:cNvPr id="6" name="Content Placeholder 5"/>
          <p:cNvSpPr>
            <a:spLocks noGrp="1"/>
          </p:cNvSpPr>
          <p:nvPr>
            <p:ph sz="quarter" idx="4"/>
          </p:nvPr>
        </p:nvSpPr>
        <p:spPr>
          <a:xfrm>
            <a:off x="5990888" y="2967788"/>
            <a:ext cx="4754880" cy="334157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endParaRPr lang="en-US"/>
          </a:p>
        </p:txBody>
      </p:sp>
      <p:sp>
        <p:nvSpPr>
          <p:cNvPr id="8" name="Footer Placeholder 7"/>
          <p:cNvSpPr>
            <a:spLocks noGrp="1"/>
          </p:cNvSpPr>
          <p:nvPr>
            <p:ph type="ftr" sz="quarter" idx="11"/>
          </p:nvPr>
        </p:nvSpPr>
        <p:spPr/>
        <p:txBody>
          <a:bodyPr/>
          <a:lstStyle/>
          <a:p>
            <a:r>
              <a:rPr lang="en-US"/>
              <a:t>PowerPoint SmartArt Graphics - The complete ready-to-use collection</a:t>
            </a:r>
          </a:p>
        </p:txBody>
      </p:sp>
      <p:sp>
        <p:nvSpPr>
          <p:cNvPr id="9" name="Slide Number Placeholder 8"/>
          <p:cNvSpPr>
            <a:spLocks noGrp="1"/>
          </p:cNvSpPr>
          <p:nvPr>
            <p:ph type="sldNum" sz="quarter" idx="12"/>
          </p:nvPr>
        </p:nvSpPr>
        <p:spPr/>
        <p:txBody>
          <a:bodyPr/>
          <a:lstStyle/>
          <a:p>
            <a:fld id="{F68327C5-B821-4FE9-A59A-A60D9EB59A9A}" type="slidenum">
              <a:rPr lang="en-US" smtClean="0"/>
              <a:t>‹N°›</a:t>
            </a:fld>
            <a:endParaRPr lang="en-US"/>
          </a:p>
        </p:txBody>
      </p:sp>
    </p:spTree>
    <p:extLst>
      <p:ext uri="{BB962C8B-B14F-4D97-AF65-F5344CB8AC3E}">
        <p14:creationId xmlns:p14="http://schemas.microsoft.com/office/powerpoint/2010/main" val="2345776748"/>
      </p:ext>
    </p:extLst>
  </p:cSld>
  <p:clrMapOvr>
    <a:masterClrMapping/>
  </p:clrMapOvr>
  <p:hf hdr="0" dt="0"/>
</p:sldLayout>
</file>

<file path=ppt/slideLayouts/slideLayout4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endParaRPr lang="en-US"/>
          </a:p>
        </p:txBody>
      </p:sp>
      <p:sp>
        <p:nvSpPr>
          <p:cNvPr id="4" name="Footer Placeholder 3"/>
          <p:cNvSpPr>
            <a:spLocks noGrp="1"/>
          </p:cNvSpPr>
          <p:nvPr>
            <p:ph type="ftr" sz="quarter" idx="11"/>
          </p:nvPr>
        </p:nvSpPr>
        <p:spPr/>
        <p:txBody>
          <a:bodyPr/>
          <a:lstStyle/>
          <a:p>
            <a:r>
              <a:rPr lang="en-US"/>
              <a:t>PowerPoint SmartArt Graphics - The complete ready-to-use collection</a:t>
            </a:r>
          </a:p>
        </p:txBody>
      </p:sp>
      <p:sp>
        <p:nvSpPr>
          <p:cNvPr id="5" name="Slide Number Placeholder 4"/>
          <p:cNvSpPr>
            <a:spLocks noGrp="1"/>
          </p:cNvSpPr>
          <p:nvPr>
            <p:ph type="sldNum" sz="quarter" idx="12"/>
          </p:nvPr>
        </p:nvSpPr>
        <p:spPr/>
        <p:txBody>
          <a:bodyPr/>
          <a:lstStyle/>
          <a:p>
            <a:fld id="{F68327C5-B821-4FE9-A59A-A60D9EB59A9A}" type="slidenum">
              <a:rPr lang="en-US" smtClean="0"/>
              <a:t>‹N°›</a:t>
            </a:fld>
            <a:endParaRPr lang="en-US"/>
          </a:p>
        </p:txBody>
      </p:sp>
    </p:spTree>
    <p:extLst>
      <p:ext uri="{BB962C8B-B14F-4D97-AF65-F5344CB8AC3E}">
        <p14:creationId xmlns:p14="http://schemas.microsoft.com/office/powerpoint/2010/main" val="2575992356"/>
      </p:ext>
    </p:extLst>
  </p:cSld>
  <p:clrMapOvr>
    <a:masterClrMapping/>
  </p:clrMapOvr>
  <p:hf hdr="0" dt="0"/>
</p:sldLayout>
</file>

<file path=ppt/slideLayouts/slideLayout4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19459A9-BF71-4869-8140-0A694E4B773B}" type="datetime1">
              <a:rPr lang="en-US" smtClean="0"/>
              <a:t>8/13/2020</a:t>
            </a:fld>
            <a:endParaRPr lang="en-US"/>
          </a:p>
        </p:txBody>
      </p:sp>
      <p:sp>
        <p:nvSpPr>
          <p:cNvPr id="3" name="Footer Placeholder 2"/>
          <p:cNvSpPr>
            <a:spLocks noGrp="1"/>
          </p:cNvSpPr>
          <p:nvPr>
            <p:ph type="ftr" sz="quarter" idx="11"/>
          </p:nvPr>
        </p:nvSpPr>
        <p:spPr/>
        <p:txBody>
          <a:bodyPr/>
          <a:lstStyle/>
          <a:p>
            <a:endParaRPr lang="fr-FR"/>
          </a:p>
        </p:txBody>
      </p:sp>
      <p:sp>
        <p:nvSpPr>
          <p:cNvPr id="4" name="Slide Number Placeholder 3"/>
          <p:cNvSpPr>
            <a:spLocks noGrp="1"/>
          </p:cNvSpPr>
          <p:nvPr>
            <p:ph type="sldNum" sz="quarter" idx="12"/>
          </p:nvPr>
        </p:nvSpPr>
        <p:spPr/>
        <p:txBody>
          <a:bodyPr/>
          <a:lstStyle/>
          <a:p>
            <a:fld id="{B6F15528-21DE-4FAA-801E-634DDDAF4B2B}" type="slidenum">
              <a:rPr lang="fr-FR" smtClean="0"/>
              <a:t>‹N°›</a:t>
            </a:fld>
            <a:endParaRPr lang="fr-FR"/>
          </a:p>
        </p:txBody>
      </p:sp>
    </p:spTree>
    <p:extLst>
      <p:ext uri="{BB962C8B-B14F-4D97-AF65-F5344CB8AC3E}">
        <p14:creationId xmlns:p14="http://schemas.microsoft.com/office/powerpoint/2010/main" val="2607722080"/>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Title 7"/>
          <p:cNvSpPr>
            <a:spLocks noGrp="1"/>
          </p:cNvSpPr>
          <p:nvPr>
            <p:ph type="title"/>
          </p:nvPr>
        </p:nvSpPr>
        <p:spPr>
          <a:xfrm>
            <a:off x="1024128" y="471509"/>
            <a:ext cx="4389120" cy="1737360"/>
          </a:xfrm>
        </p:spPr>
        <p:txBody>
          <a:bodyPr>
            <a:noAutofit/>
          </a:bodyPr>
          <a:lstStyle>
            <a:lvl1pPr>
              <a:lnSpc>
                <a:spcPct val="80000"/>
              </a:lnSpc>
              <a:defRPr sz="4000"/>
            </a:lvl1pPr>
          </a:lstStyle>
          <a:p>
            <a:r>
              <a:rPr lang="en-US"/>
              <a:t>Click to edit Master title style</a:t>
            </a:r>
            <a:endParaRPr lang="en-US" dirty="0"/>
          </a:p>
        </p:txBody>
      </p:sp>
      <p:sp>
        <p:nvSpPr>
          <p:cNvPr id="3" name="Content Placeholder 2"/>
          <p:cNvSpPr>
            <a:spLocks noGrp="1"/>
          </p:cNvSpPr>
          <p:nvPr>
            <p:ph idx="1"/>
          </p:nvPr>
        </p:nvSpPr>
        <p:spPr>
          <a:xfrm>
            <a:off x="5715000" y="822960"/>
            <a:ext cx="5678424" cy="5184648"/>
          </a:xfrm>
        </p:spPr>
        <p:txBody>
          <a:bodyPr/>
          <a:lstStyle>
            <a:lvl1pPr>
              <a:defRPr sz="2400"/>
            </a:lvl1pPr>
            <a:lvl2pPr>
              <a:defRPr sz="20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024128" y="2257506"/>
            <a:ext cx="4389120" cy="3762294"/>
          </a:xfrm>
        </p:spPr>
        <p:txBody>
          <a:bodyPr lIns="91440" rIns="91440">
            <a:normAutofit/>
          </a:bodyPr>
          <a:lstStyle>
            <a:lvl1pPr marL="0" indent="0">
              <a:lnSpc>
                <a:spcPct val="108000"/>
              </a:lnSpc>
              <a:spcBef>
                <a:spcPts val="600"/>
              </a:spcBef>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r>
              <a:rPr lang="en-US"/>
              <a:t>PowerPoint SmartArt Graphics - The complete ready-to-use collection</a:t>
            </a:r>
          </a:p>
        </p:txBody>
      </p:sp>
      <p:sp>
        <p:nvSpPr>
          <p:cNvPr id="7" name="Slide Number Placeholder 6"/>
          <p:cNvSpPr>
            <a:spLocks noGrp="1"/>
          </p:cNvSpPr>
          <p:nvPr>
            <p:ph type="sldNum" sz="quarter" idx="12"/>
          </p:nvPr>
        </p:nvSpPr>
        <p:spPr/>
        <p:txBody>
          <a:bodyPr/>
          <a:lstStyle/>
          <a:p>
            <a:fld id="{F68327C5-B821-4FE9-A59A-A60D9EB59A9A}" type="slidenum">
              <a:rPr lang="en-US" smtClean="0"/>
              <a:t>‹N°›</a:t>
            </a:fld>
            <a:endParaRPr lang="en-US"/>
          </a:p>
        </p:txBody>
      </p:sp>
    </p:spTree>
    <p:extLst>
      <p:ext uri="{BB962C8B-B14F-4D97-AF65-F5344CB8AC3E}">
        <p14:creationId xmlns:p14="http://schemas.microsoft.com/office/powerpoint/2010/main" val="1132697587"/>
      </p:ext>
    </p:extLst>
  </p:cSld>
  <p:clrMapOvr>
    <a:masterClrMapping/>
  </p:clrMapOvr>
  <p:hf hdr="0" dt="0"/>
</p:sldLayout>
</file>

<file path=ppt/slideLayouts/slideLayout4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4960138"/>
            <a:ext cx="7772400" cy="1463040"/>
          </a:xfrm>
        </p:spPr>
        <p:txBody>
          <a:bodyPr anchor="ctr">
            <a:normAutofit/>
          </a:bodyPr>
          <a:lstStyle>
            <a:lvl1pPr algn="r">
              <a:defRPr sz="5000" spc="200" baseline="0"/>
            </a:lvl1pPr>
          </a:lstStyle>
          <a:p>
            <a:r>
              <a:rPr lang="en-US"/>
              <a:t>Click to edit Master title style</a:t>
            </a:r>
            <a:endParaRPr lang="en-US" dirty="0"/>
          </a:p>
        </p:txBody>
      </p:sp>
      <p:sp>
        <p:nvSpPr>
          <p:cNvPr id="3" name="Picture Placeholder 2"/>
          <p:cNvSpPr>
            <a:spLocks noGrp="1" noChangeAspect="1"/>
          </p:cNvSpPr>
          <p:nvPr>
            <p:ph type="pic" idx="1"/>
          </p:nvPr>
        </p:nvSpPr>
        <p:spPr>
          <a:xfrm>
            <a:off x="0" y="-1"/>
            <a:ext cx="12188952" cy="4572000"/>
          </a:xfrm>
          <a:solidFill>
            <a:schemeClr val="accent1">
              <a:lumMod val="60000"/>
              <a:lumOff val="40000"/>
            </a:schemeClr>
          </a:solidFill>
        </p:spPr>
        <p:txBody>
          <a:bodyPr lIns="457200" tIns="365760" rIns="45720" bIns="4572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610600" y="4960138"/>
            <a:ext cx="3200400" cy="1463040"/>
          </a:xfrm>
        </p:spPr>
        <p:txBody>
          <a:bodyPr lIns="91440" rIns="91440" anchor="ctr">
            <a:normAutofit/>
          </a:bodyPr>
          <a:lstStyle>
            <a:lvl1pPr marL="0" indent="0">
              <a:lnSpc>
                <a:spcPct val="100000"/>
              </a:lnSpc>
              <a:spcBef>
                <a:spcPts val="0"/>
              </a:spcBef>
              <a:buNone/>
              <a:defRPr sz="1800">
                <a:solidFill>
                  <a:schemeClr val="tx1">
                    <a:lumMod val="95000"/>
                    <a:lumOff val="5000"/>
                  </a:schemeClr>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r>
              <a:rPr lang="en-US"/>
              <a:t>PowerPoint SmartArt Graphics - The complete ready-to-use collection</a:t>
            </a:r>
          </a:p>
        </p:txBody>
      </p:sp>
      <p:sp>
        <p:nvSpPr>
          <p:cNvPr id="7" name="Slide Number Placeholder 6"/>
          <p:cNvSpPr>
            <a:spLocks noGrp="1"/>
          </p:cNvSpPr>
          <p:nvPr>
            <p:ph type="sldNum" sz="quarter" idx="12"/>
          </p:nvPr>
        </p:nvSpPr>
        <p:spPr/>
        <p:txBody>
          <a:bodyPr/>
          <a:lstStyle/>
          <a:p>
            <a:fld id="{F68327C5-B821-4FE9-A59A-A60D9EB59A9A}" type="slidenum">
              <a:rPr lang="en-US" smtClean="0"/>
              <a:t>‹N°›</a:t>
            </a:fld>
            <a:endParaRPr lang="en-US"/>
          </a:p>
        </p:txBody>
      </p:sp>
      <p:cxnSp>
        <p:nvCxnSpPr>
          <p:cNvPr id="8" name="Straight Connector 7"/>
          <p:cNvCxnSpPr/>
          <p:nvPr/>
        </p:nvCxnSpPr>
        <p:spPr>
          <a:xfrm flipV="1">
            <a:off x="8386843" y="5264106"/>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79452828"/>
      </p:ext>
    </p:extLst>
  </p:cSld>
  <p:clrMapOvr>
    <a:masterClrMapping/>
  </p:clrMapOvr>
  <p:hf hdr="0" dt="0"/>
</p:sldLayout>
</file>

<file path=ppt/slideLayouts/slideLayout4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r>
              <a:rPr lang="en-US"/>
              <a:t>PowerPoint SmartArt Graphics - The complete ready-to-use collection</a:t>
            </a:r>
          </a:p>
        </p:txBody>
      </p:sp>
      <p:sp>
        <p:nvSpPr>
          <p:cNvPr id="6" name="Slide Number Placeholder 5"/>
          <p:cNvSpPr>
            <a:spLocks noGrp="1"/>
          </p:cNvSpPr>
          <p:nvPr>
            <p:ph type="sldNum" sz="quarter" idx="12"/>
          </p:nvPr>
        </p:nvSpPr>
        <p:spPr/>
        <p:txBody>
          <a:bodyPr/>
          <a:lstStyle/>
          <a:p>
            <a:fld id="{F68327C5-B821-4FE9-A59A-A60D9EB59A9A}" type="slidenum">
              <a:rPr lang="en-US" smtClean="0"/>
              <a:t>‹N°›</a:t>
            </a:fld>
            <a:endParaRPr lang="en-US"/>
          </a:p>
        </p:txBody>
      </p:sp>
    </p:spTree>
    <p:extLst>
      <p:ext uri="{BB962C8B-B14F-4D97-AF65-F5344CB8AC3E}">
        <p14:creationId xmlns:p14="http://schemas.microsoft.com/office/powerpoint/2010/main" val="3194834825"/>
      </p:ext>
    </p:extLst>
  </p:cSld>
  <p:clrMapOvr>
    <a:masterClrMapping/>
  </p:clrMapOvr>
  <p:hf hdr="0" dt="0"/>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ransition Slide 3">
    <p:spTree>
      <p:nvGrpSpPr>
        <p:cNvPr id="1" name=""/>
        <p:cNvGrpSpPr/>
        <p:nvPr/>
      </p:nvGrpSpPr>
      <p:grpSpPr>
        <a:xfrm>
          <a:off x="0" y="0"/>
          <a:ext cx="0" cy="0"/>
          <a:chOff x="0" y="0"/>
          <a:chExt cx="0" cy="0"/>
        </a:xfrm>
      </p:grpSpPr>
      <p:sp>
        <p:nvSpPr>
          <p:cNvPr id="10" name="Picture Placeholder 9"/>
          <p:cNvSpPr>
            <a:spLocks noGrp="1"/>
          </p:cNvSpPr>
          <p:nvPr>
            <p:ph type="pic" sz="quarter" idx="15"/>
          </p:nvPr>
        </p:nvSpPr>
        <p:spPr>
          <a:xfrm>
            <a:off x="0" y="0"/>
            <a:ext cx="12192000" cy="6858000"/>
          </a:xfrm>
          <a:prstGeom prst="rect">
            <a:avLst/>
          </a:prstGeom>
        </p:spPr>
        <p:txBody>
          <a:bodyPr/>
          <a:lstStyle/>
          <a:p>
            <a:endParaRPr lang="en-US"/>
          </a:p>
        </p:txBody>
      </p:sp>
      <p:sp>
        <p:nvSpPr>
          <p:cNvPr id="2" name="Title 1"/>
          <p:cNvSpPr>
            <a:spLocks noGrp="1"/>
          </p:cNvSpPr>
          <p:nvPr>
            <p:ph type="ctrTitle"/>
          </p:nvPr>
        </p:nvSpPr>
        <p:spPr>
          <a:xfrm>
            <a:off x="2032000" y="4397394"/>
            <a:ext cx="8128000" cy="1067644"/>
          </a:xfrm>
          <a:prstGeom prst="rect">
            <a:avLst/>
          </a:prstGeom>
        </p:spPr>
        <p:txBody>
          <a:bodyPr lIns="274320" rIns="274320" anchor="b">
            <a:noAutofit/>
          </a:bodyPr>
          <a:lstStyle>
            <a:lvl1pPr algn="ctr">
              <a:defRPr sz="4400" b="1">
                <a:solidFill>
                  <a:schemeClr val="bg1"/>
                </a:solidFill>
                <a:latin typeface="+mn-lt"/>
              </a:defRPr>
            </a:lvl1pPr>
          </a:lstStyle>
          <a:p>
            <a:r>
              <a:rPr lang="en-US"/>
              <a:t>Click to edit Master title style</a:t>
            </a:r>
          </a:p>
        </p:txBody>
      </p:sp>
      <p:sp>
        <p:nvSpPr>
          <p:cNvPr id="4" name="Date Placeholder 3"/>
          <p:cNvSpPr>
            <a:spLocks noGrp="1"/>
          </p:cNvSpPr>
          <p:nvPr>
            <p:ph type="dt" sz="half" idx="10"/>
          </p:nvPr>
        </p:nvSpPr>
        <p:spPr>
          <a:xfrm>
            <a:off x="8128000" y="6356349"/>
            <a:ext cx="4064000" cy="365125"/>
          </a:xfrm>
          <a:prstGeom prst="rect">
            <a:avLst/>
          </a:prstGeom>
        </p:spPr>
        <p:txBody>
          <a:bodyPr rIns="457200"/>
          <a:lstStyle>
            <a:lvl1pPr algn="r">
              <a:defRPr>
                <a:solidFill>
                  <a:schemeClr val="bg2">
                    <a:lumMod val="90000"/>
                  </a:schemeClr>
                </a:solidFill>
              </a:defRPr>
            </a:lvl1pPr>
          </a:lstStyle>
          <a:p>
            <a:r>
              <a:rPr lang="en-US">
                <a:solidFill>
                  <a:srgbClr val="E9E5DC">
                    <a:lumMod val="90000"/>
                  </a:srgbClr>
                </a:solidFill>
              </a:rPr>
              <a:t>Your Date Here</a:t>
            </a:r>
          </a:p>
        </p:txBody>
      </p:sp>
      <p:sp>
        <p:nvSpPr>
          <p:cNvPr id="5" name="Footer Placeholder 4"/>
          <p:cNvSpPr>
            <a:spLocks noGrp="1"/>
          </p:cNvSpPr>
          <p:nvPr>
            <p:ph type="ftr" sz="quarter" idx="11"/>
          </p:nvPr>
        </p:nvSpPr>
        <p:spPr>
          <a:xfrm>
            <a:off x="4064000" y="6356350"/>
            <a:ext cx="4064000" cy="365125"/>
          </a:xfrm>
          <a:prstGeom prst="rect">
            <a:avLst/>
          </a:prstGeom>
        </p:spPr>
        <p:txBody>
          <a:bodyPr/>
          <a:lstStyle>
            <a:lvl1pPr>
              <a:defRPr cap="none" baseline="0">
                <a:solidFill>
                  <a:schemeClr val="bg2">
                    <a:lumMod val="90000"/>
                  </a:schemeClr>
                </a:solidFill>
              </a:defRPr>
            </a:lvl1pPr>
          </a:lstStyle>
          <a:p>
            <a:r>
              <a:rPr lang="en-US">
                <a:solidFill>
                  <a:srgbClr val="E9E5DC">
                    <a:lumMod val="90000"/>
                  </a:srgbClr>
                </a:solidFill>
              </a:rPr>
              <a:t>Your Footer Here</a:t>
            </a:r>
          </a:p>
        </p:txBody>
      </p:sp>
      <p:sp>
        <p:nvSpPr>
          <p:cNvPr id="6" name="Slide Number Placeholder 5"/>
          <p:cNvSpPr>
            <a:spLocks noGrp="1"/>
          </p:cNvSpPr>
          <p:nvPr>
            <p:ph type="sldNum" sz="quarter" idx="12"/>
          </p:nvPr>
        </p:nvSpPr>
        <p:spPr>
          <a:xfrm>
            <a:off x="0" y="6356350"/>
            <a:ext cx="4064000" cy="365125"/>
          </a:xfrm>
          <a:prstGeom prst="rect">
            <a:avLst/>
          </a:prstGeom>
        </p:spPr>
        <p:txBody>
          <a:bodyPr vert="horz" lIns="91440" tIns="45720" rIns="91440" bIns="45720" rtlCol="0" anchor="ctr"/>
          <a:lstStyle>
            <a:lvl1pPr algn="l">
              <a:defRPr lang="en-US" cap="none" baseline="0" smtClean="0">
                <a:solidFill>
                  <a:schemeClr val="bg2">
                    <a:lumMod val="90000"/>
                  </a:schemeClr>
                </a:solidFill>
              </a:defRPr>
            </a:lvl1pPr>
          </a:lstStyle>
          <a:p>
            <a:fld id="{FC1CF07D-8B3F-4D32-B059-0039CEA46DB1}" type="slidenum">
              <a:rPr>
                <a:solidFill>
                  <a:srgbClr val="E9E5DC">
                    <a:lumMod val="90000"/>
                  </a:srgbClr>
                </a:solidFill>
              </a:rPr>
              <a:pPr/>
              <a:t>‹N°›</a:t>
            </a:fld>
            <a:endParaRPr>
              <a:solidFill>
                <a:srgbClr val="E9E5DC">
                  <a:lumMod val="90000"/>
                </a:srgbClr>
              </a:solidFill>
            </a:endParaRPr>
          </a:p>
        </p:txBody>
      </p:sp>
      <p:sp>
        <p:nvSpPr>
          <p:cNvPr id="3" name="Subtitle 2"/>
          <p:cNvSpPr>
            <a:spLocks noGrp="1"/>
          </p:cNvSpPr>
          <p:nvPr>
            <p:ph type="subTitle" idx="1"/>
          </p:nvPr>
        </p:nvSpPr>
        <p:spPr>
          <a:xfrm>
            <a:off x="2032000" y="5717711"/>
            <a:ext cx="8128000" cy="480131"/>
          </a:xfrm>
          <a:prstGeom prst="rect">
            <a:avLst/>
          </a:prstGeom>
        </p:spPr>
        <p:txBody>
          <a:bodyPr lIns="274320" rIns="274320">
            <a:spAutoFit/>
          </a:bodyPr>
          <a:lstStyle>
            <a:lvl1pPr marL="0" indent="0" algn="ctr">
              <a:buNone/>
              <a:defRPr sz="2800">
                <a:solidFill>
                  <a:schemeClr val="accent6">
                    <a:lumMod val="40000"/>
                    <a:lumOff val="6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8" name="Text Placeholder 7"/>
          <p:cNvSpPr>
            <a:spLocks noGrp="1"/>
          </p:cNvSpPr>
          <p:nvPr>
            <p:ph type="body" sz="quarter" idx="14" hasCustomPrompt="1"/>
          </p:nvPr>
        </p:nvSpPr>
        <p:spPr>
          <a:xfrm>
            <a:off x="4331804" y="3345071"/>
            <a:ext cx="3528392" cy="1223963"/>
          </a:xfrm>
          <a:prstGeom prst="rect">
            <a:avLst/>
          </a:prstGeom>
        </p:spPr>
        <p:txBody>
          <a:bodyPr anchor="ctr">
            <a:noAutofit/>
          </a:bodyPr>
          <a:lstStyle>
            <a:lvl1pPr marL="0" indent="0" algn="ctr">
              <a:buNone/>
              <a:defRPr sz="8800" cap="all" baseline="0">
                <a:solidFill>
                  <a:schemeClr val="bg1">
                    <a:lumMod val="95000"/>
                  </a:schemeClr>
                </a:solidFill>
              </a:defRPr>
            </a:lvl1pPr>
          </a:lstStyle>
          <a:p>
            <a:pPr lvl="0"/>
            <a:r>
              <a:rPr lang="en-US"/>
              <a:t>#00</a:t>
            </a:r>
          </a:p>
        </p:txBody>
      </p:sp>
    </p:spTree>
    <p:extLst>
      <p:ext uri="{BB962C8B-B14F-4D97-AF65-F5344CB8AC3E}">
        <p14:creationId xmlns:p14="http://schemas.microsoft.com/office/powerpoint/2010/main" val="207869496"/>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1" y="762000"/>
            <a:ext cx="2628900" cy="5410200"/>
          </a:xfrm>
        </p:spPr>
        <p:txBody>
          <a:bodyPr vert="eaVert" lIns="45720" tIns="91440" rIns="45720" bIns="91440"/>
          <a:lstStyle/>
          <a:p>
            <a:r>
              <a:rPr lang="en-US"/>
              <a:t>Click to edit Master title style</a:t>
            </a:r>
            <a:endParaRPr lang="en-US" dirty="0"/>
          </a:p>
        </p:txBody>
      </p:sp>
      <p:sp>
        <p:nvSpPr>
          <p:cNvPr id="3" name="Vertical Text Placeholder 2"/>
          <p:cNvSpPr>
            <a:spLocks noGrp="1"/>
          </p:cNvSpPr>
          <p:nvPr>
            <p:ph type="body" orient="vert" idx="1"/>
          </p:nvPr>
        </p:nvSpPr>
        <p:spPr>
          <a:xfrm>
            <a:off x="990601" y="762000"/>
            <a:ext cx="7581900" cy="5410200"/>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r>
              <a:rPr lang="en-US"/>
              <a:t>PowerPoint SmartArt Graphics - The complete ready-to-use collection</a:t>
            </a:r>
          </a:p>
        </p:txBody>
      </p:sp>
      <p:sp>
        <p:nvSpPr>
          <p:cNvPr id="6" name="Slide Number Placeholder 5"/>
          <p:cNvSpPr>
            <a:spLocks noGrp="1"/>
          </p:cNvSpPr>
          <p:nvPr>
            <p:ph type="sldNum" sz="quarter" idx="12"/>
          </p:nvPr>
        </p:nvSpPr>
        <p:spPr/>
        <p:txBody>
          <a:bodyPr/>
          <a:lstStyle/>
          <a:p>
            <a:fld id="{F68327C5-B821-4FE9-A59A-A60D9EB59A9A}" type="slidenum">
              <a:rPr lang="en-US" smtClean="0"/>
              <a:t>‹N°›</a:t>
            </a:fld>
            <a:endParaRPr lang="en-US"/>
          </a:p>
        </p:txBody>
      </p:sp>
      <p:cxnSp>
        <p:nvCxnSpPr>
          <p:cNvPr id="7" name="Straight Connector 6"/>
          <p:cNvCxnSpPr/>
          <p:nvPr/>
        </p:nvCxnSpPr>
        <p:spPr>
          <a:xfrm rot="5400000" flipV="1">
            <a:off x="10058400" y="59263"/>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16665152"/>
      </p:ext>
    </p:extLst>
  </p:cSld>
  <p:clrMapOvr>
    <a:masterClrMapping/>
  </p:clrMapOvr>
  <p:hf hdr="0" dt="0"/>
</p:sldLayout>
</file>

<file path=ppt/slideLayouts/slideLayout51.xml><?xml version="1.0" encoding="utf-8"?>
<p:sldLayout xmlns:a="http://schemas.openxmlformats.org/drawingml/2006/main" xmlns:r="http://schemas.openxmlformats.org/officeDocument/2006/relationships" xmlns:p="http://schemas.openxmlformats.org/presentationml/2006/main" userDrawn="1">
  <p:cSld name="Title Slide 2">
    <p:spTree>
      <p:nvGrpSpPr>
        <p:cNvPr id="1" name=""/>
        <p:cNvGrpSpPr/>
        <p:nvPr/>
      </p:nvGrpSpPr>
      <p:grpSpPr>
        <a:xfrm>
          <a:off x="0" y="0"/>
          <a:ext cx="0" cy="0"/>
          <a:chOff x="0" y="0"/>
          <a:chExt cx="0" cy="0"/>
        </a:xfrm>
      </p:grpSpPr>
      <p:sp>
        <p:nvSpPr>
          <p:cNvPr id="38" name="Title 1"/>
          <p:cNvSpPr>
            <a:spLocks noGrp="1"/>
          </p:cNvSpPr>
          <p:nvPr>
            <p:ph type="ctrTitle"/>
          </p:nvPr>
        </p:nvSpPr>
        <p:spPr>
          <a:xfrm>
            <a:off x="4757682" y="4074661"/>
            <a:ext cx="6964465" cy="1067644"/>
          </a:xfrm>
          <a:prstGeom prst="rect">
            <a:avLst/>
          </a:prstGeom>
        </p:spPr>
        <p:txBody>
          <a:bodyPr lIns="274320" rIns="0" anchor="b">
            <a:noAutofit/>
          </a:bodyPr>
          <a:lstStyle>
            <a:lvl1pPr algn="l">
              <a:defRPr sz="3200" b="1" cap="all" baseline="0">
                <a:solidFill>
                  <a:schemeClr val="accent2"/>
                </a:solidFill>
                <a:latin typeface="+mn-lt"/>
              </a:defRPr>
            </a:lvl1pPr>
          </a:lstStyle>
          <a:p>
            <a:r>
              <a:rPr lang="en-US"/>
              <a:t>Click to edit Master title style</a:t>
            </a:r>
          </a:p>
        </p:txBody>
      </p:sp>
      <p:sp>
        <p:nvSpPr>
          <p:cNvPr id="39" name="Subtitle 2"/>
          <p:cNvSpPr>
            <a:spLocks noGrp="1"/>
          </p:cNvSpPr>
          <p:nvPr>
            <p:ph type="subTitle" idx="1"/>
          </p:nvPr>
        </p:nvSpPr>
        <p:spPr>
          <a:xfrm>
            <a:off x="4757682" y="5172813"/>
            <a:ext cx="6964465" cy="407890"/>
          </a:xfrm>
          <a:prstGeom prst="rect">
            <a:avLst/>
          </a:prstGeom>
        </p:spPr>
        <p:txBody>
          <a:bodyPr lIns="274320" rIns="0"/>
          <a:lstStyle>
            <a:lvl1pPr marL="0" indent="0" algn="l">
              <a:buNone/>
              <a:defRPr sz="2400">
                <a:solidFill>
                  <a:schemeClr val="accent3"/>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31" name="Freeform: Shape 30"/>
          <p:cNvSpPr/>
          <p:nvPr userDrawn="1"/>
        </p:nvSpPr>
        <p:spPr>
          <a:xfrm rot="5400000">
            <a:off x="-487322" y="3075509"/>
            <a:ext cx="4269815" cy="3295170"/>
          </a:xfrm>
          <a:custGeom>
            <a:avLst/>
            <a:gdLst>
              <a:gd name="connsiteX0" fmla="*/ 0 w 4269815"/>
              <a:gd name="connsiteY0" fmla="*/ 3295170 h 3295170"/>
              <a:gd name="connsiteX1" fmla="*/ 2383562 w 4269815"/>
              <a:gd name="connsiteY1" fmla="*/ 0 h 3295170"/>
              <a:gd name="connsiteX2" fmla="*/ 4269815 w 4269815"/>
              <a:gd name="connsiteY2" fmla="*/ 2529419 h 3295170"/>
              <a:gd name="connsiteX3" fmla="*/ 4269815 w 4269815"/>
              <a:gd name="connsiteY3" fmla="*/ 3295170 h 3295170"/>
            </a:gdLst>
            <a:ahLst/>
            <a:cxnLst>
              <a:cxn ang="0">
                <a:pos x="connsiteX0" y="connsiteY0"/>
              </a:cxn>
              <a:cxn ang="0">
                <a:pos x="connsiteX1" y="connsiteY1"/>
              </a:cxn>
              <a:cxn ang="0">
                <a:pos x="connsiteX2" y="connsiteY2"/>
              </a:cxn>
              <a:cxn ang="0">
                <a:pos x="connsiteX3" y="connsiteY3"/>
              </a:cxn>
            </a:cxnLst>
            <a:rect l="l" t="t" r="r" b="b"/>
            <a:pathLst>
              <a:path w="4269815" h="3295170">
                <a:moveTo>
                  <a:pt x="0" y="3295170"/>
                </a:moveTo>
                <a:lnTo>
                  <a:pt x="2383562" y="0"/>
                </a:lnTo>
                <a:lnTo>
                  <a:pt x="4269815" y="2529419"/>
                </a:lnTo>
                <a:lnTo>
                  <a:pt x="4269815" y="329517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25" name="Picture Placeholder 24"/>
          <p:cNvSpPr>
            <a:spLocks noGrp="1"/>
          </p:cNvSpPr>
          <p:nvPr>
            <p:ph type="pic" sz="quarter" idx="13"/>
          </p:nvPr>
        </p:nvSpPr>
        <p:spPr>
          <a:xfrm>
            <a:off x="0" y="0"/>
            <a:ext cx="9962166" cy="4723331"/>
          </a:xfrm>
          <a:custGeom>
            <a:avLst/>
            <a:gdLst>
              <a:gd name="connsiteX0" fmla="*/ 0 w 9962166"/>
              <a:gd name="connsiteY0" fmla="*/ 0 h 4723331"/>
              <a:gd name="connsiteX1" fmla="*/ 9962166 w 9962166"/>
              <a:gd name="connsiteY1" fmla="*/ 0 h 4723331"/>
              <a:gd name="connsiteX2" fmla="*/ 3628293 w 9962166"/>
              <a:gd name="connsiteY2" fmla="*/ 4723331 h 4723331"/>
              <a:gd name="connsiteX3" fmla="*/ 0 w 9962166"/>
              <a:gd name="connsiteY3" fmla="*/ 2098805 h 4723331"/>
            </a:gdLst>
            <a:ahLst/>
            <a:cxnLst>
              <a:cxn ang="0">
                <a:pos x="connsiteX0" y="connsiteY0"/>
              </a:cxn>
              <a:cxn ang="0">
                <a:pos x="connsiteX1" y="connsiteY1"/>
              </a:cxn>
              <a:cxn ang="0">
                <a:pos x="connsiteX2" y="connsiteY2"/>
              </a:cxn>
              <a:cxn ang="0">
                <a:pos x="connsiteX3" y="connsiteY3"/>
              </a:cxn>
            </a:cxnLst>
            <a:rect l="l" t="t" r="r" b="b"/>
            <a:pathLst>
              <a:path w="9962166" h="4723331">
                <a:moveTo>
                  <a:pt x="0" y="0"/>
                </a:moveTo>
                <a:lnTo>
                  <a:pt x="9962166" y="0"/>
                </a:lnTo>
                <a:lnTo>
                  <a:pt x="3628293" y="4723331"/>
                </a:lnTo>
                <a:lnTo>
                  <a:pt x="0" y="2098805"/>
                </a:lnTo>
                <a:close/>
              </a:path>
            </a:pathLst>
          </a:custGeom>
        </p:spPr>
        <p:txBody>
          <a:bodyPr wrap="square">
            <a:noAutofit/>
          </a:bodyPr>
          <a:lstStyle/>
          <a:p>
            <a:endParaRPr lang="en-US"/>
          </a:p>
        </p:txBody>
      </p:sp>
      <p:sp>
        <p:nvSpPr>
          <p:cNvPr id="35" name="Freeform: Shape 34"/>
          <p:cNvSpPr/>
          <p:nvPr userDrawn="1"/>
        </p:nvSpPr>
        <p:spPr>
          <a:xfrm rot="10800000" flipV="1">
            <a:off x="1423477" y="5213253"/>
            <a:ext cx="4479354" cy="1644747"/>
          </a:xfrm>
          <a:custGeom>
            <a:avLst/>
            <a:gdLst>
              <a:gd name="connsiteX0" fmla="*/ 2273790 w 4479354"/>
              <a:gd name="connsiteY0" fmla="*/ 0 h 1644747"/>
              <a:gd name="connsiteX1" fmla="*/ 0 w 4479354"/>
              <a:gd name="connsiteY1" fmla="*/ 1644747 h 1644747"/>
              <a:gd name="connsiteX2" fmla="*/ 4479354 w 4479354"/>
              <a:gd name="connsiteY2" fmla="*/ 1644747 h 1644747"/>
            </a:gdLst>
            <a:ahLst/>
            <a:cxnLst>
              <a:cxn ang="0">
                <a:pos x="connsiteX0" y="connsiteY0"/>
              </a:cxn>
              <a:cxn ang="0">
                <a:pos x="connsiteX1" y="connsiteY1"/>
              </a:cxn>
              <a:cxn ang="0">
                <a:pos x="connsiteX2" y="connsiteY2"/>
              </a:cxn>
            </a:cxnLst>
            <a:rect l="l" t="t" r="r" b="b"/>
            <a:pathLst>
              <a:path w="4479354" h="1644747">
                <a:moveTo>
                  <a:pt x="2273790" y="0"/>
                </a:moveTo>
                <a:lnTo>
                  <a:pt x="0" y="1644747"/>
                </a:lnTo>
                <a:lnTo>
                  <a:pt x="4479354" y="1644747"/>
                </a:ln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40" name="Date Placeholder 3"/>
          <p:cNvSpPr>
            <a:spLocks noGrp="1"/>
          </p:cNvSpPr>
          <p:nvPr>
            <p:ph type="dt" sz="half" idx="11"/>
          </p:nvPr>
        </p:nvSpPr>
        <p:spPr>
          <a:xfrm>
            <a:off x="2825806" y="6356349"/>
            <a:ext cx="1931877" cy="365125"/>
          </a:xfrm>
          <a:prstGeom prst="rect">
            <a:avLst/>
          </a:prstGeom>
        </p:spPr>
        <p:txBody>
          <a:bodyPr lIns="0" rIns="0"/>
          <a:lstStyle>
            <a:lvl1pPr algn="ctr">
              <a:defRPr>
                <a:solidFill>
                  <a:schemeClr val="bg2">
                    <a:lumMod val="75000"/>
                  </a:schemeClr>
                </a:solidFill>
              </a:defRPr>
            </a:lvl1pPr>
          </a:lstStyle>
          <a:p>
            <a:r>
              <a:rPr lang="en-US">
                <a:solidFill>
                  <a:srgbClr val="E9E5DC">
                    <a:lumMod val="75000"/>
                  </a:srgbClr>
                </a:solidFill>
              </a:rPr>
              <a:t>Your Date Here</a:t>
            </a:r>
          </a:p>
        </p:txBody>
      </p:sp>
      <p:sp>
        <p:nvSpPr>
          <p:cNvPr id="41" name="Footer Placeholder 4"/>
          <p:cNvSpPr>
            <a:spLocks noGrp="1"/>
          </p:cNvSpPr>
          <p:nvPr>
            <p:ph type="ftr" sz="quarter" idx="12"/>
          </p:nvPr>
        </p:nvSpPr>
        <p:spPr>
          <a:xfrm>
            <a:off x="6074434" y="6356350"/>
            <a:ext cx="5647713" cy="365125"/>
          </a:xfrm>
          <a:prstGeom prst="rect">
            <a:avLst/>
          </a:prstGeom>
        </p:spPr>
        <p:txBody>
          <a:bodyPr/>
          <a:lstStyle>
            <a:lvl1pPr algn="l">
              <a:defRPr cap="none" baseline="0">
                <a:solidFill>
                  <a:schemeClr val="bg2">
                    <a:lumMod val="75000"/>
                  </a:schemeClr>
                </a:solidFill>
              </a:defRPr>
            </a:lvl1pPr>
          </a:lstStyle>
          <a:p>
            <a:r>
              <a:rPr lang="en-US">
                <a:solidFill>
                  <a:srgbClr val="E9E5DC">
                    <a:lumMod val="75000"/>
                  </a:srgbClr>
                </a:solidFill>
              </a:rPr>
              <a:t>Your Footer Here</a:t>
            </a:r>
          </a:p>
        </p:txBody>
      </p:sp>
    </p:spTree>
    <p:extLst>
      <p:ext uri="{BB962C8B-B14F-4D97-AF65-F5344CB8AC3E}">
        <p14:creationId xmlns:p14="http://schemas.microsoft.com/office/powerpoint/2010/main" val="152486260"/>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4" name="Freeform 6">
            <a:extLst>
              <a:ext uri="{FF2B5EF4-FFF2-40B4-BE49-F238E27FC236}">
                <a16:creationId xmlns:a16="http://schemas.microsoft.com/office/drawing/2014/main" id="{E770F164-BADB-4208-B767-481046D0BB8B}"/>
              </a:ext>
            </a:extLst>
          </p:cNvPr>
          <p:cNvSpPr>
            <a:spLocks noChangeArrowheads="1"/>
          </p:cNvSpPr>
          <p:nvPr/>
        </p:nvSpPr>
        <p:spPr bwMode="auto">
          <a:xfrm>
            <a:off x="0" y="4324350"/>
            <a:ext cx="1744663" cy="777875"/>
          </a:xfrm>
          <a:custGeom>
            <a:avLst/>
            <a:gdLst>
              <a:gd name="T0" fmla="*/ 2147483646 w 372"/>
              <a:gd name="T1" fmla="*/ 2147483646 h 166"/>
              <a:gd name="T2" fmla="*/ 2147483646 w 372"/>
              <a:gd name="T3" fmla="*/ 2147483646 h 166"/>
              <a:gd name="T4" fmla="*/ 2147483646 w 372"/>
              <a:gd name="T5" fmla="*/ 2147483646 h 166"/>
              <a:gd name="T6" fmla="*/ 2147483646 w 372"/>
              <a:gd name="T7" fmla="*/ 2147483646 h 166"/>
              <a:gd name="T8" fmla="*/ 2147483646 w 372"/>
              <a:gd name="T9" fmla="*/ 2147483646 h 166"/>
              <a:gd name="T10" fmla="*/ 2147483646 w 372"/>
              <a:gd name="T11" fmla="*/ 2147483646 h 166"/>
              <a:gd name="T12" fmla="*/ 2147483646 w 372"/>
              <a:gd name="T13" fmla="*/ 2147483646 h 166"/>
              <a:gd name="T14" fmla="*/ 2147483646 w 372"/>
              <a:gd name="T15" fmla="*/ 0 h 166"/>
              <a:gd name="T16" fmla="*/ 0 w 372"/>
              <a:gd name="T17" fmla="*/ 0 h 166"/>
              <a:gd name="T18" fmla="*/ 0 w 372"/>
              <a:gd name="T19" fmla="*/ 2147483646 h 166"/>
              <a:gd name="T20" fmla="*/ 2147483646 w 372"/>
              <a:gd name="T21" fmla="*/ 2147483646 h 166"/>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372"/>
              <a:gd name="T34" fmla="*/ 0 h 166"/>
              <a:gd name="T35" fmla="*/ 372 w 372"/>
              <a:gd name="T36" fmla="*/ 166 h 16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fr-MA"/>
          </a:p>
        </p:txBody>
      </p:sp>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fr-FR"/>
              <a:t>Modifiez le style du titre</a:t>
            </a:r>
            <a:endParaRPr lang="en-US" dirty="0"/>
          </a:p>
        </p:txBody>
      </p:sp>
      <p:sp>
        <p:nvSpPr>
          <p:cNvPr id="3" name="Subtitle 2"/>
          <p:cNvSpPr>
            <a:spLocks noGrp="1"/>
          </p:cNvSpPr>
          <p:nvPr>
            <p:ph type="subTitle" idx="1"/>
          </p:nvPr>
        </p:nvSpPr>
        <p:spPr>
          <a:xfrm>
            <a:off x="2589213" y="4777379"/>
            <a:ext cx="8915399" cy="1126283"/>
          </a:xfrm>
        </p:spPr>
        <p:txBody>
          <a:bodyPr/>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a:t>Modifiez le style des sous-titres du masque</a:t>
            </a:r>
            <a:endParaRPr lang="en-US" dirty="0"/>
          </a:p>
        </p:txBody>
      </p:sp>
      <p:sp>
        <p:nvSpPr>
          <p:cNvPr id="5" name="Date Placeholder 3">
            <a:extLst>
              <a:ext uri="{FF2B5EF4-FFF2-40B4-BE49-F238E27FC236}">
                <a16:creationId xmlns:a16="http://schemas.microsoft.com/office/drawing/2014/main" id="{8132B340-4A48-4244-821E-8B826C55C2D5}"/>
              </a:ext>
            </a:extLst>
          </p:cNvPr>
          <p:cNvSpPr>
            <a:spLocks noGrp="1"/>
          </p:cNvSpPr>
          <p:nvPr>
            <p:ph type="dt" sz="half" idx="10"/>
          </p:nvPr>
        </p:nvSpPr>
        <p:spPr/>
        <p:txBody>
          <a:bodyPr/>
          <a:lstStyle>
            <a:lvl1pPr>
              <a:defRPr/>
            </a:lvl1pPr>
          </a:lstStyle>
          <a:p>
            <a:pPr>
              <a:defRPr/>
            </a:pPr>
            <a:fld id="{EBD97864-083F-4324-BAFC-0224DCD68828}" type="datetime1">
              <a:rPr lang="en-US"/>
              <a:pPr>
                <a:defRPr/>
              </a:pPr>
              <a:t>8/13/2020</a:t>
            </a:fld>
            <a:endParaRPr lang="en-US" dirty="0"/>
          </a:p>
        </p:txBody>
      </p:sp>
      <p:sp>
        <p:nvSpPr>
          <p:cNvPr id="6" name="Footer Placeholder 4">
            <a:extLst>
              <a:ext uri="{FF2B5EF4-FFF2-40B4-BE49-F238E27FC236}">
                <a16:creationId xmlns:a16="http://schemas.microsoft.com/office/drawing/2014/main" id="{F343227C-49C7-47D7-8C6F-AC71EF71B4C4}"/>
              </a:ext>
            </a:extLst>
          </p:cNvPr>
          <p:cNvSpPr>
            <a:spLocks noGrp="1"/>
          </p:cNvSpPr>
          <p:nvPr>
            <p:ph type="ftr" sz="quarter" idx="11"/>
          </p:nvPr>
        </p:nvSpPr>
        <p:spPr/>
        <p:txBody>
          <a:bodyPr/>
          <a:lstStyle>
            <a:lvl1pPr>
              <a:defRPr/>
            </a:lvl1pPr>
          </a:lstStyle>
          <a:p>
            <a:pPr>
              <a:defRPr/>
            </a:pPr>
            <a:endParaRPr lang="en-US"/>
          </a:p>
        </p:txBody>
      </p:sp>
      <p:sp>
        <p:nvSpPr>
          <p:cNvPr id="7" name="Slide Number Placeholder 5">
            <a:extLst>
              <a:ext uri="{FF2B5EF4-FFF2-40B4-BE49-F238E27FC236}">
                <a16:creationId xmlns:a16="http://schemas.microsoft.com/office/drawing/2014/main" id="{6774A63B-C00A-4D76-8C14-51B3D5BF15B1}"/>
              </a:ext>
            </a:extLst>
          </p:cNvPr>
          <p:cNvSpPr>
            <a:spLocks noGrp="1"/>
          </p:cNvSpPr>
          <p:nvPr>
            <p:ph type="sldNum" sz="quarter" idx="12"/>
          </p:nvPr>
        </p:nvSpPr>
        <p:spPr>
          <a:xfrm>
            <a:off x="531813" y="4529138"/>
            <a:ext cx="779462" cy="365125"/>
          </a:xfrm>
        </p:spPr>
        <p:txBody>
          <a:bodyPr/>
          <a:lstStyle>
            <a:lvl1pPr>
              <a:defRPr/>
            </a:lvl1pPr>
          </a:lstStyle>
          <a:p>
            <a:pPr>
              <a:defRPr/>
            </a:pPr>
            <a:fld id="{EAC41266-CA8B-4758-A90C-593A4D8F1F4D}" type="slidenum">
              <a:rPr lang="en-US" altLang="fr-FR"/>
              <a:pPr>
                <a:defRPr/>
              </a:pPr>
              <a:t>‹N°›</a:t>
            </a:fld>
            <a:endParaRPr lang="en-US" altLang="fr-FR"/>
          </a:p>
        </p:txBody>
      </p:sp>
    </p:spTree>
    <p:extLst>
      <p:ext uri="{BB962C8B-B14F-4D97-AF65-F5344CB8AC3E}">
        <p14:creationId xmlns:p14="http://schemas.microsoft.com/office/powerpoint/2010/main" val="2918127784"/>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4" name="Freeform 11">
            <a:extLst>
              <a:ext uri="{FF2B5EF4-FFF2-40B4-BE49-F238E27FC236}">
                <a16:creationId xmlns:a16="http://schemas.microsoft.com/office/drawing/2014/main" id="{92DCD025-3EFE-4638-A2C3-3F714E7FEBFE}"/>
              </a:ext>
            </a:extLst>
          </p:cNvPr>
          <p:cNvSpPr>
            <a:spLocks noChangeArrowheads="1"/>
          </p:cNvSpPr>
          <p:nvPr/>
        </p:nvSpPr>
        <p:spPr bwMode="auto">
          <a:xfrm flipV="1">
            <a:off x="-4763" y="714375"/>
            <a:ext cx="1589088" cy="508000"/>
          </a:xfrm>
          <a:custGeom>
            <a:avLst/>
            <a:gdLst>
              <a:gd name="T0" fmla="*/ 2147483646 w 9248"/>
              <a:gd name="T1" fmla="*/ 616285229 h 10000"/>
              <a:gd name="T2" fmla="*/ 2147483646 w 9248"/>
              <a:gd name="T3" fmla="*/ 24645112 h 10000"/>
              <a:gd name="T4" fmla="*/ 2147483646 w 9248"/>
              <a:gd name="T5" fmla="*/ 12322556 h 10000"/>
              <a:gd name="T6" fmla="*/ 2147483646 w 9248"/>
              <a:gd name="T7" fmla="*/ 0 h 10000"/>
              <a:gd name="T8" fmla="*/ 2147483646 w 9248"/>
              <a:gd name="T9" fmla="*/ 0 h 10000"/>
              <a:gd name="T10" fmla="*/ 0 w 9248"/>
              <a:gd name="T11" fmla="*/ 9176766 h 10000"/>
              <a:gd name="T12" fmla="*/ 126842489 w 9248"/>
              <a:gd name="T13" fmla="*/ 1310965120 h 10000"/>
              <a:gd name="T14" fmla="*/ 2147483646 w 9248"/>
              <a:gd name="T15" fmla="*/ 1306508334 h 10000"/>
              <a:gd name="T16" fmla="*/ 2147483646 w 9248"/>
              <a:gd name="T17" fmla="*/ 1306508334 h 10000"/>
              <a:gd name="T18" fmla="*/ 2147483646 w 9248"/>
              <a:gd name="T19" fmla="*/ 1294185778 h 10000"/>
              <a:gd name="T20" fmla="*/ 2147483646 w 9248"/>
              <a:gd name="T21" fmla="*/ 1281860682 h 10000"/>
              <a:gd name="T22" fmla="*/ 2147483646 w 9248"/>
              <a:gd name="T23" fmla="*/ 690223156 h 10000"/>
              <a:gd name="T24" fmla="*/ 2147483646 w 9248"/>
              <a:gd name="T25" fmla="*/ 616285229 h 1000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9248"/>
              <a:gd name="T40" fmla="*/ 0 h 10000"/>
              <a:gd name="T41" fmla="*/ 9248 w 9248"/>
              <a:gd name="T42" fmla="*/ 10000 h 10000"/>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fr-MA"/>
          </a:p>
        </p:txBody>
      </p:sp>
      <p:sp>
        <p:nvSpPr>
          <p:cNvPr id="2" name="Title 1"/>
          <p:cNvSpPr>
            <a:spLocks noGrp="1"/>
          </p:cNvSpPr>
          <p:nvPr>
            <p:ph type="title"/>
          </p:nvPr>
        </p:nvSpPr>
        <p:spPr>
          <a:xfrm>
            <a:off x="2592925" y="624110"/>
            <a:ext cx="8911687" cy="1280890"/>
          </a:xfrm>
        </p:spPr>
        <p:txBody>
          <a:bodyPr/>
          <a:lstStyle/>
          <a:p>
            <a:r>
              <a:rPr lang="fr-FR"/>
              <a:t>Modifiez le style du titre</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5" name="Date Placeholder 3">
            <a:extLst>
              <a:ext uri="{FF2B5EF4-FFF2-40B4-BE49-F238E27FC236}">
                <a16:creationId xmlns:a16="http://schemas.microsoft.com/office/drawing/2014/main" id="{2EEEB199-431C-4762-928A-AD15FDDC9CAE}"/>
              </a:ext>
            </a:extLst>
          </p:cNvPr>
          <p:cNvSpPr>
            <a:spLocks noGrp="1"/>
          </p:cNvSpPr>
          <p:nvPr>
            <p:ph type="dt" sz="half" idx="10"/>
          </p:nvPr>
        </p:nvSpPr>
        <p:spPr/>
        <p:txBody>
          <a:bodyPr/>
          <a:lstStyle>
            <a:lvl1pPr>
              <a:defRPr/>
            </a:lvl1pPr>
          </a:lstStyle>
          <a:p>
            <a:pPr>
              <a:defRPr/>
            </a:pPr>
            <a:fld id="{25D07E4F-0C84-4422-ABB4-18DAA34DF8D3}" type="datetime1">
              <a:rPr lang="en-US"/>
              <a:pPr>
                <a:defRPr/>
              </a:pPr>
              <a:t>8/13/2020</a:t>
            </a:fld>
            <a:endParaRPr lang="en-US" dirty="0"/>
          </a:p>
        </p:txBody>
      </p:sp>
      <p:sp>
        <p:nvSpPr>
          <p:cNvPr id="6" name="Footer Placeholder 4">
            <a:extLst>
              <a:ext uri="{FF2B5EF4-FFF2-40B4-BE49-F238E27FC236}">
                <a16:creationId xmlns:a16="http://schemas.microsoft.com/office/drawing/2014/main" id="{48AA0534-FD7F-442B-8905-9B88495C27C1}"/>
              </a:ext>
            </a:extLst>
          </p:cNvPr>
          <p:cNvSpPr>
            <a:spLocks noGrp="1"/>
          </p:cNvSpPr>
          <p:nvPr>
            <p:ph type="ftr" sz="quarter" idx="11"/>
          </p:nvPr>
        </p:nvSpPr>
        <p:spPr/>
        <p:txBody>
          <a:bodyPr/>
          <a:lstStyle>
            <a:lvl1pPr>
              <a:defRPr/>
            </a:lvl1pPr>
          </a:lstStyle>
          <a:p>
            <a:pPr>
              <a:defRPr/>
            </a:pPr>
            <a:endParaRPr lang="en-US"/>
          </a:p>
        </p:txBody>
      </p:sp>
      <p:sp>
        <p:nvSpPr>
          <p:cNvPr id="7" name="Slide Number Placeholder 5">
            <a:extLst>
              <a:ext uri="{FF2B5EF4-FFF2-40B4-BE49-F238E27FC236}">
                <a16:creationId xmlns:a16="http://schemas.microsoft.com/office/drawing/2014/main" id="{51E89AC6-A146-4740-9698-80BF0B12F998}"/>
              </a:ext>
            </a:extLst>
          </p:cNvPr>
          <p:cNvSpPr>
            <a:spLocks noGrp="1"/>
          </p:cNvSpPr>
          <p:nvPr>
            <p:ph type="sldNum" sz="quarter" idx="12"/>
          </p:nvPr>
        </p:nvSpPr>
        <p:spPr/>
        <p:txBody>
          <a:bodyPr/>
          <a:lstStyle>
            <a:lvl1pPr>
              <a:defRPr/>
            </a:lvl1pPr>
          </a:lstStyle>
          <a:p>
            <a:pPr>
              <a:defRPr/>
            </a:pPr>
            <a:fld id="{7B156D16-9506-4F0F-B760-1F27CC50DFD1}" type="slidenum">
              <a:rPr lang="en-US" altLang="fr-FR"/>
              <a:pPr>
                <a:defRPr/>
              </a:pPr>
              <a:t>‹N°›</a:t>
            </a:fld>
            <a:endParaRPr lang="en-US" altLang="fr-FR"/>
          </a:p>
        </p:txBody>
      </p:sp>
    </p:spTree>
    <p:extLst>
      <p:ext uri="{BB962C8B-B14F-4D97-AF65-F5344CB8AC3E}">
        <p14:creationId xmlns:p14="http://schemas.microsoft.com/office/powerpoint/2010/main" val="2017156513"/>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4" name="Freeform 11">
            <a:extLst>
              <a:ext uri="{FF2B5EF4-FFF2-40B4-BE49-F238E27FC236}">
                <a16:creationId xmlns:a16="http://schemas.microsoft.com/office/drawing/2014/main" id="{D40F3DDC-8795-45C8-8B22-F2DCFF38D4E0}"/>
              </a:ext>
            </a:extLst>
          </p:cNvPr>
          <p:cNvSpPr>
            <a:spLocks noChangeArrowheads="1"/>
          </p:cNvSpPr>
          <p:nvPr/>
        </p:nvSpPr>
        <p:spPr bwMode="auto">
          <a:xfrm flipV="1">
            <a:off x="-4763" y="3178175"/>
            <a:ext cx="1589088" cy="508000"/>
          </a:xfrm>
          <a:custGeom>
            <a:avLst/>
            <a:gdLst>
              <a:gd name="T0" fmla="*/ 2147483646 w 9248"/>
              <a:gd name="T1" fmla="*/ 616285229 h 10000"/>
              <a:gd name="T2" fmla="*/ 2147483646 w 9248"/>
              <a:gd name="T3" fmla="*/ 24645112 h 10000"/>
              <a:gd name="T4" fmla="*/ 2147483646 w 9248"/>
              <a:gd name="T5" fmla="*/ 12322556 h 10000"/>
              <a:gd name="T6" fmla="*/ 2147483646 w 9248"/>
              <a:gd name="T7" fmla="*/ 0 h 10000"/>
              <a:gd name="T8" fmla="*/ 2147483646 w 9248"/>
              <a:gd name="T9" fmla="*/ 0 h 10000"/>
              <a:gd name="T10" fmla="*/ 0 w 9248"/>
              <a:gd name="T11" fmla="*/ 9176766 h 10000"/>
              <a:gd name="T12" fmla="*/ 126842489 w 9248"/>
              <a:gd name="T13" fmla="*/ 1310965120 h 10000"/>
              <a:gd name="T14" fmla="*/ 2147483646 w 9248"/>
              <a:gd name="T15" fmla="*/ 1306508334 h 10000"/>
              <a:gd name="T16" fmla="*/ 2147483646 w 9248"/>
              <a:gd name="T17" fmla="*/ 1306508334 h 10000"/>
              <a:gd name="T18" fmla="*/ 2147483646 w 9248"/>
              <a:gd name="T19" fmla="*/ 1294185778 h 10000"/>
              <a:gd name="T20" fmla="*/ 2147483646 w 9248"/>
              <a:gd name="T21" fmla="*/ 1281860682 h 10000"/>
              <a:gd name="T22" fmla="*/ 2147483646 w 9248"/>
              <a:gd name="T23" fmla="*/ 690223156 h 10000"/>
              <a:gd name="T24" fmla="*/ 2147483646 w 9248"/>
              <a:gd name="T25" fmla="*/ 616285229 h 1000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9248"/>
              <a:gd name="T40" fmla="*/ 0 h 10000"/>
              <a:gd name="T41" fmla="*/ 9248 w 9248"/>
              <a:gd name="T42" fmla="*/ 10000 h 10000"/>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fr-MA"/>
          </a:p>
        </p:txBody>
      </p:sp>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fr-FR"/>
              <a:t>Modifiez le style du titre</a:t>
            </a:r>
            <a:endParaRPr lang="en-US" dirty="0"/>
          </a:p>
        </p:txBody>
      </p:sp>
      <p:sp>
        <p:nvSpPr>
          <p:cNvPr id="3" name="Text Placeholder 2"/>
          <p:cNvSpPr>
            <a:spLocks noGrp="1"/>
          </p:cNvSpPr>
          <p:nvPr>
            <p:ph type="body" idx="1"/>
          </p:nvPr>
        </p:nvSpPr>
        <p:spPr>
          <a:xfrm>
            <a:off x="2589212" y="3530129"/>
            <a:ext cx="8915399" cy="860400"/>
          </a:xfrm>
        </p:spPr>
        <p:txBody>
          <a:bodyPr/>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a:t>Modifiez les styles du texte du masque</a:t>
            </a:r>
          </a:p>
        </p:txBody>
      </p:sp>
      <p:sp>
        <p:nvSpPr>
          <p:cNvPr id="5" name="Date Placeholder 3">
            <a:extLst>
              <a:ext uri="{FF2B5EF4-FFF2-40B4-BE49-F238E27FC236}">
                <a16:creationId xmlns:a16="http://schemas.microsoft.com/office/drawing/2014/main" id="{A43D368D-D1F7-4E77-8636-846A70585C76}"/>
              </a:ext>
            </a:extLst>
          </p:cNvPr>
          <p:cNvSpPr>
            <a:spLocks noGrp="1"/>
          </p:cNvSpPr>
          <p:nvPr>
            <p:ph type="dt" sz="half" idx="10"/>
          </p:nvPr>
        </p:nvSpPr>
        <p:spPr/>
        <p:txBody>
          <a:bodyPr/>
          <a:lstStyle>
            <a:lvl1pPr>
              <a:defRPr/>
            </a:lvl1pPr>
          </a:lstStyle>
          <a:p>
            <a:pPr>
              <a:defRPr/>
            </a:pPr>
            <a:fld id="{07F55BF3-BD1D-47B2-A659-02CBD165816F}" type="datetime1">
              <a:rPr lang="en-US"/>
              <a:pPr>
                <a:defRPr/>
              </a:pPr>
              <a:t>8/13/2020</a:t>
            </a:fld>
            <a:endParaRPr lang="en-US" dirty="0"/>
          </a:p>
        </p:txBody>
      </p:sp>
      <p:sp>
        <p:nvSpPr>
          <p:cNvPr id="6" name="Footer Placeholder 4">
            <a:extLst>
              <a:ext uri="{FF2B5EF4-FFF2-40B4-BE49-F238E27FC236}">
                <a16:creationId xmlns:a16="http://schemas.microsoft.com/office/drawing/2014/main" id="{16E6578A-AD2B-41A2-94BC-5AD9FB143676}"/>
              </a:ext>
            </a:extLst>
          </p:cNvPr>
          <p:cNvSpPr>
            <a:spLocks noGrp="1"/>
          </p:cNvSpPr>
          <p:nvPr>
            <p:ph type="ftr" sz="quarter" idx="11"/>
          </p:nvPr>
        </p:nvSpPr>
        <p:spPr/>
        <p:txBody>
          <a:bodyPr/>
          <a:lstStyle>
            <a:lvl1pPr>
              <a:defRPr/>
            </a:lvl1pPr>
          </a:lstStyle>
          <a:p>
            <a:pPr>
              <a:defRPr/>
            </a:pPr>
            <a:endParaRPr lang="en-US"/>
          </a:p>
        </p:txBody>
      </p:sp>
      <p:sp>
        <p:nvSpPr>
          <p:cNvPr id="7" name="Slide Number Placeholder 5">
            <a:extLst>
              <a:ext uri="{FF2B5EF4-FFF2-40B4-BE49-F238E27FC236}">
                <a16:creationId xmlns:a16="http://schemas.microsoft.com/office/drawing/2014/main" id="{401C8A03-D605-43AD-A208-DFA583CC4FDE}"/>
              </a:ext>
            </a:extLst>
          </p:cNvPr>
          <p:cNvSpPr>
            <a:spLocks noGrp="1"/>
          </p:cNvSpPr>
          <p:nvPr>
            <p:ph type="sldNum" sz="quarter" idx="12"/>
          </p:nvPr>
        </p:nvSpPr>
        <p:spPr>
          <a:xfrm>
            <a:off x="531813" y="3244850"/>
            <a:ext cx="779462" cy="365125"/>
          </a:xfrm>
        </p:spPr>
        <p:txBody>
          <a:bodyPr/>
          <a:lstStyle>
            <a:lvl1pPr>
              <a:defRPr/>
            </a:lvl1pPr>
          </a:lstStyle>
          <a:p>
            <a:pPr>
              <a:defRPr/>
            </a:pPr>
            <a:fld id="{B2D9D632-0F4A-4C49-865A-AC02707B90DA}" type="slidenum">
              <a:rPr lang="en-US" altLang="fr-FR"/>
              <a:pPr>
                <a:defRPr/>
              </a:pPr>
              <a:t>‹N°›</a:t>
            </a:fld>
            <a:endParaRPr lang="en-US" altLang="fr-FR"/>
          </a:p>
        </p:txBody>
      </p:sp>
    </p:spTree>
    <p:extLst>
      <p:ext uri="{BB962C8B-B14F-4D97-AF65-F5344CB8AC3E}">
        <p14:creationId xmlns:p14="http://schemas.microsoft.com/office/powerpoint/2010/main" val="4226637027"/>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5" name="Freeform 11">
            <a:extLst>
              <a:ext uri="{FF2B5EF4-FFF2-40B4-BE49-F238E27FC236}">
                <a16:creationId xmlns:a16="http://schemas.microsoft.com/office/drawing/2014/main" id="{633D6EFB-1DC1-44E7-84EE-93475CFB82BF}"/>
              </a:ext>
            </a:extLst>
          </p:cNvPr>
          <p:cNvSpPr>
            <a:spLocks noChangeArrowheads="1"/>
          </p:cNvSpPr>
          <p:nvPr/>
        </p:nvSpPr>
        <p:spPr bwMode="auto">
          <a:xfrm flipV="1">
            <a:off x="-4763" y="714375"/>
            <a:ext cx="1589088" cy="508000"/>
          </a:xfrm>
          <a:custGeom>
            <a:avLst/>
            <a:gdLst>
              <a:gd name="T0" fmla="*/ 2147483646 w 9248"/>
              <a:gd name="T1" fmla="*/ 616285229 h 10000"/>
              <a:gd name="T2" fmla="*/ 2147483646 w 9248"/>
              <a:gd name="T3" fmla="*/ 24645112 h 10000"/>
              <a:gd name="T4" fmla="*/ 2147483646 w 9248"/>
              <a:gd name="T5" fmla="*/ 12322556 h 10000"/>
              <a:gd name="T6" fmla="*/ 2147483646 w 9248"/>
              <a:gd name="T7" fmla="*/ 0 h 10000"/>
              <a:gd name="T8" fmla="*/ 2147483646 w 9248"/>
              <a:gd name="T9" fmla="*/ 0 h 10000"/>
              <a:gd name="T10" fmla="*/ 0 w 9248"/>
              <a:gd name="T11" fmla="*/ 9176766 h 10000"/>
              <a:gd name="T12" fmla="*/ 126842489 w 9248"/>
              <a:gd name="T13" fmla="*/ 1310965120 h 10000"/>
              <a:gd name="T14" fmla="*/ 2147483646 w 9248"/>
              <a:gd name="T15" fmla="*/ 1306508334 h 10000"/>
              <a:gd name="T16" fmla="*/ 2147483646 w 9248"/>
              <a:gd name="T17" fmla="*/ 1306508334 h 10000"/>
              <a:gd name="T18" fmla="*/ 2147483646 w 9248"/>
              <a:gd name="T19" fmla="*/ 1294185778 h 10000"/>
              <a:gd name="T20" fmla="*/ 2147483646 w 9248"/>
              <a:gd name="T21" fmla="*/ 1281860682 h 10000"/>
              <a:gd name="T22" fmla="*/ 2147483646 w 9248"/>
              <a:gd name="T23" fmla="*/ 690223156 h 10000"/>
              <a:gd name="T24" fmla="*/ 2147483646 w 9248"/>
              <a:gd name="T25" fmla="*/ 616285229 h 1000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9248"/>
              <a:gd name="T40" fmla="*/ 0 h 10000"/>
              <a:gd name="T41" fmla="*/ 9248 w 9248"/>
              <a:gd name="T42" fmla="*/ 10000 h 10000"/>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fr-MA"/>
          </a:p>
        </p:txBody>
      </p:sp>
      <p:sp>
        <p:nvSpPr>
          <p:cNvPr id="8" name="Title 7"/>
          <p:cNvSpPr>
            <a:spLocks noGrp="1"/>
          </p:cNvSpPr>
          <p:nvPr>
            <p:ph type="title"/>
          </p:nvPr>
        </p:nvSpPr>
        <p:spPr/>
        <p:txBody>
          <a:bodyPr/>
          <a:lstStyle/>
          <a:p>
            <a:r>
              <a:rPr lang="fr-FR"/>
              <a:t>Modifiez le style du titre</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6" name="Date Placeholder 4">
            <a:extLst>
              <a:ext uri="{FF2B5EF4-FFF2-40B4-BE49-F238E27FC236}">
                <a16:creationId xmlns:a16="http://schemas.microsoft.com/office/drawing/2014/main" id="{635A574B-8EC7-4B47-96D6-168C847A0EB1}"/>
              </a:ext>
            </a:extLst>
          </p:cNvPr>
          <p:cNvSpPr>
            <a:spLocks noGrp="1"/>
          </p:cNvSpPr>
          <p:nvPr>
            <p:ph type="dt" sz="half" idx="10"/>
          </p:nvPr>
        </p:nvSpPr>
        <p:spPr/>
        <p:txBody>
          <a:bodyPr/>
          <a:lstStyle>
            <a:lvl1pPr>
              <a:defRPr/>
            </a:lvl1pPr>
          </a:lstStyle>
          <a:p>
            <a:pPr>
              <a:defRPr/>
            </a:pPr>
            <a:fld id="{D569057F-CF87-48AB-8063-748EC7550A78}" type="datetime1">
              <a:rPr lang="en-US"/>
              <a:pPr>
                <a:defRPr/>
              </a:pPr>
              <a:t>8/13/2020</a:t>
            </a:fld>
            <a:endParaRPr lang="en-US" dirty="0"/>
          </a:p>
        </p:txBody>
      </p:sp>
      <p:sp>
        <p:nvSpPr>
          <p:cNvPr id="7" name="Footer Placeholder 5">
            <a:extLst>
              <a:ext uri="{FF2B5EF4-FFF2-40B4-BE49-F238E27FC236}">
                <a16:creationId xmlns:a16="http://schemas.microsoft.com/office/drawing/2014/main" id="{C21B800F-61B2-4616-A4BC-341D11C0DDD1}"/>
              </a:ext>
            </a:extLst>
          </p:cNvPr>
          <p:cNvSpPr>
            <a:spLocks noGrp="1"/>
          </p:cNvSpPr>
          <p:nvPr>
            <p:ph type="ftr" sz="quarter" idx="11"/>
          </p:nvPr>
        </p:nvSpPr>
        <p:spPr/>
        <p:txBody>
          <a:bodyPr/>
          <a:lstStyle>
            <a:lvl1pPr>
              <a:defRPr/>
            </a:lvl1pPr>
          </a:lstStyle>
          <a:p>
            <a:pPr>
              <a:defRPr/>
            </a:pPr>
            <a:endParaRPr lang="en-US"/>
          </a:p>
        </p:txBody>
      </p:sp>
      <p:sp>
        <p:nvSpPr>
          <p:cNvPr id="9" name="Slide Number Placeholder 5">
            <a:extLst>
              <a:ext uri="{FF2B5EF4-FFF2-40B4-BE49-F238E27FC236}">
                <a16:creationId xmlns:a16="http://schemas.microsoft.com/office/drawing/2014/main" id="{5F6EE5DC-AF4A-482C-8EAC-9FD7143DD5F0}"/>
              </a:ext>
            </a:extLst>
          </p:cNvPr>
          <p:cNvSpPr>
            <a:spLocks noGrp="1"/>
          </p:cNvSpPr>
          <p:nvPr>
            <p:ph type="sldNum" sz="quarter" idx="12"/>
          </p:nvPr>
        </p:nvSpPr>
        <p:spPr/>
        <p:txBody>
          <a:bodyPr/>
          <a:lstStyle>
            <a:lvl1pPr>
              <a:defRPr/>
            </a:lvl1pPr>
          </a:lstStyle>
          <a:p>
            <a:pPr>
              <a:defRPr/>
            </a:pPr>
            <a:fld id="{96141FDB-DA56-4A73-B403-8B4DCEC1ABF6}" type="slidenum">
              <a:rPr lang="en-US" altLang="fr-FR"/>
              <a:pPr>
                <a:defRPr/>
              </a:pPr>
              <a:t>‹N°›</a:t>
            </a:fld>
            <a:endParaRPr lang="en-US" altLang="fr-FR"/>
          </a:p>
        </p:txBody>
      </p:sp>
    </p:spTree>
    <p:extLst>
      <p:ext uri="{BB962C8B-B14F-4D97-AF65-F5344CB8AC3E}">
        <p14:creationId xmlns:p14="http://schemas.microsoft.com/office/powerpoint/2010/main" val="1190389791"/>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7" name="Freeform 11">
            <a:extLst>
              <a:ext uri="{FF2B5EF4-FFF2-40B4-BE49-F238E27FC236}">
                <a16:creationId xmlns:a16="http://schemas.microsoft.com/office/drawing/2014/main" id="{E4308CFA-C0D2-4C5C-8637-A85EC7DC0471}"/>
              </a:ext>
            </a:extLst>
          </p:cNvPr>
          <p:cNvSpPr>
            <a:spLocks noChangeArrowheads="1"/>
          </p:cNvSpPr>
          <p:nvPr/>
        </p:nvSpPr>
        <p:spPr bwMode="auto">
          <a:xfrm flipV="1">
            <a:off x="-4763" y="714375"/>
            <a:ext cx="1589088" cy="508000"/>
          </a:xfrm>
          <a:custGeom>
            <a:avLst/>
            <a:gdLst>
              <a:gd name="T0" fmla="*/ 2147483646 w 9248"/>
              <a:gd name="T1" fmla="*/ 616285229 h 10000"/>
              <a:gd name="T2" fmla="*/ 2147483646 w 9248"/>
              <a:gd name="T3" fmla="*/ 24645112 h 10000"/>
              <a:gd name="T4" fmla="*/ 2147483646 w 9248"/>
              <a:gd name="T5" fmla="*/ 12322556 h 10000"/>
              <a:gd name="T6" fmla="*/ 2147483646 w 9248"/>
              <a:gd name="T7" fmla="*/ 0 h 10000"/>
              <a:gd name="T8" fmla="*/ 2147483646 w 9248"/>
              <a:gd name="T9" fmla="*/ 0 h 10000"/>
              <a:gd name="T10" fmla="*/ 0 w 9248"/>
              <a:gd name="T11" fmla="*/ 9176766 h 10000"/>
              <a:gd name="T12" fmla="*/ 126842489 w 9248"/>
              <a:gd name="T13" fmla="*/ 1310965120 h 10000"/>
              <a:gd name="T14" fmla="*/ 2147483646 w 9248"/>
              <a:gd name="T15" fmla="*/ 1306508334 h 10000"/>
              <a:gd name="T16" fmla="*/ 2147483646 w 9248"/>
              <a:gd name="T17" fmla="*/ 1306508334 h 10000"/>
              <a:gd name="T18" fmla="*/ 2147483646 w 9248"/>
              <a:gd name="T19" fmla="*/ 1294185778 h 10000"/>
              <a:gd name="T20" fmla="*/ 2147483646 w 9248"/>
              <a:gd name="T21" fmla="*/ 1281860682 h 10000"/>
              <a:gd name="T22" fmla="*/ 2147483646 w 9248"/>
              <a:gd name="T23" fmla="*/ 690223156 h 10000"/>
              <a:gd name="T24" fmla="*/ 2147483646 w 9248"/>
              <a:gd name="T25" fmla="*/ 616285229 h 1000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9248"/>
              <a:gd name="T40" fmla="*/ 0 h 10000"/>
              <a:gd name="T41" fmla="*/ 9248 w 9248"/>
              <a:gd name="T42" fmla="*/ 10000 h 10000"/>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fr-MA"/>
          </a:p>
        </p:txBody>
      </p:sp>
      <p:sp>
        <p:nvSpPr>
          <p:cNvPr id="10" name="Title 9"/>
          <p:cNvSpPr>
            <a:spLocks noGrp="1"/>
          </p:cNvSpPr>
          <p:nvPr>
            <p:ph type="title"/>
          </p:nvPr>
        </p:nvSpPr>
        <p:spPr/>
        <p:txBody>
          <a:bodyPr/>
          <a:lstStyle/>
          <a:p>
            <a:r>
              <a:rPr lang="fr-FR"/>
              <a:t>Modifiez le style du titre</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Modifiez les styles du texte du masque</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Modifiez les styles du texte du masque</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8" name="Date Placeholder 6">
            <a:extLst>
              <a:ext uri="{FF2B5EF4-FFF2-40B4-BE49-F238E27FC236}">
                <a16:creationId xmlns:a16="http://schemas.microsoft.com/office/drawing/2014/main" id="{6FEE5544-912A-4CCB-8E34-97F4D68A938C}"/>
              </a:ext>
            </a:extLst>
          </p:cNvPr>
          <p:cNvSpPr>
            <a:spLocks noGrp="1"/>
          </p:cNvSpPr>
          <p:nvPr>
            <p:ph type="dt" sz="half" idx="10"/>
          </p:nvPr>
        </p:nvSpPr>
        <p:spPr/>
        <p:txBody>
          <a:bodyPr/>
          <a:lstStyle>
            <a:lvl1pPr>
              <a:defRPr/>
            </a:lvl1pPr>
          </a:lstStyle>
          <a:p>
            <a:pPr>
              <a:defRPr/>
            </a:pPr>
            <a:fld id="{FBEADC2C-9192-4C9B-ADEA-8080A6FA78B0}" type="datetime1">
              <a:rPr lang="en-US"/>
              <a:pPr>
                <a:defRPr/>
              </a:pPr>
              <a:t>8/13/2020</a:t>
            </a:fld>
            <a:endParaRPr lang="en-US" dirty="0"/>
          </a:p>
        </p:txBody>
      </p:sp>
      <p:sp>
        <p:nvSpPr>
          <p:cNvPr id="9" name="Footer Placeholder 7">
            <a:extLst>
              <a:ext uri="{FF2B5EF4-FFF2-40B4-BE49-F238E27FC236}">
                <a16:creationId xmlns:a16="http://schemas.microsoft.com/office/drawing/2014/main" id="{F66B9D4A-C936-4C18-A663-29BEC9215B2E}"/>
              </a:ext>
            </a:extLst>
          </p:cNvPr>
          <p:cNvSpPr>
            <a:spLocks noGrp="1"/>
          </p:cNvSpPr>
          <p:nvPr>
            <p:ph type="ftr" sz="quarter" idx="11"/>
          </p:nvPr>
        </p:nvSpPr>
        <p:spPr/>
        <p:txBody>
          <a:bodyPr/>
          <a:lstStyle>
            <a:lvl1pPr>
              <a:defRPr/>
            </a:lvl1pPr>
          </a:lstStyle>
          <a:p>
            <a:pPr>
              <a:defRPr/>
            </a:pPr>
            <a:endParaRPr lang="en-US"/>
          </a:p>
        </p:txBody>
      </p:sp>
      <p:sp>
        <p:nvSpPr>
          <p:cNvPr id="11" name="Slide Number Placeholder 5">
            <a:extLst>
              <a:ext uri="{FF2B5EF4-FFF2-40B4-BE49-F238E27FC236}">
                <a16:creationId xmlns:a16="http://schemas.microsoft.com/office/drawing/2014/main" id="{4B570C72-50DD-4470-83B2-736992769DCC}"/>
              </a:ext>
            </a:extLst>
          </p:cNvPr>
          <p:cNvSpPr>
            <a:spLocks noGrp="1"/>
          </p:cNvSpPr>
          <p:nvPr>
            <p:ph type="sldNum" sz="quarter" idx="12"/>
          </p:nvPr>
        </p:nvSpPr>
        <p:spPr/>
        <p:txBody>
          <a:bodyPr/>
          <a:lstStyle>
            <a:lvl1pPr>
              <a:defRPr/>
            </a:lvl1pPr>
          </a:lstStyle>
          <a:p>
            <a:pPr>
              <a:defRPr/>
            </a:pPr>
            <a:fld id="{5A7C5562-D900-4075-83E6-AD2CBD85889D}" type="slidenum">
              <a:rPr lang="en-US" altLang="fr-FR"/>
              <a:pPr>
                <a:defRPr/>
              </a:pPr>
              <a:t>‹N°›</a:t>
            </a:fld>
            <a:endParaRPr lang="en-US" altLang="fr-FR"/>
          </a:p>
        </p:txBody>
      </p:sp>
    </p:spTree>
    <p:extLst>
      <p:ext uri="{BB962C8B-B14F-4D97-AF65-F5344CB8AC3E}">
        <p14:creationId xmlns:p14="http://schemas.microsoft.com/office/powerpoint/2010/main" val="1717934778"/>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3" name="Freeform 11">
            <a:extLst>
              <a:ext uri="{FF2B5EF4-FFF2-40B4-BE49-F238E27FC236}">
                <a16:creationId xmlns:a16="http://schemas.microsoft.com/office/drawing/2014/main" id="{A9495A63-7610-456A-B481-AE3ED10AEE4D}"/>
              </a:ext>
            </a:extLst>
          </p:cNvPr>
          <p:cNvSpPr>
            <a:spLocks noChangeArrowheads="1"/>
          </p:cNvSpPr>
          <p:nvPr/>
        </p:nvSpPr>
        <p:spPr bwMode="auto">
          <a:xfrm flipV="1">
            <a:off x="-4763" y="714375"/>
            <a:ext cx="1589088" cy="508000"/>
          </a:xfrm>
          <a:custGeom>
            <a:avLst/>
            <a:gdLst>
              <a:gd name="T0" fmla="*/ 2147483646 w 9248"/>
              <a:gd name="T1" fmla="*/ 616285229 h 10000"/>
              <a:gd name="T2" fmla="*/ 2147483646 w 9248"/>
              <a:gd name="T3" fmla="*/ 24645112 h 10000"/>
              <a:gd name="T4" fmla="*/ 2147483646 w 9248"/>
              <a:gd name="T5" fmla="*/ 12322556 h 10000"/>
              <a:gd name="T6" fmla="*/ 2147483646 w 9248"/>
              <a:gd name="T7" fmla="*/ 0 h 10000"/>
              <a:gd name="T8" fmla="*/ 2147483646 w 9248"/>
              <a:gd name="T9" fmla="*/ 0 h 10000"/>
              <a:gd name="T10" fmla="*/ 0 w 9248"/>
              <a:gd name="T11" fmla="*/ 9176766 h 10000"/>
              <a:gd name="T12" fmla="*/ 126842489 w 9248"/>
              <a:gd name="T13" fmla="*/ 1310965120 h 10000"/>
              <a:gd name="T14" fmla="*/ 2147483646 w 9248"/>
              <a:gd name="T15" fmla="*/ 1306508334 h 10000"/>
              <a:gd name="T16" fmla="*/ 2147483646 w 9248"/>
              <a:gd name="T17" fmla="*/ 1306508334 h 10000"/>
              <a:gd name="T18" fmla="*/ 2147483646 w 9248"/>
              <a:gd name="T19" fmla="*/ 1294185778 h 10000"/>
              <a:gd name="T20" fmla="*/ 2147483646 w 9248"/>
              <a:gd name="T21" fmla="*/ 1281860682 h 10000"/>
              <a:gd name="T22" fmla="*/ 2147483646 w 9248"/>
              <a:gd name="T23" fmla="*/ 690223156 h 10000"/>
              <a:gd name="T24" fmla="*/ 2147483646 w 9248"/>
              <a:gd name="T25" fmla="*/ 616285229 h 1000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9248"/>
              <a:gd name="T40" fmla="*/ 0 h 10000"/>
              <a:gd name="T41" fmla="*/ 9248 w 9248"/>
              <a:gd name="T42" fmla="*/ 10000 h 10000"/>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fr-MA"/>
          </a:p>
        </p:txBody>
      </p:sp>
      <p:sp>
        <p:nvSpPr>
          <p:cNvPr id="2" name="Title 1"/>
          <p:cNvSpPr>
            <a:spLocks noGrp="1"/>
          </p:cNvSpPr>
          <p:nvPr>
            <p:ph type="title"/>
          </p:nvPr>
        </p:nvSpPr>
        <p:spPr/>
        <p:txBody>
          <a:bodyPr/>
          <a:lstStyle/>
          <a:p>
            <a:r>
              <a:rPr lang="fr-FR"/>
              <a:t>Modifiez le style du titre</a:t>
            </a:r>
            <a:endParaRPr lang="en-US" dirty="0"/>
          </a:p>
        </p:txBody>
      </p:sp>
      <p:sp>
        <p:nvSpPr>
          <p:cNvPr id="4" name="Date Placeholder 2">
            <a:extLst>
              <a:ext uri="{FF2B5EF4-FFF2-40B4-BE49-F238E27FC236}">
                <a16:creationId xmlns:a16="http://schemas.microsoft.com/office/drawing/2014/main" id="{1264FD26-35F5-42CE-9D55-B2AEF07E22D7}"/>
              </a:ext>
            </a:extLst>
          </p:cNvPr>
          <p:cNvSpPr>
            <a:spLocks noGrp="1"/>
          </p:cNvSpPr>
          <p:nvPr>
            <p:ph type="dt" sz="half" idx="10"/>
          </p:nvPr>
        </p:nvSpPr>
        <p:spPr/>
        <p:txBody>
          <a:bodyPr/>
          <a:lstStyle>
            <a:lvl1pPr>
              <a:defRPr/>
            </a:lvl1pPr>
          </a:lstStyle>
          <a:p>
            <a:pPr>
              <a:defRPr/>
            </a:pPr>
            <a:fld id="{DD0A5EE6-7B95-44CC-ACCB-4C536F169EAB}" type="datetime1">
              <a:rPr lang="en-US"/>
              <a:pPr>
                <a:defRPr/>
              </a:pPr>
              <a:t>8/13/2020</a:t>
            </a:fld>
            <a:endParaRPr lang="en-US" dirty="0"/>
          </a:p>
        </p:txBody>
      </p:sp>
      <p:sp>
        <p:nvSpPr>
          <p:cNvPr id="5" name="Footer Placeholder 3">
            <a:extLst>
              <a:ext uri="{FF2B5EF4-FFF2-40B4-BE49-F238E27FC236}">
                <a16:creationId xmlns:a16="http://schemas.microsoft.com/office/drawing/2014/main" id="{EB82D073-6A64-4F23-8C77-4FFD4273F277}"/>
              </a:ext>
            </a:extLst>
          </p:cNvPr>
          <p:cNvSpPr>
            <a:spLocks noGrp="1"/>
          </p:cNvSpPr>
          <p:nvPr>
            <p:ph type="ftr" sz="quarter" idx="11"/>
          </p:nvPr>
        </p:nvSpPr>
        <p:spPr/>
        <p:txBody>
          <a:bodyPr/>
          <a:lstStyle>
            <a:lvl1pPr>
              <a:defRPr/>
            </a:lvl1pPr>
          </a:lstStyle>
          <a:p>
            <a:pPr>
              <a:defRPr/>
            </a:pPr>
            <a:endParaRPr lang="en-US"/>
          </a:p>
        </p:txBody>
      </p:sp>
      <p:sp>
        <p:nvSpPr>
          <p:cNvPr id="6" name="Slide Number Placeholder 4">
            <a:extLst>
              <a:ext uri="{FF2B5EF4-FFF2-40B4-BE49-F238E27FC236}">
                <a16:creationId xmlns:a16="http://schemas.microsoft.com/office/drawing/2014/main" id="{96D289F5-5E90-487C-ABF0-92E954743F1D}"/>
              </a:ext>
            </a:extLst>
          </p:cNvPr>
          <p:cNvSpPr>
            <a:spLocks noGrp="1"/>
          </p:cNvSpPr>
          <p:nvPr>
            <p:ph type="sldNum" sz="quarter" idx="12"/>
          </p:nvPr>
        </p:nvSpPr>
        <p:spPr/>
        <p:txBody>
          <a:bodyPr/>
          <a:lstStyle>
            <a:lvl1pPr>
              <a:defRPr/>
            </a:lvl1pPr>
          </a:lstStyle>
          <a:p>
            <a:pPr>
              <a:defRPr/>
            </a:pPr>
            <a:fld id="{BDB8D94B-69C4-4A0C-874E-2019A330201A}" type="slidenum">
              <a:rPr lang="en-US" altLang="fr-FR"/>
              <a:pPr>
                <a:defRPr/>
              </a:pPr>
              <a:t>‹N°›</a:t>
            </a:fld>
            <a:endParaRPr lang="en-US" altLang="fr-FR"/>
          </a:p>
        </p:txBody>
      </p:sp>
    </p:spTree>
    <p:extLst>
      <p:ext uri="{BB962C8B-B14F-4D97-AF65-F5344CB8AC3E}">
        <p14:creationId xmlns:p14="http://schemas.microsoft.com/office/powerpoint/2010/main" val="896133600"/>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Freeform 11">
            <a:extLst>
              <a:ext uri="{FF2B5EF4-FFF2-40B4-BE49-F238E27FC236}">
                <a16:creationId xmlns:a16="http://schemas.microsoft.com/office/drawing/2014/main" id="{5BFB132C-D775-4BD5-99B1-0DF8EFDC2847}"/>
              </a:ext>
            </a:extLst>
          </p:cNvPr>
          <p:cNvSpPr>
            <a:spLocks noChangeArrowheads="1"/>
          </p:cNvSpPr>
          <p:nvPr/>
        </p:nvSpPr>
        <p:spPr bwMode="auto">
          <a:xfrm flipV="1">
            <a:off x="-4763" y="714375"/>
            <a:ext cx="1589088" cy="508000"/>
          </a:xfrm>
          <a:custGeom>
            <a:avLst/>
            <a:gdLst>
              <a:gd name="T0" fmla="*/ 2147483646 w 9248"/>
              <a:gd name="T1" fmla="*/ 616285229 h 10000"/>
              <a:gd name="T2" fmla="*/ 2147483646 w 9248"/>
              <a:gd name="T3" fmla="*/ 24645112 h 10000"/>
              <a:gd name="T4" fmla="*/ 2147483646 w 9248"/>
              <a:gd name="T5" fmla="*/ 12322556 h 10000"/>
              <a:gd name="T6" fmla="*/ 2147483646 w 9248"/>
              <a:gd name="T7" fmla="*/ 0 h 10000"/>
              <a:gd name="T8" fmla="*/ 2147483646 w 9248"/>
              <a:gd name="T9" fmla="*/ 0 h 10000"/>
              <a:gd name="T10" fmla="*/ 0 w 9248"/>
              <a:gd name="T11" fmla="*/ 9176766 h 10000"/>
              <a:gd name="T12" fmla="*/ 126842489 w 9248"/>
              <a:gd name="T13" fmla="*/ 1310965120 h 10000"/>
              <a:gd name="T14" fmla="*/ 2147483646 w 9248"/>
              <a:gd name="T15" fmla="*/ 1306508334 h 10000"/>
              <a:gd name="T16" fmla="*/ 2147483646 w 9248"/>
              <a:gd name="T17" fmla="*/ 1306508334 h 10000"/>
              <a:gd name="T18" fmla="*/ 2147483646 w 9248"/>
              <a:gd name="T19" fmla="*/ 1294185778 h 10000"/>
              <a:gd name="T20" fmla="*/ 2147483646 w 9248"/>
              <a:gd name="T21" fmla="*/ 1281860682 h 10000"/>
              <a:gd name="T22" fmla="*/ 2147483646 w 9248"/>
              <a:gd name="T23" fmla="*/ 690223156 h 10000"/>
              <a:gd name="T24" fmla="*/ 2147483646 w 9248"/>
              <a:gd name="T25" fmla="*/ 616285229 h 1000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9248"/>
              <a:gd name="T40" fmla="*/ 0 h 10000"/>
              <a:gd name="T41" fmla="*/ 9248 w 9248"/>
              <a:gd name="T42" fmla="*/ 10000 h 10000"/>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fr-MA"/>
          </a:p>
        </p:txBody>
      </p:sp>
      <p:sp>
        <p:nvSpPr>
          <p:cNvPr id="3" name="Date Placeholder 1">
            <a:extLst>
              <a:ext uri="{FF2B5EF4-FFF2-40B4-BE49-F238E27FC236}">
                <a16:creationId xmlns:a16="http://schemas.microsoft.com/office/drawing/2014/main" id="{E3BCA136-C709-48D3-9F2B-E2D239D7DE0D}"/>
              </a:ext>
            </a:extLst>
          </p:cNvPr>
          <p:cNvSpPr>
            <a:spLocks noGrp="1"/>
          </p:cNvSpPr>
          <p:nvPr>
            <p:ph type="dt" sz="half" idx="10"/>
          </p:nvPr>
        </p:nvSpPr>
        <p:spPr/>
        <p:txBody>
          <a:bodyPr/>
          <a:lstStyle>
            <a:lvl1pPr>
              <a:defRPr/>
            </a:lvl1pPr>
          </a:lstStyle>
          <a:p>
            <a:pPr>
              <a:defRPr/>
            </a:pPr>
            <a:fld id="{C27C2C84-E531-40ED-9CD9-00DF97F38603}" type="datetime1">
              <a:rPr lang="en-US"/>
              <a:pPr>
                <a:defRPr/>
              </a:pPr>
              <a:t>8/13/2020</a:t>
            </a:fld>
            <a:endParaRPr lang="en-US" dirty="0"/>
          </a:p>
        </p:txBody>
      </p:sp>
      <p:sp>
        <p:nvSpPr>
          <p:cNvPr id="4" name="Footer Placeholder 2">
            <a:extLst>
              <a:ext uri="{FF2B5EF4-FFF2-40B4-BE49-F238E27FC236}">
                <a16:creationId xmlns:a16="http://schemas.microsoft.com/office/drawing/2014/main" id="{76C65E64-5EE3-48B8-94D0-8591F5F4F2A2}"/>
              </a:ext>
            </a:extLst>
          </p:cNvPr>
          <p:cNvSpPr>
            <a:spLocks noGrp="1"/>
          </p:cNvSpPr>
          <p:nvPr>
            <p:ph type="ftr" sz="quarter" idx="11"/>
          </p:nvPr>
        </p:nvSpPr>
        <p:spPr/>
        <p:txBody>
          <a:bodyPr/>
          <a:lstStyle>
            <a:lvl1pPr>
              <a:defRPr/>
            </a:lvl1pPr>
          </a:lstStyle>
          <a:p>
            <a:pPr>
              <a:defRPr/>
            </a:pPr>
            <a:endParaRPr lang="en-US"/>
          </a:p>
        </p:txBody>
      </p:sp>
      <p:sp>
        <p:nvSpPr>
          <p:cNvPr id="5" name="Slide Number Placeholder 3">
            <a:extLst>
              <a:ext uri="{FF2B5EF4-FFF2-40B4-BE49-F238E27FC236}">
                <a16:creationId xmlns:a16="http://schemas.microsoft.com/office/drawing/2014/main" id="{B132F053-BC00-46C4-AA2B-3C832629F053}"/>
              </a:ext>
            </a:extLst>
          </p:cNvPr>
          <p:cNvSpPr>
            <a:spLocks noGrp="1"/>
          </p:cNvSpPr>
          <p:nvPr>
            <p:ph type="sldNum" sz="quarter" idx="12"/>
          </p:nvPr>
        </p:nvSpPr>
        <p:spPr/>
        <p:txBody>
          <a:bodyPr/>
          <a:lstStyle>
            <a:lvl1pPr>
              <a:defRPr/>
            </a:lvl1pPr>
          </a:lstStyle>
          <a:p>
            <a:pPr>
              <a:defRPr/>
            </a:pPr>
            <a:fld id="{63FC00C9-9A62-417A-B95E-D6CEAEE1C9A2}" type="slidenum">
              <a:rPr lang="en-US" altLang="fr-FR"/>
              <a:pPr>
                <a:defRPr/>
              </a:pPr>
              <a:t>‹N°›</a:t>
            </a:fld>
            <a:endParaRPr lang="en-US" altLang="fr-FR"/>
          </a:p>
        </p:txBody>
      </p:sp>
    </p:spTree>
    <p:extLst>
      <p:ext uri="{BB962C8B-B14F-4D97-AF65-F5344CB8AC3E}">
        <p14:creationId xmlns:p14="http://schemas.microsoft.com/office/powerpoint/2010/main" val="1575005749"/>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5" name="Freeform 11">
            <a:extLst>
              <a:ext uri="{FF2B5EF4-FFF2-40B4-BE49-F238E27FC236}">
                <a16:creationId xmlns:a16="http://schemas.microsoft.com/office/drawing/2014/main" id="{C5D18675-4E79-4A17-97CF-C47E534BCDAE}"/>
              </a:ext>
            </a:extLst>
          </p:cNvPr>
          <p:cNvSpPr>
            <a:spLocks noChangeArrowheads="1"/>
          </p:cNvSpPr>
          <p:nvPr/>
        </p:nvSpPr>
        <p:spPr bwMode="auto">
          <a:xfrm flipV="1">
            <a:off x="-4763" y="714375"/>
            <a:ext cx="1589088" cy="508000"/>
          </a:xfrm>
          <a:custGeom>
            <a:avLst/>
            <a:gdLst>
              <a:gd name="T0" fmla="*/ 2147483646 w 9248"/>
              <a:gd name="T1" fmla="*/ 616285229 h 10000"/>
              <a:gd name="T2" fmla="*/ 2147483646 w 9248"/>
              <a:gd name="T3" fmla="*/ 24645112 h 10000"/>
              <a:gd name="T4" fmla="*/ 2147483646 w 9248"/>
              <a:gd name="T5" fmla="*/ 12322556 h 10000"/>
              <a:gd name="T6" fmla="*/ 2147483646 w 9248"/>
              <a:gd name="T7" fmla="*/ 0 h 10000"/>
              <a:gd name="T8" fmla="*/ 2147483646 w 9248"/>
              <a:gd name="T9" fmla="*/ 0 h 10000"/>
              <a:gd name="T10" fmla="*/ 0 w 9248"/>
              <a:gd name="T11" fmla="*/ 9176766 h 10000"/>
              <a:gd name="T12" fmla="*/ 126842489 w 9248"/>
              <a:gd name="T13" fmla="*/ 1310965120 h 10000"/>
              <a:gd name="T14" fmla="*/ 2147483646 w 9248"/>
              <a:gd name="T15" fmla="*/ 1306508334 h 10000"/>
              <a:gd name="T16" fmla="*/ 2147483646 w 9248"/>
              <a:gd name="T17" fmla="*/ 1306508334 h 10000"/>
              <a:gd name="T18" fmla="*/ 2147483646 w 9248"/>
              <a:gd name="T19" fmla="*/ 1294185778 h 10000"/>
              <a:gd name="T20" fmla="*/ 2147483646 w 9248"/>
              <a:gd name="T21" fmla="*/ 1281860682 h 10000"/>
              <a:gd name="T22" fmla="*/ 2147483646 w 9248"/>
              <a:gd name="T23" fmla="*/ 690223156 h 10000"/>
              <a:gd name="T24" fmla="*/ 2147483646 w 9248"/>
              <a:gd name="T25" fmla="*/ 616285229 h 1000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9248"/>
              <a:gd name="T40" fmla="*/ 0 h 10000"/>
              <a:gd name="T41" fmla="*/ 9248 w 9248"/>
              <a:gd name="T42" fmla="*/ 10000 h 10000"/>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fr-MA"/>
          </a:p>
        </p:txBody>
      </p:sp>
      <p:sp>
        <p:nvSpPr>
          <p:cNvPr id="2" name="Title 1"/>
          <p:cNvSpPr>
            <a:spLocks noGrp="1"/>
          </p:cNvSpPr>
          <p:nvPr>
            <p:ph type="title"/>
          </p:nvPr>
        </p:nvSpPr>
        <p:spPr>
          <a:xfrm>
            <a:off x="2589212" y="446088"/>
            <a:ext cx="3505199" cy="976312"/>
          </a:xfrm>
        </p:spPr>
        <p:txBody>
          <a:bodyPr anchor="b"/>
          <a:lstStyle>
            <a:lvl1pPr algn="l">
              <a:defRPr sz="2000" b="0"/>
            </a:lvl1pPr>
          </a:lstStyle>
          <a:p>
            <a:r>
              <a:rPr lang="fr-FR"/>
              <a:t>Modifiez le style du titre</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Modifiez les styles du texte du masque</a:t>
            </a:r>
          </a:p>
        </p:txBody>
      </p:sp>
      <p:sp>
        <p:nvSpPr>
          <p:cNvPr id="6" name="Date Placeholder 4">
            <a:extLst>
              <a:ext uri="{FF2B5EF4-FFF2-40B4-BE49-F238E27FC236}">
                <a16:creationId xmlns:a16="http://schemas.microsoft.com/office/drawing/2014/main" id="{45E921FC-3D5B-43CF-AC53-CF1B953E2CD7}"/>
              </a:ext>
            </a:extLst>
          </p:cNvPr>
          <p:cNvSpPr>
            <a:spLocks noGrp="1"/>
          </p:cNvSpPr>
          <p:nvPr>
            <p:ph type="dt" sz="half" idx="10"/>
          </p:nvPr>
        </p:nvSpPr>
        <p:spPr/>
        <p:txBody>
          <a:bodyPr/>
          <a:lstStyle>
            <a:lvl1pPr>
              <a:defRPr/>
            </a:lvl1pPr>
          </a:lstStyle>
          <a:p>
            <a:pPr>
              <a:defRPr/>
            </a:pPr>
            <a:fld id="{639B3DCA-8976-4072-8C38-CC33188796BB}" type="datetime1">
              <a:rPr lang="en-US"/>
              <a:pPr>
                <a:defRPr/>
              </a:pPr>
              <a:t>8/13/2020</a:t>
            </a:fld>
            <a:endParaRPr lang="en-US" dirty="0"/>
          </a:p>
        </p:txBody>
      </p:sp>
      <p:sp>
        <p:nvSpPr>
          <p:cNvPr id="7" name="Footer Placeholder 5">
            <a:extLst>
              <a:ext uri="{FF2B5EF4-FFF2-40B4-BE49-F238E27FC236}">
                <a16:creationId xmlns:a16="http://schemas.microsoft.com/office/drawing/2014/main" id="{85D0B88B-3E89-4D6D-A3AC-F8AC416E96D2}"/>
              </a:ext>
            </a:extLst>
          </p:cNvPr>
          <p:cNvSpPr>
            <a:spLocks noGrp="1"/>
          </p:cNvSpPr>
          <p:nvPr>
            <p:ph type="ftr" sz="quarter" idx="11"/>
          </p:nvPr>
        </p:nvSpPr>
        <p:spPr/>
        <p:txBody>
          <a:bodyPr/>
          <a:lstStyle>
            <a:lvl1pPr>
              <a:defRPr/>
            </a:lvl1pPr>
          </a:lstStyle>
          <a:p>
            <a:pPr>
              <a:defRPr/>
            </a:pPr>
            <a:endParaRPr lang="en-US"/>
          </a:p>
        </p:txBody>
      </p:sp>
      <p:sp>
        <p:nvSpPr>
          <p:cNvPr id="8" name="Slide Number Placeholder 6">
            <a:extLst>
              <a:ext uri="{FF2B5EF4-FFF2-40B4-BE49-F238E27FC236}">
                <a16:creationId xmlns:a16="http://schemas.microsoft.com/office/drawing/2014/main" id="{CEA107D8-CBAE-41A5-944B-90DA7B672E5C}"/>
              </a:ext>
            </a:extLst>
          </p:cNvPr>
          <p:cNvSpPr>
            <a:spLocks noGrp="1"/>
          </p:cNvSpPr>
          <p:nvPr>
            <p:ph type="sldNum" sz="quarter" idx="12"/>
          </p:nvPr>
        </p:nvSpPr>
        <p:spPr/>
        <p:txBody>
          <a:bodyPr/>
          <a:lstStyle>
            <a:lvl1pPr>
              <a:defRPr/>
            </a:lvl1pPr>
          </a:lstStyle>
          <a:p>
            <a:pPr>
              <a:defRPr/>
            </a:pPr>
            <a:fld id="{755DD5B8-7860-4F39-9901-3B8809E846E4}" type="slidenum">
              <a:rPr lang="en-US" altLang="fr-FR"/>
              <a:pPr>
                <a:defRPr/>
              </a:pPr>
              <a:t>‹N°›</a:t>
            </a:fld>
            <a:endParaRPr lang="en-US" altLang="fr-FR"/>
          </a:p>
        </p:txBody>
      </p:sp>
    </p:spTree>
    <p:extLst>
      <p:ext uri="{BB962C8B-B14F-4D97-AF65-F5344CB8AC3E}">
        <p14:creationId xmlns:p14="http://schemas.microsoft.com/office/powerpoint/2010/main" val="393846036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ransition Slide 4">
    <p:spTree>
      <p:nvGrpSpPr>
        <p:cNvPr id="1" name=""/>
        <p:cNvGrpSpPr/>
        <p:nvPr/>
      </p:nvGrpSpPr>
      <p:grpSpPr>
        <a:xfrm>
          <a:off x="0" y="0"/>
          <a:ext cx="0" cy="0"/>
          <a:chOff x="0" y="0"/>
          <a:chExt cx="0" cy="0"/>
        </a:xfrm>
      </p:grpSpPr>
      <p:sp>
        <p:nvSpPr>
          <p:cNvPr id="38" name="Title 1"/>
          <p:cNvSpPr>
            <a:spLocks noGrp="1"/>
          </p:cNvSpPr>
          <p:nvPr>
            <p:ph type="ctrTitle"/>
          </p:nvPr>
        </p:nvSpPr>
        <p:spPr>
          <a:xfrm>
            <a:off x="3287688" y="4074661"/>
            <a:ext cx="8434459" cy="1067644"/>
          </a:xfrm>
          <a:prstGeom prst="rect">
            <a:avLst/>
          </a:prstGeom>
        </p:spPr>
        <p:txBody>
          <a:bodyPr lIns="274320" rIns="0" anchor="b">
            <a:noAutofit/>
          </a:bodyPr>
          <a:lstStyle>
            <a:lvl1pPr algn="l">
              <a:defRPr sz="5400" b="1" cap="all" baseline="0">
                <a:solidFill>
                  <a:schemeClr val="accent2"/>
                </a:solidFill>
                <a:latin typeface="+mn-lt"/>
              </a:defRPr>
            </a:lvl1pPr>
          </a:lstStyle>
          <a:p>
            <a:r>
              <a:rPr lang="en-US"/>
              <a:t>Click to edit Master title style</a:t>
            </a:r>
          </a:p>
        </p:txBody>
      </p:sp>
      <p:sp>
        <p:nvSpPr>
          <p:cNvPr id="39" name="Subtitle 2"/>
          <p:cNvSpPr>
            <a:spLocks noGrp="1"/>
          </p:cNvSpPr>
          <p:nvPr>
            <p:ph type="subTitle" idx="1"/>
          </p:nvPr>
        </p:nvSpPr>
        <p:spPr>
          <a:xfrm>
            <a:off x="3287688" y="5172813"/>
            <a:ext cx="8434459" cy="480131"/>
          </a:xfrm>
          <a:prstGeom prst="rect">
            <a:avLst/>
          </a:prstGeom>
        </p:spPr>
        <p:txBody>
          <a:bodyPr wrap="square" lIns="274320" rIns="0">
            <a:spAutoFit/>
          </a:bodyPr>
          <a:lstStyle>
            <a:lvl1pPr marL="0" indent="0" algn="l">
              <a:buNone/>
              <a:defRPr sz="2800">
                <a:solidFill>
                  <a:schemeClr val="tx2">
                    <a:lumMod val="50000"/>
                    <a:lumOff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12" name="Freeform: Shape 11"/>
          <p:cNvSpPr/>
          <p:nvPr userDrawn="1"/>
        </p:nvSpPr>
        <p:spPr>
          <a:xfrm rot="5400000">
            <a:off x="-267349" y="4414555"/>
            <a:ext cx="1674590" cy="1139894"/>
          </a:xfrm>
          <a:custGeom>
            <a:avLst/>
            <a:gdLst>
              <a:gd name="connsiteX0" fmla="*/ 0 w 1674590"/>
              <a:gd name="connsiteY0" fmla="*/ 1139893 h 1139894"/>
              <a:gd name="connsiteX1" fmla="*/ 824542 w 1674590"/>
              <a:gd name="connsiteY1" fmla="*/ 0 h 1139894"/>
              <a:gd name="connsiteX2" fmla="*/ 1674590 w 1674590"/>
              <a:gd name="connsiteY2" fmla="*/ 1139894 h 1139894"/>
            </a:gdLst>
            <a:ahLst/>
            <a:cxnLst>
              <a:cxn ang="0">
                <a:pos x="connsiteX0" y="connsiteY0"/>
              </a:cxn>
              <a:cxn ang="0">
                <a:pos x="connsiteX1" y="connsiteY1"/>
              </a:cxn>
              <a:cxn ang="0">
                <a:pos x="connsiteX2" y="connsiteY2"/>
              </a:cxn>
            </a:cxnLst>
            <a:rect l="l" t="t" r="r" b="b"/>
            <a:pathLst>
              <a:path w="1674590" h="1139894">
                <a:moveTo>
                  <a:pt x="0" y="1139893"/>
                </a:moveTo>
                <a:lnTo>
                  <a:pt x="824542" y="0"/>
                </a:lnTo>
                <a:lnTo>
                  <a:pt x="1674590" y="1139894"/>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0" name="Picture Placeholder 9"/>
          <p:cNvSpPr>
            <a:spLocks noGrp="1"/>
          </p:cNvSpPr>
          <p:nvPr>
            <p:ph type="pic" sz="quarter" idx="13"/>
          </p:nvPr>
        </p:nvSpPr>
        <p:spPr>
          <a:xfrm>
            <a:off x="1" y="0"/>
            <a:ext cx="7806889" cy="4723331"/>
          </a:xfrm>
          <a:custGeom>
            <a:avLst/>
            <a:gdLst>
              <a:gd name="connsiteX0" fmla="*/ 0 w 7806889"/>
              <a:gd name="connsiteY0" fmla="*/ 0 h 4723331"/>
              <a:gd name="connsiteX1" fmla="*/ 7806889 w 7806889"/>
              <a:gd name="connsiteY1" fmla="*/ 0 h 4723331"/>
              <a:gd name="connsiteX2" fmla="*/ 1473016 w 7806889"/>
              <a:gd name="connsiteY2" fmla="*/ 4723331 h 4723331"/>
              <a:gd name="connsiteX3" fmla="*/ 0 w 7806889"/>
              <a:gd name="connsiteY3" fmla="*/ 3657825 h 4723331"/>
            </a:gdLst>
            <a:ahLst/>
            <a:cxnLst>
              <a:cxn ang="0">
                <a:pos x="connsiteX0" y="connsiteY0"/>
              </a:cxn>
              <a:cxn ang="0">
                <a:pos x="connsiteX1" y="connsiteY1"/>
              </a:cxn>
              <a:cxn ang="0">
                <a:pos x="connsiteX2" y="connsiteY2"/>
              </a:cxn>
              <a:cxn ang="0">
                <a:pos x="connsiteX3" y="connsiteY3"/>
              </a:cxn>
            </a:cxnLst>
            <a:rect l="l" t="t" r="r" b="b"/>
            <a:pathLst>
              <a:path w="7806889" h="4723331">
                <a:moveTo>
                  <a:pt x="0" y="0"/>
                </a:moveTo>
                <a:lnTo>
                  <a:pt x="7806889" y="0"/>
                </a:lnTo>
                <a:lnTo>
                  <a:pt x="1473016" y="4723331"/>
                </a:lnTo>
                <a:lnTo>
                  <a:pt x="0" y="3657825"/>
                </a:lnTo>
                <a:close/>
              </a:path>
            </a:pathLst>
          </a:custGeom>
        </p:spPr>
        <p:txBody>
          <a:bodyPr wrap="square">
            <a:noAutofit/>
          </a:bodyPr>
          <a:lstStyle/>
          <a:p>
            <a:endParaRPr lang="en-US"/>
          </a:p>
        </p:txBody>
      </p:sp>
      <p:sp>
        <p:nvSpPr>
          <p:cNvPr id="14" name="Freeform: Shape 13"/>
          <p:cNvSpPr/>
          <p:nvPr userDrawn="1"/>
        </p:nvSpPr>
        <p:spPr>
          <a:xfrm rot="10800000" flipV="1">
            <a:off x="0" y="5213253"/>
            <a:ext cx="3747554" cy="1644747"/>
          </a:xfrm>
          <a:custGeom>
            <a:avLst/>
            <a:gdLst>
              <a:gd name="connsiteX0" fmla="*/ 2273790 w 3747554"/>
              <a:gd name="connsiteY0" fmla="*/ 0 h 1644747"/>
              <a:gd name="connsiteX1" fmla="*/ 0 w 3747554"/>
              <a:gd name="connsiteY1" fmla="*/ 1644747 h 1644747"/>
              <a:gd name="connsiteX2" fmla="*/ 3747554 w 3747554"/>
              <a:gd name="connsiteY2" fmla="*/ 1644747 h 1644747"/>
              <a:gd name="connsiteX3" fmla="*/ 3747554 w 3747554"/>
              <a:gd name="connsiteY3" fmla="*/ 1099025 h 1644747"/>
            </a:gdLst>
            <a:ahLst/>
            <a:cxnLst>
              <a:cxn ang="0">
                <a:pos x="connsiteX0" y="connsiteY0"/>
              </a:cxn>
              <a:cxn ang="0">
                <a:pos x="connsiteX1" y="connsiteY1"/>
              </a:cxn>
              <a:cxn ang="0">
                <a:pos x="connsiteX2" y="connsiteY2"/>
              </a:cxn>
              <a:cxn ang="0">
                <a:pos x="connsiteX3" y="connsiteY3"/>
              </a:cxn>
            </a:cxnLst>
            <a:rect l="l" t="t" r="r" b="b"/>
            <a:pathLst>
              <a:path w="3747554" h="1644747">
                <a:moveTo>
                  <a:pt x="2273790" y="0"/>
                </a:moveTo>
                <a:lnTo>
                  <a:pt x="0" y="1644747"/>
                </a:lnTo>
                <a:lnTo>
                  <a:pt x="3747554" y="1644747"/>
                </a:lnTo>
                <a:lnTo>
                  <a:pt x="3747554" y="1099025"/>
                </a:ln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40" name="Date Placeholder 3"/>
          <p:cNvSpPr>
            <a:spLocks noGrp="1"/>
          </p:cNvSpPr>
          <p:nvPr>
            <p:ph type="dt" sz="half" idx="11"/>
          </p:nvPr>
        </p:nvSpPr>
        <p:spPr>
          <a:xfrm>
            <a:off x="569946" y="6356349"/>
            <a:ext cx="1931877" cy="365125"/>
          </a:xfrm>
          <a:prstGeom prst="rect">
            <a:avLst/>
          </a:prstGeom>
        </p:spPr>
        <p:txBody>
          <a:bodyPr lIns="0" rIns="0"/>
          <a:lstStyle>
            <a:lvl1pPr algn="ctr">
              <a:defRPr>
                <a:solidFill>
                  <a:schemeClr val="bg2">
                    <a:lumMod val="50000"/>
                  </a:schemeClr>
                </a:solidFill>
              </a:defRPr>
            </a:lvl1pPr>
          </a:lstStyle>
          <a:p>
            <a:r>
              <a:rPr lang="en-US">
                <a:solidFill>
                  <a:srgbClr val="E9E5DC">
                    <a:lumMod val="50000"/>
                  </a:srgbClr>
                </a:solidFill>
              </a:rPr>
              <a:t>Your Date Here</a:t>
            </a:r>
          </a:p>
        </p:txBody>
      </p:sp>
      <p:sp>
        <p:nvSpPr>
          <p:cNvPr id="41" name="Footer Placeholder 4"/>
          <p:cNvSpPr>
            <a:spLocks noGrp="1"/>
          </p:cNvSpPr>
          <p:nvPr>
            <p:ph type="ftr" sz="quarter" idx="12"/>
          </p:nvPr>
        </p:nvSpPr>
        <p:spPr>
          <a:xfrm>
            <a:off x="3747555" y="6356350"/>
            <a:ext cx="5647713" cy="365125"/>
          </a:xfrm>
          <a:prstGeom prst="rect">
            <a:avLst/>
          </a:prstGeom>
        </p:spPr>
        <p:txBody>
          <a:bodyPr/>
          <a:lstStyle>
            <a:lvl1pPr algn="l">
              <a:defRPr cap="none" baseline="0">
                <a:solidFill>
                  <a:schemeClr val="bg2">
                    <a:lumMod val="75000"/>
                  </a:schemeClr>
                </a:solidFill>
              </a:defRPr>
            </a:lvl1pPr>
          </a:lstStyle>
          <a:p>
            <a:r>
              <a:rPr lang="en-US">
                <a:solidFill>
                  <a:srgbClr val="E9E5DC">
                    <a:lumMod val="75000"/>
                  </a:srgbClr>
                </a:solidFill>
              </a:rPr>
              <a:t>Your Footer Here</a:t>
            </a:r>
          </a:p>
        </p:txBody>
      </p:sp>
      <p:sp>
        <p:nvSpPr>
          <p:cNvPr id="19" name="Freeform: Shape 18"/>
          <p:cNvSpPr/>
          <p:nvPr userDrawn="1"/>
        </p:nvSpPr>
        <p:spPr>
          <a:xfrm flipV="1">
            <a:off x="7333860" y="-1"/>
            <a:ext cx="4858141" cy="2684911"/>
          </a:xfrm>
          <a:custGeom>
            <a:avLst/>
            <a:gdLst>
              <a:gd name="connsiteX0" fmla="*/ 1229424 w 4858141"/>
              <a:gd name="connsiteY0" fmla="*/ 2684911 h 2684911"/>
              <a:gd name="connsiteX1" fmla="*/ 4858141 w 4858141"/>
              <a:gd name="connsiteY1" fmla="*/ 2684911 h 2684911"/>
              <a:gd name="connsiteX2" fmla="*/ 4858141 w 4858141"/>
              <a:gd name="connsiteY2" fmla="*/ 1794066 h 2684911"/>
              <a:gd name="connsiteX3" fmla="*/ 2452345 w 4858141"/>
              <a:gd name="connsiteY3" fmla="*/ 0 h 2684911"/>
              <a:gd name="connsiteX4" fmla="*/ 0 w 4858141"/>
              <a:gd name="connsiteY4" fmla="*/ 1773905 h 26849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858141" h="2684911">
                <a:moveTo>
                  <a:pt x="1229424" y="2684911"/>
                </a:moveTo>
                <a:lnTo>
                  <a:pt x="4858141" y="2684911"/>
                </a:lnTo>
                <a:lnTo>
                  <a:pt x="4858141" y="1794066"/>
                </a:lnTo>
                <a:lnTo>
                  <a:pt x="2452345" y="0"/>
                </a:lnTo>
                <a:lnTo>
                  <a:pt x="0" y="1773905"/>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6" name="Text Placeholder 7"/>
          <p:cNvSpPr>
            <a:spLocks noGrp="1"/>
          </p:cNvSpPr>
          <p:nvPr>
            <p:ph type="body" sz="quarter" idx="14" hasCustomPrompt="1"/>
          </p:nvPr>
        </p:nvSpPr>
        <p:spPr>
          <a:xfrm>
            <a:off x="8000322" y="235007"/>
            <a:ext cx="3528392" cy="1643438"/>
          </a:xfrm>
          <a:prstGeom prst="rect">
            <a:avLst/>
          </a:prstGeom>
        </p:spPr>
        <p:txBody>
          <a:bodyPr anchor="ctr">
            <a:noAutofit/>
          </a:bodyPr>
          <a:lstStyle>
            <a:lvl1pPr marL="0" indent="0" algn="ctr">
              <a:buNone/>
              <a:defRPr sz="8800" cap="all" baseline="0">
                <a:solidFill>
                  <a:schemeClr val="tx2"/>
                </a:solidFill>
              </a:defRPr>
            </a:lvl1pPr>
          </a:lstStyle>
          <a:p>
            <a:pPr lvl="0"/>
            <a:r>
              <a:rPr lang="en-US"/>
              <a:t>#00</a:t>
            </a:r>
          </a:p>
        </p:txBody>
      </p:sp>
      <p:sp>
        <p:nvSpPr>
          <p:cNvPr id="17" name="Slide Number Placeholder 5"/>
          <p:cNvSpPr>
            <a:spLocks noGrp="1"/>
          </p:cNvSpPr>
          <p:nvPr>
            <p:ph type="sldNum" sz="quarter" idx="15"/>
          </p:nvPr>
        </p:nvSpPr>
        <p:spPr>
          <a:xfrm>
            <a:off x="10856835" y="6356350"/>
            <a:ext cx="865312" cy="365125"/>
          </a:xfrm>
          <a:prstGeom prst="rect">
            <a:avLst/>
          </a:prstGeom>
        </p:spPr>
        <p:txBody>
          <a:bodyPr/>
          <a:lstStyle>
            <a:lvl1pPr>
              <a:defRPr>
                <a:solidFill>
                  <a:schemeClr val="bg2">
                    <a:lumMod val="75000"/>
                  </a:schemeClr>
                </a:solidFill>
              </a:defRPr>
            </a:lvl1pPr>
          </a:lstStyle>
          <a:p>
            <a:fld id="{FC1CF07D-8B3F-4D32-B059-0039CEA46DB1}" type="slidenum">
              <a:rPr lang="en-US" smtClean="0">
                <a:solidFill>
                  <a:srgbClr val="E9E5DC">
                    <a:lumMod val="75000"/>
                  </a:srgbClr>
                </a:solidFill>
              </a:rPr>
              <a:pPr/>
              <a:t>‹N°›</a:t>
            </a:fld>
            <a:endParaRPr lang="en-US">
              <a:solidFill>
                <a:srgbClr val="E9E5DC">
                  <a:lumMod val="75000"/>
                </a:srgbClr>
              </a:solidFill>
            </a:endParaRPr>
          </a:p>
        </p:txBody>
      </p:sp>
    </p:spTree>
    <p:extLst>
      <p:ext uri="{BB962C8B-B14F-4D97-AF65-F5344CB8AC3E}">
        <p14:creationId xmlns:p14="http://schemas.microsoft.com/office/powerpoint/2010/main" val="2401813009"/>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5" name="Freeform 11">
            <a:extLst>
              <a:ext uri="{FF2B5EF4-FFF2-40B4-BE49-F238E27FC236}">
                <a16:creationId xmlns:a16="http://schemas.microsoft.com/office/drawing/2014/main" id="{383AC4A8-13AE-4B3E-B89A-00476089009E}"/>
              </a:ext>
            </a:extLst>
          </p:cNvPr>
          <p:cNvSpPr>
            <a:spLocks noChangeArrowheads="1"/>
          </p:cNvSpPr>
          <p:nvPr/>
        </p:nvSpPr>
        <p:spPr bwMode="auto">
          <a:xfrm flipV="1">
            <a:off x="-4763" y="4911725"/>
            <a:ext cx="1589088" cy="508000"/>
          </a:xfrm>
          <a:custGeom>
            <a:avLst/>
            <a:gdLst>
              <a:gd name="T0" fmla="*/ 2147483646 w 9248"/>
              <a:gd name="T1" fmla="*/ 616285229 h 10000"/>
              <a:gd name="T2" fmla="*/ 2147483646 w 9248"/>
              <a:gd name="T3" fmla="*/ 24645112 h 10000"/>
              <a:gd name="T4" fmla="*/ 2147483646 w 9248"/>
              <a:gd name="T5" fmla="*/ 12322556 h 10000"/>
              <a:gd name="T6" fmla="*/ 2147483646 w 9248"/>
              <a:gd name="T7" fmla="*/ 0 h 10000"/>
              <a:gd name="T8" fmla="*/ 2147483646 w 9248"/>
              <a:gd name="T9" fmla="*/ 0 h 10000"/>
              <a:gd name="T10" fmla="*/ 0 w 9248"/>
              <a:gd name="T11" fmla="*/ 9176766 h 10000"/>
              <a:gd name="T12" fmla="*/ 126842489 w 9248"/>
              <a:gd name="T13" fmla="*/ 1310965120 h 10000"/>
              <a:gd name="T14" fmla="*/ 2147483646 w 9248"/>
              <a:gd name="T15" fmla="*/ 1306508334 h 10000"/>
              <a:gd name="T16" fmla="*/ 2147483646 w 9248"/>
              <a:gd name="T17" fmla="*/ 1306508334 h 10000"/>
              <a:gd name="T18" fmla="*/ 2147483646 w 9248"/>
              <a:gd name="T19" fmla="*/ 1294185778 h 10000"/>
              <a:gd name="T20" fmla="*/ 2147483646 w 9248"/>
              <a:gd name="T21" fmla="*/ 1281860682 h 10000"/>
              <a:gd name="T22" fmla="*/ 2147483646 w 9248"/>
              <a:gd name="T23" fmla="*/ 690223156 h 10000"/>
              <a:gd name="T24" fmla="*/ 2147483646 w 9248"/>
              <a:gd name="T25" fmla="*/ 616285229 h 1000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9248"/>
              <a:gd name="T40" fmla="*/ 0 h 10000"/>
              <a:gd name="T41" fmla="*/ 9248 w 9248"/>
              <a:gd name="T42" fmla="*/ 10000 h 10000"/>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fr-MA"/>
          </a:p>
        </p:txBody>
      </p:sp>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fr-FR"/>
              <a:t>Modifiez le style du titre</a:t>
            </a:r>
            <a:endParaRPr lang="en-US" dirty="0"/>
          </a:p>
        </p:txBody>
      </p:sp>
      <p:sp>
        <p:nvSpPr>
          <p:cNvPr id="3" name="Picture Placeholder 2"/>
          <p:cNvSpPr>
            <a:spLocks noGrp="1" noChangeAspect="1"/>
          </p:cNvSpPr>
          <p:nvPr>
            <p:ph type="pic" idx="1"/>
          </p:nvPr>
        </p:nvSpPr>
        <p:spPr>
          <a:xfrm>
            <a:off x="2589212" y="634965"/>
            <a:ext cx="8915400" cy="3854970"/>
          </a:xfrm>
        </p:spPr>
        <p:txBody>
          <a:bodyPr rtlCol="0">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fr-FR" noProof="0"/>
              <a:t>Cliquez sur l'icône pour ajouter une image</a:t>
            </a:r>
            <a:endParaRPr lang="en-US" noProof="0"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Modifiez les styles du texte du masque</a:t>
            </a:r>
          </a:p>
        </p:txBody>
      </p:sp>
      <p:sp>
        <p:nvSpPr>
          <p:cNvPr id="6" name="Date Placeholder 4">
            <a:extLst>
              <a:ext uri="{FF2B5EF4-FFF2-40B4-BE49-F238E27FC236}">
                <a16:creationId xmlns:a16="http://schemas.microsoft.com/office/drawing/2014/main" id="{C8451814-3A19-4DEB-883A-405765B5FC2C}"/>
              </a:ext>
            </a:extLst>
          </p:cNvPr>
          <p:cNvSpPr>
            <a:spLocks noGrp="1"/>
          </p:cNvSpPr>
          <p:nvPr>
            <p:ph type="dt" sz="half" idx="10"/>
          </p:nvPr>
        </p:nvSpPr>
        <p:spPr/>
        <p:txBody>
          <a:bodyPr/>
          <a:lstStyle>
            <a:lvl1pPr>
              <a:defRPr/>
            </a:lvl1pPr>
          </a:lstStyle>
          <a:p>
            <a:pPr>
              <a:defRPr/>
            </a:pPr>
            <a:fld id="{757EB7EE-823F-4C2E-B1B8-D348249B5B8D}" type="datetime1">
              <a:rPr lang="en-US"/>
              <a:pPr>
                <a:defRPr/>
              </a:pPr>
              <a:t>8/13/2020</a:t>
            </a:fld>
            <a:endParaRPr lang="en-US" dirty="0"/>
          </a:p>
        </p:txBody>
      </p:sp>
      <p:sp>
        <p:nvSpPr>
          <p:cNvPr id="7" name="Footer Placeholder 5">
            <a:extLst>
              <a:ext uri="{FF2B5EF4-FFF2-40B4-BE49-F238E27FC236}">
                <a16:creationId xmlns:a16="http://schemas.microsoft.com/office/drawing/2014/main" id="{8CCBB6B1-12DF-4D29-8F65-B53AA743B58F}"/>
              </a:ext>
            </a:extLst>
          </p:cNvPr>
          <p:cNvSpPr>
            <a:spLocks noGrp="1"/>
          </p:cNvSpPr>
          <p:nvPr>
            <p:ph type="ftr" sz="quarter" idx="11"/>
          </p:nvPr>
        </p:nvSpPr>
        <p:spPr/>
        <p:txBody>
          <a:bodyPr/>
          <a:lstStyle>
            <a:lvl1pPr>
              <a:defRPr/>
            </a:lvl1pPr>
          </a:lstStyle>
          <a:p>
            <a:pPr>
              <a:defRPr/>
            </a:pPr>
            <a:endParaRPr lang="en-US"/>
          </a:p>
        </p:txBody>
      </p:sp>
      <p:sp>
        <p:nvSpPr>
          <p:cNvPr id="8" name="Slide Number Placeholder 6">
            <a:extLst>
              <a:ext uri="{FF2B5EF4-FFF2-40B4-BE49-F238E27FC236}">
                <a16:creationId xmlns:a16="http://schemas.microsoft.com/office/drawing/2014/main" id="{BC90D510-8E3B-452A-BB25-32EF5125D820}"/>
              </a:ext>
            </a:extLst>
          </p:cNvPr>
          <p:cNvSpPr>
            <a:spLocks noGrp="1"/>
          </p:cNvSpPr>
          <p:nvPr>
            <p:ph type="sldNum" sz="quarter" idx="12"/>
          </p:nvPr>
        </p:nvSpPr>
        <p:spPr>
          <a:xfrm>
            <a:off x="531813" y="4983163"/>
            <a:ext cx="779462" cy="365125"/>
          </a:xfrm>
        </p:spPr>
        <p:txBody>
          <a:bodyPr/>
          <a:lstStyle>
            <a:lvl1pPr>
              <a:defRPr/>
            </a:lvl1pPr>
          </a:lstStyle>
          <a:p>
            <a:pPr>
              <a:defRPr/>
            </a:pPr>
            <a:fld id="{5FFB102F-380C-428A-935A-ADFE891AC828}" type="slidenum">
              <a:rPr lang="en-US" altLang="fr-FR"/>
              <a:pPr>
                <a:defRPr/>
              </a:pPr>
              <a:t>‹N°›</a:t>
            </a:fld>
            <a:endParaRPr lang="en-US" altLang="fr-FR"/>
          </a:p>
        </p:txBody>
      </p:sp>
    </p:spTree>
    <p:extLst>
      <p:ext uri="{BB962C8B-B14F-4D97-AF65-F5344CB8AC3E}">
        <p14:creationId xmlns:p14="http://schemas.microsoft.com/office/powerpoint/2010/main" val="4162445016"/>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p:cSld name="Titre et légende">
    <p:spTree>
      <p:nvGrpSpPr>
        <p:cNvPr id="1" name=""/>
        <p:cNvGrpSpPr/>
        <p:nvPr/>
      </p:nvGrpSpPr>
      <p:grpSpPr>
        <a:xfrm>
          <a:off x="0" y="0"/>
          <a:ext cx="0" cy="0"/>
          <a:chOff x="0" y="0"/>
          <a:chExt cx="0" cy="0"/>
        </a:xfrm>
      </p:grpSpPr>
      <p:sp>
        <p:nvSpPr>
          <p:cNvPr id="4" name="Freeform 11">
            <a:extLst>
              <a:ext uri="{FF2B5EF4-FFF2-40B4-BE49-F238E27FC236}">
                <a16:creationId xmlns:a16="http://schemas.microsoft.com/office/drawing/2014/main" id="{9EDFDB05-6875-4BB2-83E1-9163298CB67B}"/>
              </a:ext>
            </a:extLst>
          </p:cNvPr>
          <p:cNvSpPr>
            <a:spLocks noChangeArrowheads="1"/>
          </p:cNvSpPr>
          <p:nvPr/>
        </p:nvSpPr>
        <p:spPr bwMode="auto">
          <a:xfrm flipV="1">
            <a:off x="-4763" y="3178175"/>
            <a:ext cx="1589088" cy="508000"/>
          </a:xfrm>
          <a:custGeom>
            <a:avLst/>
            <a:gdLst>
              <a:gd name="T0" fmla="*/ 2147483646 w 9248"/>
              <a:gd name="T1" fmla="*/ 616285229 h 10000"/>
              <a:gd name="T2" fmla="*/ 2147483646 w 9248"/>
              <a:gd name="T3" fmla="*/ 24645112 h 10000"/>
              <a:gd name="T4" fmla="*/ 2147483646 w 9248"/>
              <a:gd name="T5" fmla="*/ 12322556 h 10000"/>
              <a:gd name="T6" fmla="*/ 2147483646 w 9248"/>
              <a:gd name="T7" fmla="*/ 0 h 10000"/>
              <a:gd name="T8" fmla="*/ 2147483646 w 9248"/>
              <a:gd name="T9" fmla="*/ 0 h 10000"/>
              <a:gd name="T10" fmla="*/ 0 w 9248"/>
              <a:gd name="T11" fmla="*/ 9176766 h 10000"/>
              <a:gd name="T12" fmla="*/ 126842489 w 9248"/>
              <a:gd name="T13" fmla="*/ 1310965120 h 10000"/>
              <a:gd name="T14" fmla="*/ 2147483646 w 9248"/>
              <a:gd name="T15" fmla="*/ 1306508334 h 10000"/>
              <a:gd name="T16" fmla="*/ 2147483646 w 9248"/>
              <a:gd name="T17" fmla="*/ 1306508334 h 10000"/>
              <a:gd name="T18" fmla="*/ 2147483646 w 9248"/>
              <a:gd name="T19" fmla="*/ 1294185778 h 10000"/>
              <a:gd name="T20" fmla="*/ 2147483646 w 9248"/>
              <a:gd name="T21" fmla="*/ 1281860682 h 10000"/>
              <a:gd name="T22" fmla="*/ 2147483646 w 9248"/>
              <a:gd name="T23" fmla="*/ 690223156 h 10000"/>
              <a:gd name="T24" fmla="*/ 2147483646 w 9248"/>
              <a:gd name="T25" fmla="*/ 616285229 h 1000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9248"/>
              <a:gd name="T40" fmla="*/ 0 h 10000"/>
              <a:gd name="T41" fmla="*/ 9248 w 9248"/>
              <a:gd name="T42" fmla="*/ 10000 h 10000"/>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fr-MA"/>
          </a:p>
        </p:txBody>
      </p:sp>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fr-FR"/>
              <a:t>Modifiez le style du titre</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a:t>Modifiez les styles du texte du masque</a:t>
            </a:r>
          </a:p>
        </p:txBody>
      </p:sp>
      <p:sp>
        <p:nvSpPr>
          <p:cNvPr id="5" name="Date Placeholder 3">
            <a:extLst>
              <a:ext uri="{FF2B5EF4-FFF2-40B4-BE49-F238E27FC236}">
                <a16:creationId xmlns:a16="http://schemas.microsoft.com/office/drawing/2014/main" id="{D27BE929-965C-449C-AFD4-A96FC4543830}"/>
              </a:ext>
            </a:extLst>
          </p:cNvPr>
          <p:cNvSpPr>
            <a:spLocks noGrp="1"/>
          </p:cNvSpPr>
          <p:nvPr>
            <p:ph type="dt" sz="half" idx="10"/>
          </p:nvPr>
        </p:nvSpPr>
        <p:spPr/>
        <p:txBody>
          <a:bodyPr/>
          <a:lstStyle>
            <a:lvl1pPr>
              <a:defRPr/>
            </a:lvl1pPr>
          </a:lstStyle>
          <a:p>
            <a:pPr>
              <a:defRPr/>
            </a:pPr>
            <a:fld id="{60AABBCA-37F1-4B77-9677-4053B0D63F3F}" type="datetime1">
              <a:rPr lang="en-US"/>
              <a:pPr>
                <a:defRPr/>
              </a:pPr>
              <a:t>8/13/2020</a:t>
            </a:fld>
            <a:endParaRPr lang="en-US" dirty="0"/>
          </a:p>
        </p:txBody>
      </p:sp>
      <p:sp>
        <p:nvSpPr>
          <p:cNvPr id="6" name="Footer Placeholder 4">
            <a:extLst>
              <a:ext uri="{FF2B5EF4-FFF2-40B4-BE49-F238E27FC236}">
                <a16:creationId xmlns:a16="http://schemas.microsoft.com/office/drawing/2014/main" id="{D4E46380-6478-481A-936C-8D720A0DD5A0}"/>
              </a:ext>
            </a:extLst>
          </p:cNvPr>
          <p:cNvSpPr>
            <a:spLocks noGrp="1"/>
          </p:cNvSpPr>
          <p:nvPr>
            <p:ph type="ftr" sz="quarter" idx="11"/>
          </p:nvPr>
        </p:nvSpPr>
        <p:spPr/>
        <p:txBody>
          <a:bodyPr/>
          <a:lstStyle>
            <a:lvl1pPr>
              <a:defRPr/>
            </a:lvl1pPr>
          </a:lstStyle>
          <a:p>
            <a:pPr>
              <a:defRPr/>
            </a:pPr>
            <a:endParaRPr lang="en-US"/>
          </a:p>
        </p:txBody>
      </p:sp>
      <p:sp>
        <p:nvSpPr>
          <p:cNvPr id="7" name="Slide Number Placeholder 5">
            <a:extLst>
              <a:ext uri="{FF2B5EF4-FFF2-40B4-BE49-F238E27FC236}">
                <a16:creationId xmlns:a16="http://schemas.microsoft.com/office/drawing/2014/main" id="{D8D79465-0B02-4A52-AA52-0F38C3BA398A}"/>
              </a:ext>
            </a:extLst>
          </p:cNvPr>
          <p:cNvSpPr>
            <a:spLocks noGrp="1"/>
          </p:cNvSpPr>
          <p:nvPr>
            <p:ph type="sldNum" sz="quarter" idx="12"/>
          </p:nvPr>
        </p:nvSpPr>
        <p:spPr>
          <a:xfrm>
            <a:off x="531813" y="3244850"/>
            <a:ext cx="779462" cy="365125"/>
          </a:xfrm>
        </p:spPr>
        <p:txBody>
          <a:bodyPr/>
          <a:lstStyle>
            <a:lvl1pPr>
              <a:defRPr/>
            </a:lvl1pPr>
          </a:lstStyle>
          <a:p>
            <a:pPr>
              <a:defRPr/>
            </a:pPr>
            <a:fld id="{C1FF547D-F70E-4060-B83D-168D2AA43F06}" type="slidenum">
              <a:rPr lang="en-US" altLang="fr-FR"/>
              <a:pPr>
                <a:defRPr/>
              </a:pPr>
              <a:t>‹N°›</a:t>
            </a:fld>
            <a:endParaRPr lang="en-US" altLang="fr-FR"/>
          </a:p>
        </p:txBody>
      </p:sp>
    </p:spTree>
    <p:extLst>
      <p:ext uri="{BB962C8B-B14F-4D97-AF65-F5344CB8AC3E}">
        <p14:creationId xmlns:p14="http://schemas.microsoft.com/office/powerpoint/2010/main" val="2964430900"/>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p:cSld name="Citation avec légende">
    <p:spTree>
      <p:nvGrpSpPr>
        <p:cNvPr id="1" name=""/>
        <p:cNvGrpSpPr/>
        <p:nvPr/>
      </p:nvGrpSpPr>
      <p:grpSpPr>
        <a:xfrm>
          <a:off x="0" y="0"/>
          <a:ext cx="0" cy="0"/>
          <a:chOff x="0" y="0"/>
          <a:chExt cx="0" cy="0"/>
        </a:xfrm>
      </p:grpSpPr>
      <p:sp>
        <p:nvSpPr>
          <p:cNvPr id="5" name="Freeform 11">
            <a:extLst>
              <a:ext uri="{FF2B5EF4-FFF2-40B4-BE49-F238E27FC236}">
                <a16:creationId xmlns:a16="http://schemas.microsoft.com/office/drawing/2014/main" id="{45BEBBE9-ADE2-4B95-BB3F-3D9CF5AEE51D}"/>
              </a:ext>
            </a:extLst>
          </p:cNvPr>
          <p:cNvSpPr>
            <a:spLocks noChangeArrowheads="1"/>
          </p:cNvSpPr>
          <p:nvPr/>
        </p:nvSpPr>
        <p:spPr bwMode="auto">
          <a:xfrm flipV="1">
            <a:off x="-4763" y="3178175"/>
            <a:ext cx="1589088" cy="508000"/>
          </a:xfrm>
          <a:custGeom>
            <a:avLst/>
            <a:gdLst>
              <a:gd name="T0" fmla="*/ 2147483646 w 9248"/>
              <a:gd name="T1" fmla="*/ 616285229 h 10000"/>
              <a:gd name="T2" fmla="*/ 2147483646 w 9248"/>
              <a:gd name="T3" fmla="*/ 24645112 h 10000"/>
              <a:gd name="T4" fmla="*/ 2147483646 w 9248"/>
              <a:gd name="T5" fmla="*/ 12322556 h 10000"/>
              <a:gd name="T6" fmla="*/ 2147483646 w 9248"/>
              <a:gd name="T7" fmla="*/ 0 h 10000"/>
              <a:gd name="T8" fmla="*/ 2147483646 w 9248"/>
              <a:gd name="T9" fmla="*/ 0 h 10000"/>
              <a:gd name="T10" fmla="*/ 0 w 9248"/>
              <a:gd name="T11" fmla="*/ 9176766 h 10000"/>
              <a:gd name="T12" fmla="*/ 126842489 w 9248"/>
              <a:gd name="T13" fmla="*/ 1310965120 h 10000"/>
              <a:gd name="T14" fmla="*/ 2147483646 w 9248"/>
              <a:gd name="T15" fmla="*/ 1306508334 h 10000"/>
              <a:gd name="T16" fmla="*/ 2147483646 w 9248"/>
              <a:gd name="T17" fmla="*/ 1306508334 h 10000"/>
              <a:gd name="T18" fmla="*/ 2147483646 w 9248"/>
              <a:gd name="T19" fmla="*/ 1294185778 h 10000"/>
              <a:gd name="T20" fmla="*/ 2147483646 w 9248"/>
              <a:gd name="T21" fmla="*/ 1281860682 h 10000"/>
              <a:gd name="T22" fmla="*/ 2147483646 w 9248"/>
              <a:gd name="T23" fmla="*/ 690223156 h 10000"/>
              <a:gd name="T24" fmla="*/ 2147483646 w 9248"/>
              <a:gd name="T25" fmla="*/ 616285229 h 1000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9248"/>
              <a:gd name="T40" fmla="*/ 0 h 10000"/>
              <a:gd name="T41" fmla="*/ 9248 w 9248"/>
              <a:gd name="T42" fmla="*/ 10000 h 10000"/>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fr-MA"/>
          </a:p>
        </p:txBody>
      </p:sp>
      <p:sp>
        <p:nvSpPr>
          <p:cNvPr id="6" name="TextBox 13">
            <a:extLst>
              <a:ext uri="{FF2B5EF4-FFF2-40B4-BE49-F238E27FC236}">
                <a16:creationId xmlns:a16="http://schemas.microsoft.com/office/drawing/2014/main" id="{0FEDD33C-A778-4D8C-A594-4663ECE85E5A}"/>
              </a:ext>
            </a:extLst>
          </p:cNvPr>
          <p:cNvSpPr txBox="1">
            <a:spLocks noChangeArrowheads="1"/>
          </p:cNvSpPr>
          <p:nvPr/>
        </p:nvSpPr>
        <p:spPr bwMode="auto">
          <a:xfrm>
            <a:off x="2466975" y="647700"/>
            <a:ext cx="609600" cy="585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r>
              <a:rPr lang="en-US" altLang="fr-FR" sz="8000">
                <a:solidFill>
                  <a:schemeClr val="accent1"/>
                </a:solidFill>
              </a:rPr>
              <a:t>“</a:t>
            </a:r>
          </a:p>
        </p:txBody>
      </p:sp>
      <p:sp>
        <p:nvSpPr>
          <p:cNvPr id="7" name="TextBox 14">
            <a:extLst>
              <a:ext uri="{FF2B5EF4-FFF2-40B4-BE49-F238E27FC236}">
                <a16:creationId xmlns:a16="http://schemas.microsoft.com/office/drawing/2014/main" id="{0A822C89-FC80-4619-8DBF-07044355BF6A}"/>
              </a:ext>
            </a:extLst>
          </p:cNvPr>
          <p:cNvSpPr txBox="1">
            <a:spLocks noChangeArrowheads="1"/>
          </p:cNvSpPr>
          <p:nvPr/>
        </p:nvSpPr>
        <p:spPr bwMode="auto">
          <a:xfrm>
            <a:off x="11114088" y="2905125"/>
            <a:ext cx="6096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r>
              <a:rPr lang="en-US" altLang="fr-FR" sz="8000">
                <a:solidFill>
                  <a:schemeClr val="accent1"/>
                </a:solidFill>
              </a:rPr>
              <a:t>”</a:t>
            </a:r>
          </a:p>
        </p:txBody>
      </p:sp>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fr-FR"/>
              <a:t>Modifiez le style du titre</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fr-FR"/>
              <a:t>Modifiez les styles du texte du masque</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a:t>Modifiez les styles du texte du masque</a:t>
            </a:r>
          </a:p>
        </p:txBody>
      </p:sp>
      <p:sp>
        <p:nvSpPr>
          <p:cNvPr id="8" name="Date Placeholder 3">
            <a:extLst>
              <a:ext uri="{FF2B5EF4-FFF2-40B4-BE49-F238E27FC236}">
                <a16:creationId xmlns:a16="http://schemas.microsoft.com/office/drawing/2014/main" id="{41CCB44C-0E5D-454B-A487-B36E0E15EE74}"/>
              </a:ext>
            </a:extLst>
          </p:cNvPr>
          <p:cNvSpPr>
            <a:spLocks noGrp="1"/>
          </p:cNvSpPr>
          <p:nvPr>
            <p:ph type="dt" sz="half" idx="14"/>
          </p:nvPr>
        </p:nvSpPr>
        <p:spPr/>
        <p:txBody>
          <a:bodyPr/>
          <a:lstStyle>
            <a:lvl1pPr>
              <a:defRPr/>
            </a:lvl1pPr>
          </a:lstStyle>
          <a:p>
            <a:pPr>
              <a:defRPr/>
            </a:pPr>
            <a:fld id="{07256973-CD56-4074-866A-59A94B17698F}" type="datetime1">
              <a:rPr lang="en-US"/>
              <a:pPr>
                <a:defRPr/>
              </a:pPr>
              <a:t>8/13/2020</a:t>
            </a:fld>
            <a:endParaRPr lang="en-US" dirty="0"/>
          </a:p>
        </p:txBody>
      </p:sp>
      <p:sp>
        <p:nvSpPr>
          <p:cNvPr id="9" name="Footer Placeholder 4">
            <a:extLst>
              <a:ext uri="{FF2B5EF4-FFF2-40B4-BE49-F238E27FC236}">
                <a16:creationId xmlns:a16="http://schemas.microsoft.com/office/drawing/2014/main" id="{75309578-0692-4602-BF69-A4B6BD2939A1}"/>
              </a:ext>
            </a:extLst>
          </p:cNvPr>
          <p:cNvSpPr>
            <a:spLocks noGrp="1"/>
          </p:cNvSpPr>
          <p:nvPr>
            <p:ph type="ftr" sz="quarter" idx="15"/>
          </p:nvPr>
        </p:nvSpPr>
        <p:spPr/>
        <p:txBody>
          <a:bodyPr/>
          <a:lstStyle>
            <a:lvl1pPr>
              <a:defRPr/>
            </a:lvl1pPr>
          </a:lstStyle>
          <a:p>
            <a:pPr>
              <a:defRPr/>
            </a:pPr>
            <a:endParaRPr lang="en-US"/>
          </a:p>
        </p:txBody>
      </p:sp>
      <p:sp>
        <p:nvSpPr>
          <p:cNvPr id="10" name="Slide Number Placeholder 5">
            <a:extLst>
              <a:ext uri="{FF2B5EF4-FFF2-40B4-BE49-F238E27FC236}">
                <a16:creationId xmlns:a16="http://schemas.microsoft.com/office/drawing/2014/main" id="{7F867CD5-E033-4B37-B83B-A1DE5C05F444}"/>
              </a:ext>
            </a:extLst>
          </p:cNvPr>
          <p:cNvSpPr>
            <a:spLocks noGrp="1"/>
          </p:cNvSpPr>
          <p:nvPr>
            <p:ph type="sldNum" sz="quarter" idx="16"/>
          </p:nvPr>
        </p:nvSpPr>
        <p:spPr>
          <a:xfrm>
            <a:off x="531813" y="3244850"/>
            <a:ext cx="779462" cy="365125"/>
          </a:xfrm>
        </p:spPr>
        <p:txBody>
          <a:bodyPr/>
          <a:lstStyle>
            <a:lvl1pPr>
              <a:defRPr/>
            </a:lvl1pPr>
          </a:lstStyle>
          <a:p>
            <a:pPr>
              <a:defRPr/>
            </a:pPr>
            <a:fld id="{4D64B39B-28F2-49D6-9DEC-8AAFBA3ADC80}" type="slidenum">
              <a:rPr lang="en-US" altLang="fr-FR"/>
              <a:pPr>
                <a:defRPr/>
              </a:pPr>
              <a:t>‹N°›</a:t>
            </a:fld>
            <a:endParaRPr lang="en-US" altLang="fr-FR"/>
          </a:p>
        </p:txBody>
      </p:sp>
    </p:spTree>
    <p:extLst>
      <p:ext uri="{BB962C8B-B14F-4D97-AF65-F5344CB8AC3E}">
        <p14:creationId xmlns:p14="http://schemas.microsoft.com/office/powerpoint/2010/main" val="2787995912"/>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p:cSld name="Carte nom">
    <p:spTree>
      <p:nvGrpSpPr>
        <p:cNvPr id="1" name=""/>
        <p:cNvGrpSpPr/>
        <p:nvPr/>
      </p:nvGrpSpPr>
      <p:grpSpPr>
        <a:xfrm>
          <a:off x="0" y="0"/>
          <a:ext cx="0" cy="0"/>
          <a:chOff x="0" y="0"/>
          <a:chExt cx="0" cy="0"/>
        </a:xfrm>
      </p:grpSpPr>
      <p:sp>
        <p:nvSpPr>
          <p:cNvPr id="5" name="Freeform 11">
            <a:extLst>
              <a:ext uri="{FF2B5EF4-FFF2-40B4-BE49-F238E27FC236}">
                <a16:creationId xmlns:a16="http://schemas.microsoft.com/office/drawing/2014/main" id="{923A86E9-7981-4BAF-B273-48B598F8218E}"/>
              </a:ext>
            </a:extLst>
          </p:cNvPr>
          <p:cNvSpPr>
            <a:spLocks noChangeArrowheads="1"/>
          </p:cNvSpPr>
          <p:nvPr/>
        </p:nvSpPr>
        <p:spPr bwMode="auto">
          <a:xfrm flipV="1">
            <a:off x="-4763" y="4911725"/>
            <a:ext cx="1589088" cy="508000"/>
          </a:xfrm>
          <a:custGeom>
            <a:avLst/>
            <a:gdLst>
              <a:gd name="T0" fmla="*/ 2147483646 w 9248"/>
              <a:gd name="T1" fmla="*/ 616285229 h 10000"/>
              <a:gd name="T2" fmla="*/ 2147483646 w 9248"/>
              <a:gd name="T3" fmla="*/ 24645112 h 10000"/>
              <a:gd name="T4" fmla="*/ 2147483646 w 9248"/>
              <a:gd name="T5" fmla="*/ 12322556 h 10000"/>
              <a:gd name="T6" fmla="*/ 2147483646 w 9248"/>
              <a:gd name="T7" fmla="*/ 0 h 10000"/>
              <a:gd name="T8" fmla="*/ 2147483646 w 9248"/>
              <a:gd name="T9" fmla="*/ 0 h 10000"/>
              <a:gd name="T10" fmla="*/ 0 w 9248"/>
              <a:gd name="T11" fmla="*/ 9176766 h 10000"/>
              <a:gd name="T12" fmla="*/ 126842489 w 9248"/>
              <a:gd name="T13" fmla="*/ 1310965120 h 10000"/>
              <a:gd name="T14" fmla="*/ 2147483646 w 9248"/>
              <a:gd name="T15" fmla="*/ 1306508334 h 10000"/>
              <a:gd name="T16" fmla="*/ 2147483646 w 9248"/>
              <a:gd name="T17" fmla="*/ 1306508334 h 10000"/>
              <a:gd name="T18" fmla="*/ 2147483646 w 9248"/>
              <a:gd name="T19" fmla="*/ 1294185778 h 10000"/>
              <a:gd name="T20" fmla="*/ 2147483646 w 9248"/>
              <a:gd name="T21" fmla="*/ 1281860682 h 10000"/>
              <a:gd name="T22" fmla="*/ 2147483646 w 9248"/>
              <a:gd name="T23" fmla="*/ 690223156 h 10000"/>
              <a:gd name="T24" fmla="*/ 2147483646 w 9248"/>
              <a:gd name="T25" fmla="*/ 616285229 h 1000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9248"/>
              <a:gd name="T40" fmla="*/ 0 h 10000"/>
              <a:gd name="T41" fmla="*/ 9248 w 9248"/>
              <a:gd name="T42" fmla="*/ 10000 h 10000"/>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fr-MA"/>
          </a:p>
        </p:txBody>
      </p:sp>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fr-FR"/>
              <a:t>Modifiez le style du titre</a:t>
            </a:r>
            <a:endParaRPr lang="en-US" dirty="0"/>
          </a:p>
        </p:txBody>
      </p:sp>
      <p:sp>
        <p:nvSpPr>
          <p:cNvPr id="4" name="Text Placeholder 3"/>
          <p:cNvSpPr>
            <a:spLocks noGrp="1"/>
          </p:cNvSpPr>
          <p:nvPr>
            <p:ph type="body" sz="half" idx="2"/>
          </p:nvPr>
        </p:nvSpPr>
        <p:spPr>
          <a:xfrm>
            <a:off x="2589213" y="5181600"/>
            <a:ext cx="8915400" cy="729622"/>
          </a:xfrm>
        </p:spPr>
        <p:txBody>
          <a:bodyPr rtlCol="0">
            <a:normAutofit/>
          </a:bodyPr>
          <a:lstStyle>
            <a:lvl1pPr>
              <a:buNone/>
              <a:defRPr lang="en-US">
                <a:solidFill>
                  <a:schemeClr val="tx1">
                    <a:lumMod val="65000"/>
                    <a:lumOff val="35000"/>
                  </a:schemeClr>
                </a:solidFill>
              </a:defRPr>
            </a:lvl1pPr>
          </a:lstStyle>
          <a:p>
            <a:pPr lvl="0"/>
            <a:r>
              <a:rPr lang="fr-FR"/>
              <a:t>Modifiez les styles du texte du masque</a:t>
            </a:r>
          </a:p>
        </p:txBody>
      </p:sp>
      <p:sp>
        <p:nvSpPr>
          <p:cNvPr id="6" name="Date Placeholder 4">
            <a:extLst>
              <a:ext uri="{FF2B5EF4-FFF2-40B4-BE49-F238E27FC236}">
                <a16:creationId xmlns:a16="http://schemas.microsoft.com/office/drawing/2014/main" id="{79E67DEF-DFAC-47F3-9230-3AE54935AFFE}"/>
              </a:ext>
            </a:extLst>
          </p:cNvPr>
          <p:cNvSpPr>
            <a:spLocks noGrp="1"/>
          </p:cNvSpPr>
          <p:nvPr>
            <p:ph type="dt" sz="half" idx="10"/>
          </p:nvPr>
        </p:nvSpPr>
        <p:spPr/>
        <p:txBody>
          <a:bodyPr/>
          <a:lstStyle>
            <a:lvl1pPr>
              <a:defRPr/>
            </a:lvl1pPr>
          </a:lstStyle>
          <a:p>
            <a:pPr>
              <a:defRPr/>
            </a:pPr>
            <a:fld id="{C500FD46-8187-49CD-8D99-F07E6090A989}" type="datetime1">
              <a:rPr lang="en-US"/>
              <a:pPr>
                <a:defRPr/>
              </a:pPr>
              <a:t>8/13/2020</a:t>
            </a:fld>
            <a:endParaRPr lang="en-US" dirty="0"/>
          </a:p>
        </p:txBody>
      </p:sp>
      <p:sp>
        <p:nvSpPr>
          <p:cNvPr id="7" name="Footer Placeholder 5">
            <a:extLst>
              <a:ext uri="{FF2B5EF4-FFF2-40B4-BE49-F238E27FC236}">
                <a16:creationId xmlns:a16="http://schemas.microsoft.com/office/drawing/2014/main" id="{0D8128C1-3201-4D5B-8514-EF0EFC981EC5}"/>
              </a:ext>
            </a:extLst>
          </p:cNvPr>
          <p:cNvSpPr>
            <a:spLocks noGrp="1"/>
          </p:cNvSpPr>
          <p:nvPr>
            <p:ph type="ftr" sz="quarter" idx="11"/>
          </p:nvPr>
        </p:nvSpPr>
        <p:spPr/>
        <p:txBody>
          <a:bodyPr/>
          <a:lstStyle>
            <a:lvl1pPr>
              <a:defRPr/>
            </a:lvl1pPr>
          </a:lstStyle>
          <a:p>
            <a:pPr>
              <a:defRPr/>
            </a:pPr>
            <a:endParaRPr lang="en-US"/>
          </a:p>
        </p:txBody>
      </p:sp>
      <p:sp>
        <p:nvSpPr>
          <p:cNvPr id="8" name="Slide Number Placeholder 6">
            <a:extLst>
              <a:ext uri="{FF2B5EF4-FFF2-40B4-BE49-F238E27FC236}">
                <a16:creationId xmlns:a16="http://schemas.microsoft.com/office/drawing/2014/main" id="{F40CC0FC-B87F-4A9D-988C-3BEE703A164B}"/>
              </a:ext>
            </a:extLst>
          </p:cNvPr>
          <p:cNvSpPr>
            <a:spLocks noGrp="1"/>
          </p:cNvSpPr>
          <p:nvPr>
            <p:ph type="sldNum" sz="quarter" idx="12"/>
          </p:nvPr>
        </p:nvSpPr>
        <p:spPr>
          <a:xfrm>
            <a:off x="531813" y="4983163"/>
            <a:ext cx="779462" cy="365125"/>
          </a:xfrm>
        </p:spPr>
        <p:txBody>
          <a:bodyPr/>
          <a:lstStyle>
            <a:lvl1pPr>
              <a:defRPr/>
            </a:lvl1pPr>
          </a:lstStyle>
          <a:p>
            <a:pPr>
              <a:defRPr/>
            </a:pPr>
            <a:fld id="{C043B904-80C6-42C3-8FB2-ADCBC1A5A6D9}" type="slidenum">
              <a:rPr lang="en-US" altLang="fr-FR"/>
              <a:pPr>
                <a:defRPr/>
              </a:pPr>
              <a:t>‹N°›</a:t>
            </a:fld>
            <a:endParaRPr lang="en-US" altLang="fr-FR"/>
          </a:p>
        </p:txBody>
      </p:sp>
    </p:spTree>
    <p:extLst>
      <p:ext uri="{BB962C8B-B14F-4D97-AF65-F5344CB8AC3E}">
        <p14:creationId xmlns:p14="http://schemas.microsoft.com/office/powerpoint/2010/main" val="970267330"/>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p:cSld name="Carte nom citation">
    <p:spTree>
      <p:nvGrpSpPr>
        <p:cNvPr id="1" name=""/>
        <p:cNvGrpSpPr/>
        <p:nvPr/>
      </p:nvGrpSpPr>
      <p:grpSpPr>
        <a:xfrm>
          <a:off x="0" y="0"/>
          <a:ext cx="0" cy="0"/>
          <a:chOff x="0" y="0"/>
          <a:chExt cx="0" cy="0"/>
        </a:xfrm>
      </p:grpSpPr>
      <p:sp>
        <p:nvSpPr>
          <p:cNvPr id="5" name="Freeform 11">
            <a:extLst>
              <a:ext uri="{FF2B5EF4-FFF2-40B4-BE49-F238E27FC236}">
                <a16:creationId xmlns:a16="http://schemas.microsoft.com/office/drawing/2014/main" id="{1C0171EB-79B4-4008-9510-F7E370AC39EB}"/>
              </a:ext>
            </a:extLst>
          </p:cNvPr>
          <p:cNvSpPr>
            <a:spLocks noChangeArrowheads="1"/>
          </p:cNvSpPr>
          <p:nvPr/>
        </p:nvSpPr>
        <p:spPr bwMode="auto">
          <a:xfrm flipV="1">
            <a:off x="-4763" y="4911725"/>
            <a:ext cx="1589088" cy="508000"/>
          </a:xfrm>
          <a:custGeom>
            <a:avLst/>
            <a:gdLst>
              <a:gd name="T0" fmla="*/ 2147483646 w 9248"/>
              <a:gd name="T1" fmla="*/ 616285229 h 10000"/>
              <a:gd name="T2" fmla="*/ 2147483646 w 9248"/>
              <a:gd name="T3" fmla="*/ 24645112 h 10000"/>
              <a:gd name="T4" fmla="*/ 2147483646 w 9248"/>
              <a:gd name="T5" fmla="*/ 12322556 h 10000"/>
              <a:gd name="T6" fmla="*/ 2147483646 w 9248"/>
              <a:gd name="T7" fmla="*/ 0 h 10000"/>
              <a:gd name="T8" fmla="*/ 2147483646 w 9248"/>
              <a:gd name="T9" fmla="*/ 0 h 10000"/>
              <a:gd name="T10" fmla="*/ 0 w 9248"/>
              <a:gd name="T11" fmla="*/ 9176766 h 10000"/>
              <a:gd name="T12" fmla="*/ 126842489 w 9248"/>
              <a:gd name="T13" fmla="*/ 1310965120 h 10000"/>
              <a:gd name="T14" fmla="*/ 2147483646 w 9248"/>
              <a:gd name="T15" fmla="*/ 1306508334 h 10000"/>
              <a:gd name="T16" fmla="*/ 2147483646 w 9248"/>
              <a:gd name="T17" fmla="*/ 1306508334 h 10000"/>
              <a:gd name="T18" fmla="*/ 2147483646 w 9248"/>
              <a:gd name="T19" fmla="*/ 1294185778 h 10000"/>
              <a:gd name="T20" fmla="*/ 2147483646 w 9248"/>
              <a:gd name="T21" fmla="*/ 1281860682 h 10000"/>
              <a:gd name="T22" fmla="*/ 2147483646 w 9248"/>
              <a:gd name="T23" fmla="*/ 690223156 h 10000"/>
              <a:gd name="T24" fmla="*/ 2147483646 w 9248"/>
              <a:gd name="T25" fmla="*/ 616285229 h 1000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9248"/>
              <a:gd name="T40" fmla="*/ 0 h 10000"/>
              <a:gd name="T41" fmla="*/ 9248 w 9248"/>
              <a:gd name="T42" fmla="*/ 10000 h 10000"/>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fr-MA"/>
          </a:p>
        </p:txBody>
      </p:sp>
      <p:sp>
        <p:nvSpPr>
          <p:cNvPr id="6" name="TextBox 16">
            <a:extLst>
              <a:ext uri="{FF2B5EF4-FFF2-40B4-BE49-F238E27FC236}">
                <a16:creationId xmlns:a16="http://schemas.microsoft.com/office/drawing/2014/main" id="{356D8158-B60E-42DA-861C-3B8680A1B2C9}"/>
              </a:ext>
            </a:extLst>
          </p:cNvPr>
          <p:cNvSpPr txBox="1">
            <a:spLocks noChangeArrowheads="1"/>
          </p:cNvSpPr>
          <p:nvPr/>
        </p:nvSpPr>
        <p:spPr bwMode="auto">
          <a:xfrm>
            <a:off x="2466975" y="647700"/>
            <a:ext cx="609600" cy="585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r>
              <a:rPr lang="en-US" altLang="fr-FR" sz="8000">
                <a:solidFill>
                  <a:schemeClr val="accent1"/>
                </a:solidFill>
              </a:rPr>
              <a:t>“</a:t>
            </a:r>
          </a:p>
        </p:txBody>
      </p:sp>
      <p:sp>
        <p:nvSpPr>
          <p:cNvPr id="7" name="TextBox 17">
            <a:extLst>
              <a:ext uri="{FF2B5EF4-FFF2-40B4-BE49-F238E27FC236}">
                <a16:creationId xmlns:a16="http://schemas.microsoft.com/office/drawing/2014/main" id="{17B2AB13-C3D8-4698-9985-97030A2F03E7}"/>
              </a:ext>
            </a:extLst>
          </p:cNvPr>
          <p:cNvSpPr txBox="1">
            <a:spLocks noChangeArrowheads="1"/>
          </p:cNvSpPr>
          <p:nvPr/>
        </p:nvSpPr>
        <p:spPr bwMode="auto">
          <a:xfrm>
            <a:off x="11114088" y="2905125"/>
            <a:ext cx="6096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r>
              <a:rPr lang="en-US" altLang="fr-FR" sz="8000">
                <a:solidFill>
                  <a:schemeClr val="accent1"/>
                </a:solidFill>
              </a:rPr>
              <a:t>”</a:t>
            </a:r>
          </a:p>
        </p:txBody>
      </p:sp>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fr-FR"/>
              <a:t>Modifiez le style du titre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fr-FR"/>
              <a:t>Modifiez les styles du texte du masque</a:t>
            </a:r>
          </a:p>
        </p:txBody>
      </p:sp>
      <p:sp>
        <p:nvSpPr>
          <p:cNvPr id="4" name="Text Placeholder 3"/>
          <p:cNvSpPr>
            <a:spLocks noGrp="1"/>
          </p:cNvSpPr>
          <p:nvPr>
            <p:ph type="body" sz="half" idx="2"/>
          </p:nvPr>
        </p:nvSpPr>
        <p:spPr>
          <a:xfrm>
            <a:off x="2589213" y="5181600"/>
            <a:ext cx="8915400" cy="729622"/>
          </a:xfrm>
        </p:spPr>
        <p:txBody>
          <a:bodyPr rtlCol="0">
            <a:normAutofit/>
          </a:bodyPr>
          <a:lstStyle>
            <a:lvl1pPr>
              <a:buNone/>
              <a:defRPr lang="en-US">
                <a:solidFill>
                  <a:schemeClr val="tx1">
                    <a:lumMod val="65000"/>
                    <a:lumOff val="35000"/>
                  </a:schemeClr>
                </a:solidFill>
              </a:defRPr>
            </a:lvl1pPr>
          </a:lstStyle>
          <a:p>
            <a:pPr lvl="0"/>
            <a:r>
              <a:rPr lang="fr-FR"/>
              <a:t>Modifiez les styles du texte du masque</a:t>
            </a:r>
          </a:p>
        </p:txBody>
      </p:sp>
      <p:sp>
        <p:nvSpPr>
          <p:cNvPr id="8" name="Date Placeholder 4">
            <a:extLst>
              <a:ext uri="{FF2B5EF4-FFF2-40B4-BE49-F238E27FC236}">
                <a16:creationId xmlns:a16="http://schemas.microsoft.com/office/drawing/2014/main" id="{8C8555AE-57A4-4717-B15A-7398C46FAB39}"/>
              </a:ext>
            </a:extLst>
          </p:cNvPr>
          <p:cNvSpPr>
            <a:spLocks noGrp="1"/>
          </p:cNvSpPr>
          <p:nvPr>
            <p:ph type="dt" sz="half" idx="14"/>
          </p:nvPr>
        </p:nvSpPr>
        <p:spPr/>
        <p:txBody>
          <a:bodyPr/>
          <a:lstStyle>
            <a:lvl1pPr>
              <a:defRPr/>
            </a:lvl1pPr>
          </a:lstStyle>
          <a:p>
            <a:pPr>
              <a:defRPr/>
            </a:pPr>
            <a:fld id="{3A8A5972-F73F-45F3-A02A-CE2FABC00683}" type="datetime1">
              <a:rPr lang="en-US"/>
              <a:pPr>
                <a:defRPr/>
              </a:pPr>
              <a:t>8/13/2020</a:t>
            </a:fld>
            <a:endParaRPr lang="en-US" dirty="0"/>
          </a:p>
        </p:txBody>
      </p:sp>
      <p:sp>
        <p:nvSpPr>
          <p:cNvPr id="9" name="Footer Placeholder 5">
            <a:extLst>
              <a:ext uri="{FF2B5EF4-FFF2-40B4-BE49-F238E27FC236}">
                <a16:creationId xmlns:a16="http://schemas.microsoft.com/office/drawing/2014/main" id="{E337439D-6B10-4672-A580-FF6B98F101AB}"/>
              </a:ext>
            </a:extLst>
          </p:cNvPr>
          <p:cNvSpPr>
            <a:spLocks noGrp="1"/>
          </p:cNvSpPr>
          <p:nvPr>
            <p:ph type="ftr" sz="quarter" idx="15"/>
          </p:nvPr>
        </p:nvSpPr>
        <p:spPr/>
        <p:txBody>
          <a:bodyPr/>
          <a:lstStyle>
            <a:lvl1pPr>
              <a:defRPr/>
            </a:lvl1pPr>
          </a:lstStyle>
          <a:p>
            <a:pPr>
              <a:defRPr/>
            </a:pPr>
            <a:endParaRPr lang="en-US"/>
          </a:p>
        </p:txBody>
      </p:sp>
      <p:sp>
        <p:nvSpPr>
          <p:cNvPr id="10" name="Slide Number Placeholder 6">
            <a:extLst>
              <a:ext uri="{FF2B5EF4-FFF2-40B4-BE49-F238E27FC236}">
                <a16:creationId xmlns:a16="http://schemas.microsoft.com/office/drawing/2014/main" id="{51A2728E-3E78-4987-9770-AD8F57D3538A}"/>
              </a:ext>
            </a:extLst>
          </p:cNvPr>
          <p:cNvSpPr>
            <a:spLocks noGrp="1"/>
          </p:cNvSpPr>
          <p:nvPr>
            <p:ph type="sldNum" sz="quarter" idx="16"/>
          </p:nvPr>
        </p:nvSpPr>
        <p:spPr>
          <a:xfrm>
            <a:off x="531813" y="4983163"/>
            <a:ext cx="779462" cy="365125"/>
          </a:xfrm>
        </p:spPr>
        <p:txBody>
          <a:bodyPr/>
          <a:lstStyle>
            <a:lvl1pPr>
              <a:defRPr/>
            </a:lvl1pPr>
          </a:lstStyle>
          <a:p>
            <a:pPr>
              <a:defRPr/>
            </a:pPr>
            <a:fld id="{4B75EEC1-FEDB-4BA8-9B02-43FB9F0DAE78}" type="slidenum">
              <a:rPr lang="en-US" altLang="fr-FR"/>
              <a:pPr>
                <a:defRPr/>
              </a:pPr>
              <a:t>‹N°›</a:t>
            </a:fld>
            <a:endParaRPr lang="en-US" altLang="fr-FR"/>
          </a:p>
        </p:txBody>
      </p:sp>
    </p:spTree>
    <p:extLst>
      <p:ext uri="{BB962C8B-B14F-4D97-AF65-F5344CB8AC3E}">
        <p14:creationId xmlns:p14="http://schemas.microsoft.com/office/powerpoint/2010/main" val="250211933"/>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p:cSld name="Vrai ou faux">
    <p:spTree>
      <p:nvGrpSpPr>
        <p:cNvPr id="1" name=""/>
        <p:cNvGrpSpPr/>
        <p:nvPr/>
      </p:nvGrpSpPr>
      <p:grpSpPr>
        <a:xfrm>
          <a:off x="0" y="0"/>
          <a:ext cx="0" cy="0"/>
          <a:chOff x="0" y="0"/>
          <a:chExt cx="0" cy="0"/>
        </a:xfrm>
      </p:grpSpPr>
      <p:sp>
        <p:nvSpPr>
          <p:cNvPr id="5" name="Freeform 11">
            <a:extLst>
              <a:ext uri="{FF2B5EF4-FFF2-40B4-BE49-F238E27FC236}">
                <a16:creationId xmlns:a16="http://schemas.microsoft.com/office/drawing/2014/main" id="{4406A681-CDE5-4F3A-8B20-368796FF9954}"/>
              </a:ext>
            </a:extLst>
          </p:cNvPr>
          <p:cNvSpPr>
            <a:spLocks noChangeArrowheads="1"/>
          </p:cNvSpPr>
          <p:nvPr/>
        </p:nvSpPr>
        <p:spPr bwMode="auto">
          <a:xfrm flipV="1">
            <a:off x="-4763" y="4911725"/>
            <a:ext cx="1589088" cy="508000"/>
          </a:xfrm>
          <a:custGeom>
            <a:avLst/>
            <a:gdLst>
              <a:gd name="T0" fmla="*/ 2147483646 w 9248"/>
              <a:gd name="T1" fmla="*/ 616285229 h 10000"/>
              <a:gd name="T2" fmla="*/ 2147483646 w 9248"/>
              <a:gd name="T3" fmla="*/ 24645112 h 10000"/>
              <a:gd name="T4" fmla="*/ 2147483646 w 9248"/>
              <a:gd name="T5" fmla="*/ 12322556 h 10000"/>
              <a:gd name="T6" fmla="*/ 2147483646 w 9248"/>
              <a:gd name="T7" fmla="*/ 0 h 10000"/>
              <a:gd name="T8" fmla="*/ 2147483646 w 9248"/>
              <a:gd name="T9" fmla="*/ 0 h 10000"/>
              <a:gd name="T10" fmla="*/ 0 w 9248"/>
              <a:gd name="T11" fmla="*/ 9176766 h 10000"/>
              <a:gd name="T12" fmla="*/ 126842489 w 9248"/>
              <a:gd name="T13" fmla="*/ 1310965120 h 10000"/>
              <a:gd name="T14" fmla="*/ 2147483646 w 9248"/>
              <a:gd name="T15" fmla="*/ 1306508334 h 10000"/>
              <a:gd name="T16" fmla="*/ 2147483646 w 9248"/>
              <a:gd name="T17" fmla="*/ 1306508334 h 10000"/>
              <a:gd name="T18" fmla="*/ 2147483646 w 9248"/>
              <a:gd name="T19" fmla="*/ 1294185778 h 10000"/>
              <a:gd name="T20" fmla="*/ 2147483646 w 9248"/>
              <a:gd name="T21" fmla="*/ 1281860682 h 10000"/>
              <a:gd name="T22" fmla="*/ 2147483646 w 9248"/>
              <a:gd name="T23" fmla="*/ 690223156 h 10000"/>
              <a:gd name="T24" fmla="*/ 2147483646 w 9248"/>
              <a:gd name="T25" fmla="*/ 616285229 h 1000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9248"/>
              <a:gd name="T40" fmla="*/ 0 h 10000"/>
              <a:gd name="T41" fmla="*/ 9248 w 9248"/>
              <a:gd name="T42" fmla="*/ 10000 h 10000"/>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fr-MA"/>
          </a:p>
        </p:txBody>
      </p:sp>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fr-FR"/>
              <a:t>Modifiez le style du titre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fr-FR"/>
              <a:t>Modifiez les styles du texte du masque</a:t>
            </a:r>
          </a:p>
        </p:txBody>
      </p:sp>
      <p:sp>
        <p:nvSpPr>
          <p:cNvPr id="4" name="Text Placeholder 3"/>
          <p:cNvSpPr>
            <a:spLocks noGrp="1"/>
          </p:cNvSpPr>
          <p:nvPr>
            <p:ph type="body" sz="half" idx="2"/>
          </p:nvPr>
        </p:nvSpPr>
        <p:spPr>
          <a:xfrm>
            <a:off x="2589213" y="5181600"/>
            <a:ext cx="8915400" cy="729622"/>
          </a:xfrm>
        </p:spPr>
        <p:txBody>
          <a:bodyPr rtlCol="0">
            <a:normAutofit/>
          </a:bodyPr>
          <a:lstStyle>
            <a:lvl1pPr>
              <a:buNone/>
              <a:defRPr lang="en-US">
                <a:solidFill>
                  <a:schemeClr val="tx1">
                    <a:lumMod val="65000"/>
                    <a:lumOff val="35000"/>
                  </a:schemeClr>
                </a:solidFill>
              </a:defRPr>
            </a:lvl1pPr>
          </a:lstStyle>
          <a:p>
            <a:pPr lvl="0"/>
            <a:r>
              <a:rPr lang="fr-FR"/>
              <a:t>Modifiez les styles du texte du masque</a:t>
            </a:r>
          </a:p>
        </p:txBody>
      </p:sp>
      <p:sp>
        <p:nvSpPr>
          <p:cNvPr id="6" name="Date Placeholder 4">
            <a:extLst>
              <a:ext uri="{FF2B5EF4-FFF2-40B4-BE49-F238E27FC236}">
                <a16:creationId xmlns:a16="http://schemas.microsoft.com/office/drawing/2014/main" id="{61D6F0BA-91D8-4A1B-9716-6D79DD7C0F7F}"/>
              </a:ext>
            </a:extLst>
          </p:cNvPr>
          <p:cNvSpPr>
            <a:spLocks noGrp="1"/>
          </p:cNvSpPr>
          <p:nvPr>
            <p:ph type="dt" sz="half" idx="14"/>
          </p:nvPr>
        </p:nvSpPr>
        <p:spPr/>
        <p:txBody>
          <a:bodyPr/>
          <a:lstStyle>
            <a:lvl1pPr>
              <a:defRPr/>
            </a:lvl1pPr>
          </a:lstStyle>
          <a:p>
            <a:pPr>
              <a:defRPr/>
            </a:pPr>
            <a:fld id="{DCA76544-FFB1-407A-827E-38DDAA5E07D1}" type="datetime1">
              <a:rPr lang="en-US"/>
              <a:pPr>
                <a:defRPr/>
              </a:pPr>
              <a:t>8/13/2020</a:t>
            </a:fld>
            <a:endParaRPr lang="en-US" dirty="0"/>
          </a:p>
        </p:txBody>
      </p:sp>
      <p:sp>
        <p:nvSpPr>
          <p:cNvPr id="7" name="Footer Placeholder 5">
            <a:extLst>
              <a:ext uri="{FF2B5EF4-FFF2-40B4-BE49-F238E27FC236}">
                <a16:creationId xmlns:a16="http://schemas.microsoft.com/office/drawing/2014/main" id="{3B4FA6FB-A9D6-46AD-AA54-60C382D4EF7E}"/>
              </a:ext>
            </a:extLst>
          </p:cNvPr>
          <p:cNvSpPr>
            <a:spLocks noGrp="1"/>
          </p:cNvSpPr>
          <p:nvPr>
            <p:ph type="ftr" sz="quarter" idx="15"/>
          </p:nvPr>
        </p:nvSpPr>
        <p:spPr/>
        <p:txBody>
          <a:bodyPr/>
          <a:lstStyle>
            <a:lvl1pPr>
              <a:defRPr/>
            </a:lvl1pPr>
          </a:lstStyle>
          <a:p>
            <a:pPr>
              <a:defRPr/>
            </a:pPr>
            <a:endParaRPr lang="en-US"/>
          </a:p>
        </p:txBody>
      </p:sp>
      <p:sp>
        <p:nvSpPr>
          <p:cNvPr id="8" name="Slide Number Placeholder 6">
            <a:extLst>
              <a:ext uri="{FF2B5EF4-FFF2-40B4-BE49-F238E27FC236}">
                <a16:creationId xmlns:a16="http://schemas.microsoft.com/office/drawing/2014/main" id="{02366372-389B-420E-B258-284F2450BD4D}"/>
              </a:ext>
            </a:extLst>
          </p:cNvPr>
          <p:cNvSpPr>
            <a:spLocks noGrp="1"/>
          </p:cNvSpPr>
          <p:nvPr>
            <p:ph type="sldNum" sz="quarter" idx="16"/>
          </p:nvPr>
        </p:nvSpPr>
        <p:spPr>
          <a:xfrm>
            <a:off x="531813" y="4983163"/>
            <a:ext cx="779462" cy="365125"/>
          </a:xfrm>
        </p:spPr>
        <p:txBody>
          <a:bodyPr/>
          <a:lstStyle>
            <a:lvl1pPr>
              <a:defRPr/>
            </a:lvl1pPr>
          </a:lstStyle>
          <a:p>
            <a:pPr>
              <a:defRPr/>
            </a:pPr>
            <a:fld id="{ED015FF2-C261-4BE5-958A-D1AA83D746DB}" type="slidenum">
              <a:rPr lang="en-US" altLang="fr-FR"/>
              <a:pPr>
                <a:defRPr/>
              </a:pPr>
              <a:t>‹N°›</a:t>
            </a:fld>
            <a:endParaRPr lang="en-US" altLang="fr-FR"/>
          </a:p>
        </p:txBody>
      </p:sp>
    </p:spTree>
    <p:extLst>
      <p:ext uri="{BB962C8B-B14F-4D97-AF65-F5344CB8AC3E}">
        <p14:creationId xmlns:p14="http://schemas.microsoft.com/office/powerpoint/2010/main" val="548921065"/>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4" name="Freeform 11">
            <a:extLst>
              <a:ext uri="{FF2B5EF4-FFF2-40B4-BE49-F238E27FC236}">
                <a16:creationId xmlns:a16="http://schemas.microsoft.com/office/drawing/2014/main" id="{A8BE8FFA-58BF-4DA2-97D7-A468A903C06F}"/>
              </a:ext>
            </a:extLst>
          </p:cNvPr>
          <p:cNvSpPr>
            <a:spLocks noChangeArrowheads="1"/>
          </p:cNvSpPr>
          <p:nvPr/>
        </p:nvSpPr>
        <p:spPr bwMode="auto">
          <a:xfrm flipV="1">
            <a:off x="-4763" y="714375"/>
            <a:ext cx="1589088" cy="508000"/>
          </a:xfrm>
          <a:custGeom>
            <a:avLst/>
            <a:gdLst>
              <a:gd name="T0" fmla="*/ 2147483646 w 9248"/>
              <a:gd name="T1" fmla="*/ 616285229 h 10000"/>
              <a:gd name="T2" fmla="*/ 2147483646 w 9248"/>
              <a:gd name="T3" fmla="*/ 24645112 h 10000"/>
              <a:gd name="T4" fmla="*/ 2147483646 w 9248"/>
              <a:gd name="T5" fmla="*/ 12322556 h 10000"/>
              <a:gd name="T6" fmla="*/ 2147483646 w 9248"/>
              <a:gd name="T7" fmla="*/ 0 h 10000"/>
              <a:gd name="T8" fmla="*/ 2147483646 w 9248"/>
              <a:gd name="T9" fmla="*/ 0 h 10000"/>
              <a:gd name="T10" fmla="*/ 0 w 9248"/>
              <a:gd name="T11" fmla="*/ 9176766 h 10000"/>
              <a:gd name="T12" fmla="*/ 126842489 w 9248"/>
              <a:gd name="T13" fmla="*/ 1310965120 h 10000"/>
              <a:gd name="T14" fmla="*/ 2147483646 w 9248"/>
              <a:gd name="T15" fmla="*/ 1306508334 h 10000"/>
              <a:gd name="T16" fmla="*/ 2147483646 w 9248"/>
              <a:gd name="T17" fmla="*/ 1306508334 h 10000"/>
              <a:gd name="T18" fmla="*/ 2147483646 w 9248"/>
              <a:gd name="T19" fmla="*/ 1294185778 h 10000"/>
              <a:gd name="T20" fmla="*/ 2147483646 w 9248"/>
              <a:gd name="T21" fmla="*/ 1281860682 h 10000"/>
              <a:gd name="T22" fmla="*/ 2147483646 w 9248"/>
              <a:gd name="T23" fmla="*/ 690223156 h 10000"/>
              <a:gd name="T24" fmla="*/ 2147483646 w 9248"/>
              <a:gd name="T25" fmla="*/ 616285229 h 1000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9248"/>
              <a:gd name="T40" fmla="*/ 0 h 10000"/>
              <a:gd name="T41" fmla="*/ 9248 w 9248"/>
              <a:gd name="T42" fmla="*/ 10000 h 10000"/>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fr-MA"/>
          </a:p>
        </p:txBody>
      </p:sp>
      <p:sp>
        <p:nvSpPr>
          <p:cNvPr id="2" name="Title 1"/>
          <p:cNvSpPr>
            <a:spLocks noGrp="1"/>
          </p:cNvSpPr>
          <p:nvPr>
            <p:ph type="title"/>
          </p:nvPr>
        </p:nvSpPr>
        <p:spPr/>
        <p:txBody>
          <a:bodyPr/>
          <a:lstStyle/>
          <a:p>
            <a:r>
              <a:rPr lang="fr-FR"/>
              <a:t>Modifiez le style du titre</a:t>
            </a:r>
            <a:endParaRPr lang="en-US" dirty="0"/>
          </a:p>
        </p:txBody>
      </p:sp>
      <p:sp>
        <p:nvSpPr>
          <p:cNvPr id="3" name="Vertical Text Placeholder 2"/>
          <p:cNvSpPr>
            <a:spLocks noGrp="1"/>
          </p:cNvSpPr>
          <p:nvPr>
            <p:ph type="body" orient="vert" idx="1"/>
          </p:nvPr>
        </p:nvSpPr>
        <p:spPr/>
        <p:txBody>
          <a:bodyPr vert="eaVert"/>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5" name="Date Placeholder 3">
            <a:extLst>
              <a:ext uri="{FF2B5EF4-FFF2-40B4-BE49-F238E27FC236}">
                <a16:creationId xmlns:a16="http://schemas.microsoft.com/office/drawing/2014/main" id="{F35575A3-D5B1-4C2E-AB6A-C64B099E2705}"/>
              </a:ext>
            </a:extLst>
          </p:cNvPr>
          <p:cNvSpPr>
            <a:spLocks noGrp="1"/>
          </p:cNvSpPr>
          <p:nvPr>
            <p:ph type="dt" sz="half" idx="10"/>
          </p:nvPr>
        </p:nvSpPr>
        <p:spPr/>
        <p:txBody>
          <a:bodyPr/>
          <a:lstStyle>
            <a:lvl1pPr>
              <a:defRPr/>
            </a:lvl1pPr>
          </a:lstStyle>
          <a:p>
            <a:pPr>
              <a:defRPr/>
            </a:pPr>
            <a:fld id="{AC4A6DAD-A51B-4840-A09F-E5BDF1898ABC}" type="datetime1">
              <a:rPr lang="en-US"/>
              <a:pPr>
                <a:defRPr/>
              </a:pPr>
              <a:t>8/13/2020</a:t>
            </a:fld>
            <a:endParaRPr lang="en-US" dirty="0"/>
          </a:p>
        </p:txBody>
      </p:sp>
      <p:sp>
        <p:nvSpPr>
          <p:cNvPr id="6" name="Footer Placeholder 4">
            <a:extLst>
              <a:ext uri="{FF2B5EF4-FFF2-40B4-BE49-F238E27FC236}">
                <a16:creationId xmlns:a16="http://schemas.microsoft.com/office/drawing/2014/main" id="{EEBCC440-21E4-45C7-9EEC-F65C79678A79}"/>
              </a:ext>
            </a:extLst>
          </p:cNvPr>
          <p:cNvSpPr>
            <a:spLocks noGrp="1"/>
          </p:cNvSpPr>
          <p:nvPr>
            <p:ph type="ftr" sz="quarter" idx="11"/>
          </p:nvPr>
        </p:nvSpPr>
        <p:spPr/>
        <p:txBody>
          <a:bodyPr/>
          <a:lstStyle>
            <a:lvl1pPr>
              <a:defRPr/>
            </a:lvl1pPr>
          </a:lstStyle>
          <a:p>
            <a:pPr>
              <a:defRPr/>
            </a:pPr>
            <a:endParaRPr lang="en-US"/>
          </a:p>
        </p:txBody>
      </p:sp>
      <p:sp>
        <p:nvSpPr>
          <p:cNvPr id="7" name="Slide Number Placeholder 5">
            <a:extLst>
              <a:ext uri="{FF2B5EF4-FFF2-40B4-BE49-F238E27FC236}">
                <a16:creationId xmlns:a16="http://schemas.microsoft.com/office/drawing/2014/main" id="{9EB84CAC-D1BC-430D-A31D-6025E58F6897}"/>
              </a:ext>
            </a:extLst>
          </p:cNvPr>
          <p:cNvSpPr>
            <a:spLocks noGrp="1"/>
          </p:cNvSpPr>
          <p:nvPr>
            <p:ph type="sldNum" sz="quarter" idx="12"/>
          </p:nvPr>
        </p:nvSpPr>
        <p:spPr/>
        <p:txBody>
          <a:bodyPr/>
          <a:lstStyle>
            <a:lvl1pPr>
              <a:defRPr/>
            </a:lvl1pPr>
          </a:lstStyle>
          <a:p>
            <a:pPr>
              <a:defRPr/>
            </a:pPr>
            <a:fld id="{56802BF8-C161-498F-BE66-D664F5F77272}" type="slidenum">
              <a:rPr lang="en-US" altLang="fr-FR"/>
              <a:pPr>
                <a:defRPr/>
              </a:pPr>
              <a:t>‹N°›</a:t>
            </a:fld>
            <a:endParaRPr lang="en-US" altLang="fr-FR"/>
          </a:p>
        </p:txBody>
      </p:sp>
    </p:spTree>
    <p:extLst>
      <p:ext uri="{BB962C8B-B14F-4D97-AF65-F5344CB8AC3E}">
        <p14:creationId xmlns:p14="http://schemas.microsoft.com/office/powerpoint/2010/main" val="2891941270"/>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4" name="Freeform 11">
            <a:extLst>
              <a:ext uri="{FF2B5EF4-FFF2-40B4-BE49-F238E27FC236}">
                <a16:creationId xmlns:a16="http://schemas.microsoft.com/office/drawing/2014/main" id="{BDC739CE-A5B7-4A6F-8EC9-3CCBF77EECD4}"/>
              </a:ext>
            </a:extLst>
          </p:cNvPr>
          <p:cNvSpPr>
            <a:spLocks noChangeArrowheads="1"/>
          </p:cNvSpPr>
          <p:nvPr/>
        </p:nvSpPr>
        <p:spPr bwMode="auto">
          <a:xfrm flipV="1">
            <a:off x="-4763" y="714375"/>
            <a:ext cx="1589088" cy="508000"/>
          </a:xfrm>
          <a:custGeom>
            <a:avLst/>
            <a:gdLst>
              <a:gd name="T0" fmla="*/ 2147483646 w 9248"/>
              <a:gd name="T1" fmla="*/ 616285229 h 10000"/>
              <a:gd name="T2" fmla="*/ 2147483646 w 9248"/>
              <a:gd name="T3" fmla="*/ 24645112 h 10000"/>
              <a:gd name="T4" fmla="*/ 2147483646 w 9248"/>
              <a:gd name="T5" fmla="*/ 12322556 h 10000"/>
              <a:gd name="T6" fmla="*/ 2147483646 w 9248"/>
              <a:gd name="T7" fmla="*/ 0 h 10000"/>
              <a:gd name="T8" fmla="*/ 2147483646 w 9248"/>
              <a:gd name="T9" fmla="*/ 0 h 10000"/>
              <a:gd name="T10" fmla="*/ 0 w 9248"/>
              <a:gd name="T11" fmla="*/ 9176766 h 10000"/>
              <a:gd name="T12" fmla="*/ 126842489 w 9248"/>
              <a:gd name="T13" fmla="*/ 1310965120 h 10000"/>
              <a:gd name="T14" fmla="*/ 2147483646 w 9248"/>
              <a:gd name="T15" fmla="*/ 1306508334 h 10000"/>
              <a:gd name="T16" fmla="*/ 2147483646 w 9248"/>
              <a:gd name="T17" fmla="*/ 1306508334 h 10000"/>
              <a:gd name="T18" fmla="*/ 2147483646 w 9248"/>
              <a:gd name="T19" fmla="*/ 1294185778 h 10000"/>
              <a:gd name="T20" fmla="*/ 2147483646 w 9248"/>
              <a:gd name="T21" fmla="*/ 1281860682 h 10000"/>
              <a:gd name="T22" fmla="*/ 2147483646 w 9248"/>
              <a:gd name="T23" fmla="*/ 690223156 h 10000"/>
              <a:gd name="T24" fmla="*/ 2147483646 w 9248"/>
              <a:gd name="T25" fmla="*/ 616285229 h 1000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9248"/>
              <a:gd name="T40" fmla="*/ 0 h 10000"/>
              <a:gd name="T41" fmla="*/ 9248 w 9248"/>
              <a:gd name="T42" fmla="*/ 10000 h 10000"/>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fr-MA"/>
          </a:p>
        </p:txBody>
      </p:sp>
      <p:sp>
        <p:nvSpPr>
          <p:cNvPr id="2" name="Vertical Title 1"/>
          <p:cNvSpPr>
            <a:spLocks noGrp="1"/>
          </p:cNvSpPr>
          <p:nvPr>
            <p:ph type="title" orient="vert"/>
          </p:nvPr>
        </p:nvSpPr>
        <p:spPr>
          <a:xfrm>
            <a:off x="9294812" y="627405"/>
            <a:ext cx="2207601" cy="5283817"/>
          </a:xfrm>
        </p:spPr>
        <p:txBody>
          <a:bodyPr vert="eaVert" anchor="ctr"/>
          <a:lstStyle/>
          <a:p>
            <a:r>
              <a:rPr lang="fr-FR"/>
              <a:t>Modifiez le style du titre</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5" name="Date Placeholder 3">
            <a:extLst>
              <a:ext uri="{FF2B5EF4-FFF2-40B4-BE49-F238E27FC236}">
                <a16:creationId xmlns:a16="http://schemas.microsoft.com/office/drawing/2014/main" id="{4E0C038A-F67C-46C5-A361-89E48C4911B9}"/>
              </a:ext>
            </a:extLst>
          </p:cNvPr>
          <p:cNvSpPr>
            <a:spLocks noGrp="1"/>
          </p:cNvSpPr>
          <p:nvPr>
            <p:ph type="dt" sz="half" idx="10"/>
          </p:nvPr>
        </p:nvSpPr>
        <p:spPr/>
        <p:txBody>
          <a:bodyPr/>
          <a:lstStyle>
            <a:lvl1pPr>
              <a:defRPr/>
            </a:lvl1pPr>
          </a:lstStyle>
          <a:p>
            <a:pPr>
              <a:defRPr/>
            </a:pPr>
            <a:fld id="{4FD891AE-BBD4-4852-9B28-D9BE24EEA5E2}" type="datetime1">
              <a:rPr lang="en-US"/>
              <a:pPr>
                <a:defRPr/>
              </a:pPr>
              <a:t>8/13/2020</a:t>
            </a:fld>
            <a:endParaRPr lang="en-US" dirty="0"/>
          </a:p>
        </p:txBody>
      </p:sp>
      <p:sp>
        <p:nvSpPr>
          <p:cNvPr id="6" name="Footer Placeholder 4">
            <a:extLst>
              <a:ext uri="{FF2B5EF4-FFF2-40B4-BE49-F238E27FC236}">
                <a16:creationId xmlns:a16="http://schemas.microsoft.com/office/drawing/2014/main" id="{D58BDDAF-DE57-47D4-942B-DAEB290F0E3D}"/>
              </a:ext>
            </a:extLst>
          </p:cNvPr>
          <p:cNvSpPr>
            <a:spLocks noGrp="1"/>
          </p:cNvSpPr>
          <p:nvPr>
            <p:ph type="ftr" sz="quarter" idx="11"/>
          </p:nvPr>
        </p:nvSpPr>
        <p:spPr/>
        <p:txBody>
          <a:bodyPr/>
          <a:lstStyle>
            <a:lvl1pPr>
              <a:defRPr/>
            </a:lvl1pPr>
          </a:lstStyle>
          <a:p>
            <a:pPr>
              <a:defRPr/>
            </a:pPr>
            <a:endParaRPr lang="en-US"/>
          </a:p>
        </p:txBody>
      </p:sp>
      <p:sp>
        <p:nvSpPr>
          <p:cNvPr id="7" name="Slide Number Placeholder 5">
            <a:extLst>
              <a:ext uri="{FF2B5EF4-FFF2-40B4-BE49-F238E27FC236}">
                <a16:creationId xmlns:a16="http://schemas.microsoft.com/office/drawing/2014/main" id="{808B5654-22F8-49C2-AB41-299005C29022}"/>
              </a:ext>
            </a:extLst>
          </p:cNvPr>
          <p:cNvSpPr>
            <a:spLocks noGrp="1"/>
          </p:cNvSpPr>
          <p:nvPr>
            <p:ph type="sldNum" sz="quarter" idx="12"/>
          </p:nvPr>
        </p:nvSpPr>
        <p:spPr/>
        <p:txBody>
          <a:bodyPr/>
          <a:lstStyle>
            <a:lvl1pPr>
              <a:defRPr/>
            </a:lvl1pPr>
          </a:lstStyle>
          <a:p>
            <a:pPr>
              <a:defRPr/>
            </a:pPr>
            <a:fld id="{580FC8AE-86CA-4DDA-98F4-774709F2EDD7}" type="slidenum">
              <a:rPr lang="en-US" altLang="fr-FR"/>
              <a:pPr>
                <a:defRPr/>
              </a:pPr>
              <a:t>‹N°›</a:t>
            </a:fld>
            <a:endParaRPr lang="en-US" altLang="fr-FR"/>
          </a:p>
        </p:txBody>
      </p:sp>
    </p:spTree>
    <p:extLst>
      <p:ext uri="{BB962C8B-B14F-4D97-AF65-F5344CB8AC3E}">
        <p14:creationId xmlns:p14="http://schemas.microsoft.com/office/powerpoint/2010/main" val="36234518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ransition Slide 5">
    <p:spTree>
      <p:nvGrpSpPr>
        <p:cNvPr id="1" name=""/>
        <p:cNvGrpSpPr/>
        <p:nvPr/>
      </p:nvGrpSpPr>
      <p:grpSpPr>
        <a:xfrm>
          <a:off x="0" y="0"/>
          <a:ext cx="0" cy="0"/>
          <a:chOff x="0" y="0"/>
          <a:chExt cx="0" cy="0"/>
        </a:xfrm>
      </p:grpSpPr>
      <p:sp>
        <p:nvSpPr>
          <p:cNvPr id="37" name="Freeform: Shape 36"/>
          <p:cNvSpPr/>
          <p:nvPr userDrawn="1"/>
        </p:nvSpPr>
        <p:spPr>
          <a:xfrm>
            <a:off x="0" y="5029200"/>
            <a:ext cx="12192000" cy="1828800"/>
          </a:xfrm>
          <a:custGeom>
            <a:avLst/>
            <a:gdLst>
              <a:gd name="connsiteX0" fmla="*/ 0 w 8128000"/>
              <a:gd name="connsiteY0" fmla="*/ 0 h 1828800"/>
              <a:gd name="connsiteX1" fmla="*/ 4064000 w 8128000"/>
              <a:gd name="connsiteY1" fmla="*/ 0 h 1828800"/>
              <a:gd name="connsiteX2" fmla="*/ 8128000 w 8128000"/>
              <a:gd name="connsiteY2" fmla="*/ 0 h 1828800"/>
              <a:gd name="connsiteX3" fmla="*/ 8128000 w 8128000"/>
              <a:gd name="connsiteY3" fmla="*/ 1828800 h 1828800"/>
              <a:gd name="connsiteX4" fmla="*/ 4064000 w 8128000"/>
              <a:gd name="connsiteY4" fmla="*/ 1828800 h 1828800"/>
              <a:gd name="connsiteX5" fmla="*/ 0 w 8128000"/>
              <a:gd name="connsiteY5" fmla="*/ 1828800 h 1828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128000" h="1828800">
                <a:moveTo>
                  <a:pt x="0" y="0"/>
                </a:moveTo>
                <a:lnTo>
                  <a:pt x="4064000" y="0"/>
                </a:lnTo>
                <a:lnTo>
                  <a:pt x="8128000" y="0"/>
                </a:lnTo>
                <a:lnTo>
                  <a:pt x="8128000" y="1828800"/>
                </a:lnTo>
                <a:lnTo>
                  <a:pt x="4064000" y="1828800"/>
                </a:lnTo>
                <a:lnTo>
                  <a:pt x="0" y="182880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2" name="Picture Placeholder 11"/>
          <p:cNvSpPr>
            <a:spLocks noGrp="1"/>
          </p:cNvSpPr>
          <p:nvPr>
            <p:ph type="pic" sz="quarter" idx="13"/>
          </p:nvPr>
        </p:nvSpPr>
        <p:spPr>
          <a:xfrm>
            <a:off x="0" y="1371601"/>
            <a:ext cx="12192000" cy="3657600"/>
          </a:xfrm>
          <a:custGeom>
            <a:avLst/>
            <a:gdLst>
              <a:gd name="connsiteX0" fmla="*/ 0 w 8129016"/>
              <a:gd name="connsiteY0" fmla="*/ 0 h 3657600"/>
              <a:gd name="connsiteX1" fmla="*/ 8129016 w 8129016"/>
              <a:gd name="connsiteY1" fmla="*/ 0 h 3657600"/>
              <a:gd name="connsiteX2" fmla="*/ 8129016 w 8129016"/>
              <a:gd name="connsiteY2" fmla="*/ 1828800 h 3657600"/>
              <a:gd name="connsiteX3" fmla="*/ 8129016 w 8129016"/>
              <a:gd name="connsiteY3" fmla="*/ 3657600 h 3657600"/>
              <a:gd name="connsiteX4" fmla="*/ 4064000 w 8129016"/>
              <a:gd name="connsiteY4" fmla="*/ 3657600 h 3657600"/>
              <a:gd name="connsiteX5" fmla="*/ 0 w 8129016"/>
              <a:gd name="connsiteY5" fmla="*/ 3657600 h 3657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129016" h="3657600">
                <a:moveTo>
                  <a:pt x="0" y="0"/>
                </a:moveTo>
                <a:lnTo>
                  <a:pt x="8129016" y="0"/>
                </a:lnTo>
                <a:lnTo>
                  <a:pt x="8129016" y="1828800"/>
                </a:lnTo>
                <a:lnTo>
                  <a:pt x="8129016" y="3657600"/>
                </a:lnTo>
                <a:lnTo>
                  <a:pt x="4064000" y="3657600"/>
                </a:lnTo>
                <a:lnTo>
                  <a:pt x="0" y="3657600"/>
                </a:lnTo>
                <a:close/>
              </a:path>
            </a:pathLst>
          </a:custGeom>
          <a:solidFill>
            <a:schemeClr val="bg1">
              <a:lumMod val="50000"/>
            </a:schemeClr>
          </a:solidFill>
        </p:spPr>
        <p:txBody>
          <a:bodyPr wrap="square">
            <a:noAutofit/>
          </a:bodyPr>
          <a:lstStyle/>
          <a:p>
            <a:endParaRPr lang="en-US"/>
          </a:p>
        </p:txBody>
      </p:sp>
      <p:sp>
        <p:nvSpPr>
          <p:cNvPr id="2" name="Title 1"/>
          <p:cNvSpPr>
            <a:spLocks noGrp="1"/>
          </p:cNvSpPr>
          <p:nvPr>
            <p:ph type="ctrTitle"/>
          </p:nvPr>
        </p:nvSpPr>
        <p:spPr>
          <a:xfrm>
            <a:off x="1163452" y="5207651"/>
            <a:ext cx="9865096" cy="1067644"/>
          </a:xfrm>
          <a:prstGeom prst="rect">
            <a:avLst/>
          </a:prstGeom>
        </p:spPr>
        <p:txBody>
          <a:bodyPr lIns="274320" rIns="274320" anchor="ctr">
            <a:noAutofit/>
          </a:bodyPr>
          <a:lstStyle>
            <a:lvl1pPr algn="ctr">
              <a:defRPr sz="5400" b="1" cap="all" baseline="0">
                <a:solidFill>
                  <a:schemeClr val="bg1"/>
                </a:solidFill>
                <a:latin typeface="+mn-lt"/>
              </a:defRPr>
            </a:lvl1pPr>
          </a:lstStyle>
          <a:p>
            <a:r>
              <a:rPr lang="en-US"/>
              <a:t>Click to edit Master title style</a:t>
            </a:r>
          </a:p>
        </p:txBody>
      </p:sp>
      <p:sp>
        <p:nvSpPr>
          <p:cNvPr id="3" name="Subtitle 2"/>
          <p:cNvSpPr>
            <a:spLocks noGrp="1"/>
          </p:cNvSpPr>
          <p:nvPr>
            <p:ph type="subTitle" idx="1"/>
          </p:nvPr>
        </p:nvSpPr>
        <p:spPr>
          <a:xfrm>
            <a:off x="1163452" y="6165304"/>
            <a:ext cx="9865096" cy="480131"/>
          </a:xfrm>
          <a:prstGeom prst="rect">
            <a:avLst/>
          </a:prstGeom>
        </p:spPr>
        <p:txBody>
          <a:bodyPr wrap="square" lIns="274320" rIns="274320">
            <a:spAutoFit/>
          </a:bodyPr>
          <a:lstStyle>
            <a:lvl1pPr marL="0" indent="0" algn="ctr">
              <a:buNone/>
              <a:defRPr sz="2800">
                <a:solidFill>
                  <a:schemeClr val="accent6">
                    <a:lumMod val="40000"/>
                    <a:lumOff val="6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Tree>
    <p:extLst>
      <p:ext uri="{BB962C8B-B14F-4D97-AF65-F5344CB8AC3E}">
        <p14:creationId xmlns:p14="http://schemas.microsoft.com/office/powerpoint/2010/main" val="259091851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ransition Slide 6">
    <p:spTree>
      <p:nvGrpSpPr>
        <p:cNvPr id="1" name=""/>
        <p:cNvGrpSpPr/>
        <p:nvPr/>
      </p:nvGrpSpPr>
      <p:grpSpPr>
        <a:xfrm>
          <a:off x="0" y="0"/>
          <a:ext cx="0" cy="0"/>
          <a:chOff x="0" y="0"/>
          <a:chExt cx="0" cy="0"/>
        </a:xfrm>
      </p:grpSpPr>
      <p:sp>
        <p:nvSpPr>
          <p:cNvPr id="37" name="Freeform: Shape 36"/>
          <p:cNvSpPr/>
          <p:nvPr userDrawn="1"/>
        </p:nvSpPr>
        <p:spPr>
          <a:xfrm>
            <a:off x="0" y="5029200"/>
            <a:ext cx="12192000" cy="1828800"/>
          </a:xfrm>
          <a:custGeom>
            <a:avLst/>
            <a:gdLst>
              <a:gd name="connsiteX0" fmla="*/ 0 w 8128000"/>
              <a:gd name="connsiteY0" fmla="*/ 0 h 1828800"/>
              <a:gd name="connsiteX1" fmla="*/ 4064000 w 8128000"/>
              <a:gd name="connsiteY1" fmla="*/ 0 h 1828800"/>
              <a:gd name="connsiteX2" fmla="*/ 8128000 w 8128000"/>
              <a:gd name="connsiteY2" fmla="*/ 0 h 1828800"/>
              <a:gd name="connsiteX3" fmla="*/ 8128000 w 8128000"/>
              <a:gd name="connsiteY3" fmla="*/ 1828800 h 1828800"/>
              <a:gd name="connsiteX4" fmla="*/ 4064000 w 8128000"/>
              <a:gd name="connsiteY4" fmla="*/ 1828800 h 1828800"/>
              <a:gd name="connsiteX5" fmla="*/ 0 w 8128000"/>
              <a:gd name="connsiteY5" fmla="*/ 1828800 h 1828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128000" h="1828800">
                <a:moveTo>
                  <a:pt x="0" y="0"/>
                </a:moveTo>
                <a:lnTo>
                  <a:pt x="4064000" y="0"/>
                </a:lnTo>
                <a:lnTo>
                  <a:pt x="8128000" y="0"/>
                </a:lnTo>
                <a:lnTo>
                  <a:pt x="8128000" y="1828800"/>
                </a:lnTo>
                <a:lnTo>
                  <a:pt x="4064000" y="1828800"/>
                </a:lnTo>
                <a:lnTo>
                  <a:pt x="0" y="1828800"/>
                </a:ln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2" name="Picture Placeholder 11"/>
          <p:cNvSpPr>
            <a:spLocks noGrp="1"/>
          </p:cNvSpPr>
          <p:nvPr>
            <p:ph type="pic" sz="quarter" idx="13"/>
          </p:nvPr>
        </p:nvSpPr>
        <p:spPr>
          <a:xfrm>
            <a:off x="0" y="1371601"/>
            <a:ext cx="12192000" cy="3657600"/>
          </a:xfrm>
          <a:custGeom>
            <a:avLst/>
            <a:gdLst>
              <a:gd name="connsiteX0" fmla="*/ 0 w 8129016"/>
              <a:gd name="connsiteY0" fmla="*/ 0 h 3657600"/>
              <a:gd name="connsiteX1" fmla="*/ 8129016 w 8129016"/>
              <a:gd name="connsiteY1" fmla="*/ 0 h 3657600"/>
              <a:gd name="connsiteX2" fmla="*/ 8129016 w 8129016"/>
              <a:gd name="connsiteY2" fmla="*/ 1828800 h 3657600"/>
              <a:gd name="connsiteX3" fmla="*/ 8129016 w 8129016"/>
              <a:gd name="connsiteY3" fmla="*/ 3657600 h 3657600"/>
              <a:gd name="connsiteX4" fmla="*/ 4064000 w 8129016"/>
              <a:gd name="connsiteY4" fmla="*/ 3657600 h 3657600"/>
              <a:gd name="connsiteX5" fmla="*/ 0 w 8129016"/>
              <a:gd name="connsiteY5" fmla="*/ 3657600 h 3657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129016" h="3657600">
                <a:moveTo>
                  <a:pt x="0" y="0"/>
                </a:moveTo>
                <a:lnTo>
                  <a:pt x="8129016" y="0"/>
                </a:lnTo>
                <a:lnTo>
                  <a:pt x="8129016" y="1828800"/>
                </a:lnTo>
                <a:lnTo>
                  <a:pt x="8129016" y="3657600"/>
                </a:lnTo>
                <a:lnTo>
                  <a:pt x="4064000" y="3657600"/>
                </a:lnTo>
                <a:lnTo>
                  <a:pt x="0" y="3657600"/>
                </a:lnTo>
                <a:close/>
              </a:path>
            </a:pathLst>
          </a:custGeom>
          <a:solidFill>
            <a:schemeClr val="bg1">
              <a:lumMod val="50000"/>
            </a:schemeClr>
          </a:solidFill>
        </p:spPr>
        <p:txBody>
          <a:bodyPr wrap="square">
            <a:noAutofit/>
          </a:bodyPr>
          <a:lstStyle/>
          <a:p>
            <a:endParaRPr lang="en-US"/>
          </a:p>
        </p:txBody>
      </p:sp>
      <p:sp>
        <p:nvSpPr>
          <p:cNvPr id="2" name="Title 1"/>
          <p:cNvSpPr>
            <a:spLocks noGrp="1"/>
          </p:cNvSpPr>
          <p:nvPr>
            <p:ph type="ctrTitle"/>
          </p:nvPr>
        </p:nvSpPr>
        <p:spPr>
          <a:xfrm>
            <a:off x="1163452" y="5207651"/>
            <a:ext cx="9865096" cy="1067644"/>
          </a:xfrm>
          <a:prstGeom prst="rect">
            <a:avLst/>
          </a:prstGeom>
        </p:spPr>
        <p:txBody>
          <a:bodyPr lIns="274320" rIns="274320" anchor="ctr">
            <a:noAutofit/>
          </a:bodyPr>
          <a:lstStyle>
            <a:lvl1pPr algn="ctr">
              <a:defRPr sz="5400" b="1" cap="all" baseline="0">
                <a:solidFill>
                  <a:schemeClr val="bg1"/>
                </a:solidFill>
                <a:latin typeface="+mn-lt"/>
              </a:defRPr>
            </a:lvl1pPr>
          </a:lstStyle>
          <a:p>
            <a:r>
              <a:rPr lang="en-US"/>
              <a:t>Click to edit Master title style</a:t>
            </a:r>
          </a:p>
        </p:txBody>
      </p:sp>
      <p:sp>
        <p:nvSpPr>
          <p:cNvPr id="3" name="Subtitle 2"/>
          <p:cNvSpPr>
            <a:spLocks noGrp="1"/>
          </p:cNvSpPr>
          <p:nvPr>
            <p:ph type="subTitle" idx="1"/>
          </p:nvPr>
        </p:nvSpPr>
        <p:spPr>
          <a:xfrm>
            <a:off x="1163452" y="6165304"/>
            <a:ext cx="9865096" cy="480131"/>
          </a:xfrm>
          <a:prstGeom prst="rect">
            <a:avLst/>
          </a:prstGeom>
        </p:spPr>
        <p:txBody>
          <a:bodyPr wrap="square" lIns="274320" rIns="274320">
            <a:spAutoFit/>
          </a:bodyPr>
          <a:lstStyle>
            <a:lvl1pPr marL="0" indent="0" algn="ctr">
              <a:buNone/>
              <a:defRPr sz="2800">
                <a:solidFill>
                  <a:schemeClr val="accent6">
                    <a:lumMod val="40000"/>
                    <a:lumOff val="6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Tree>
    <p:extLst>
      <p:ext uri="{BB962C8B-B14F-4D97-AF65-F5344CB8AC3E}">
        <p14:creationId xmlns:p14="http://schemas.microsoft.com/office/powerpoint/2010/main" val="162854133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ransition Slide 7">
    <p:spTree>
      <p:nvGrpSpPr>
        <p:cNvPr id="1" name=""/>
        <p:cNvGrpSpPr/>
        <p:nvPr/>
      </p:nvGrpSpPr>
      <p:grpSpPr>
        <a:xfrm>
          <a:off x="0" y="0"/>
          <a:ext cx="0" cy="0"/>
          <a:chOff x="0" y="0"/>
          <a:chExt cx="0" cy="0"/>
        </a:xfrm>
      </p:grpSpPr>
      <p:sp>
        <p:nvSpPr>
          <p:cNvPr id="37" name="Freeform: Shape 36"/>
          <p:cNvSpPr/>
          <p:nvPr userDrawn="1"/>
        </p:nvSpPr>
        <p:spPr>
          <a:xfrm>
            <a:off x="0" y="5029200"/>
            <a:ext cx="12192000" cy="1828800"/>
          </a:xfrm>
          <a:custGeom>
            <a:avLst/>
            <a:gdLst>
              <a:gd name="connsiteX0" fmla="*/ 0 w 8128000"/>
              <a:gd name="connsiteY0" fmla="*/ 0 h 1828800"/>
              <a:gd name="connsiteX1" fmla="*/ 4064000 w 8128000"/>
              <a:gd name="connsiteY1" fmla="*/ 0 h 1828800"/>
              <a:gd name="connsiteX2" fmla="*/ 8128000 w 8128000"/>
              <a:gd name="connsiteY2" fmla="*/ 0 h 1828800"/>
              <a:gd name="connsiteX3" fmla="*/ 8128000 w 8128000"/>
              <a:gd name="connsiteY3" fmla="*/ 1828800 h 1828800"/>
              <a:gd name="connsiteX4" fmla="*/ 4064000 w 8128000"/>
              <a:gd name="connsiteY4" fmla="*/ 1828800 h 1828800"/>
              <a:gd name="connsiteX5" fmla="*/ 0 w 8128000"/>
              <a:gd name="connsiteY5" fmla="*/ 1828800 h 1828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128000" h="1828800">
                <a:moveTo>
                  <a:pt x="0" y="0"/>
                </a:moveTo>
                <a:lnTo>
                  <a:pt x="4064000" y="0"/>
                </a:lnTo>
                <a:lnTo>
                  <a:pt x="8128000" y="0"/>
                </a:lnTo>
                <a:lnTo>
                  <a:pt x="8128000" y="1828800"/>
                </a:lnTo>
                <a:lnTo>
                  <a:pt x="4064000" y="1828800"/>
                </a:lnTo>
                <a:lnTo>
                  <a:pt x="0" y="182880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2" name="Picture Placeholder 11"/>
          <p:cNvSpPr>
            <a:spLocks noGrp="1"/>
          </p:cNvSpPr>
          <p:nvPr>
            <p:ph type="pic" sz="quarter" idx="13"/>
          </p:nvPr>
        </p:nvSpPr>
        <p:spPr>
          <a:xfrm>
            <a:off x="0" y="1371601"/>
            <a:ext cx="12192000" cy="3657600"/>
          </a:xfrm>
          <a:custGeom>
            <a:avLst/>
            <a:gdLst>
              <a:gd name="connsiteX0" fmla="*/ 0 w 8129016"/>
              <a:gd name="connsiteY0" fmla="*/ 0 h 3657600"/>
              <a:gd name="connsiteX1" fmla="*/ 8129016 w 8129016"/>
              <a:gd name="connsiteY1" fmla="*/ 0 h 3657600"/>
              <a:gd name="connsiteX2" fmla="*/ 8129016 w 8129016"/>
              <a:gd name="connsiteY2" fmla="*/ 1828800 h 3657600"/>
              <a:gd name="connsiteX3" fmla="*/ 8129016 w 8129016"/>
              <a:gd name="connsiteY3" fmla="*/ 3657600 h 3657600"/>
              <a:gd name="connsiteX4" fmla="*/ 4064000 w 8129016"/>
              <a:gd name="connsiteY4" fmla="*/ 3657600 h 3657600"/>
              <a:gd name="connsiteX5" fmla="*/ 0 w 8129016"/>
              <a:gd name="connsiteY5" fmla="*/ 3657600 h 3657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129016" h="3657600">
                <a:moveTo>
                  <a:pt x="0" y="0"/>
                </a:moveTo>
                <a:lnTo>
                  <a:pt x="8129016" y="0"/>
                </a:lnTo>
                <a:lnTo>
                  <a:pt x="8129016" y="1828800"/>
                </a:lnTo>
                <a:lnTo>
                  <a:pt x="8129016" y="3657600"/>
                </a:lnTo>
                <a:lnTo>
                  <a:pt x="4064000" y="3657600"/>
                </a:lnTo>
                <a:lnTo>
                  <a:pt x="0" y="3657600"/>
                </a:lnTo>
                <a:close/>
              </a:path>
            </a:pathLst>
          </a:custGeom>
          <a:solidFill>
            <a:schemeClr val="bg1">
              <a:lumMod val="50000"/>
            </a:schemeClr>
          </a:solidFill>
        </p:spPr>
        <p:txBody>
          <a:bodyPr wrap="square">
            <a:noAutofit/>
          </a:bodyPr>
          <a:lstStyle/>
          <a:p>
            <a:endParaRPr lang="en-US"/>
          </a:p>
        </p:txBody>
      </p:sp>
      <p:sp>
        <p:nvSpPr>
          <p:cNvPr id="2" name="Title 1"/>
          <p:cNvSpPr>
            <a:spLocks noGrp="1"/>
          </p:cNvSpPr>
          <p:nvPr>
            <p:ph type="ctrTitle"/>
          </p:nvPr>
        </p:nvSpPr>
        <p:spPr>
          <a:xfrm>
            <a:off x="1163452" y="5207651"/>
            <a:ext cx="9865096" cy="1067644"/>
          </a:xfrm>
          <a:prstGeom prst="rect">
            <a:avLst/>
          </a:prstGeom>
        </p:spPr>
        <p:txBody>
          <a:bodyPr lIns="274320" rIns="274320" anchor="ctr">
            <a:noAutofit/>
          </a:bodyPr>
          <a:lstStyle>
            <a:lvl1pPr algn="ctr">
              <a:defRPr sz="5400" b="1" cap="all" baseline="0">
                <a:solidFill>
                  <a:schemeClr val="bg1"/>
                </a:solidFill>
                <a:latin typeface="+mn-lt"/>
              </a:defRPr>
            </a:lvl1pPr>
          </a:lstStyle>
          <a:p>
            <a:r>
              <a:rPr lang="en-US"/>
              <a:t>Click to edit Master title style</a:t>
            </a:r>
          </a:p>
        </p:txBody>
      </p:sp>
      <p:sp>
        <p:nvSpPr>
          <p:cNvPr id="3" name="Subtitle 2"/>
          <p:cNvSpPr>
            <a:spLocks noGrp="1"/>
          </p:cNvSpPr>
          <p:nvPr>
            <p:ph type="subTitle" idx="1"/>
          </p:nvPr>
        </p:nvSpPr>
        <p:spPr>
          <a:xfrm>
            <a:off x="1163452" y="6165304"/>
            <a:ext cx="9865096" cy="480131"/>
          </a:xfrm>
          <a:prstGeom prst="rect">
            <a:avLst/>
          </a:prstGeom>
        </p:spPr>
        <p:txBody>
          <a:bodyPr wrap="square" lIns="274320" rIns="274320">
            <a:spAutoFit/>
          </a:bodyPr>
          <a:lstStyle>
            <a:lvl1pPr marL="0" indent="0" algn="ctr">
              <a:buNone/>
              <a:defRPr sz="2800">
                <a:solidFill>
                  <a:schemeClr val="accent4">
                    <a:lumMod val="20000"/>
                    <a:lumOff val="8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Tree>
    <p:extLst>
      <p:ext uri="{BB962C8B-B14F-4D97-AF65-F5344CB8AC3E}">
        <p14:creationId xmlns:p14="http://schemas.microsoft.com/office/powerpoint/2010/main" val="99196855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4.xml"/><Relationship Id="rId13" Type="http://schemas.openxmlformats.org/officeDocument/2006/relationships/slideLayout" Target="../slideLayouts/slideLayout39.xml"/><Relationship Id="rId3" Type="http://schemas.openxmlformats.org/officeDocument/2006/relationships/slideLayout" Target="../slideLayouts/slideLayout29.xml"/><Relationship Id="rId7" Type="http://schemas.openxmlformats.org/officeDocument/2006/relationships/slideLayout" Target="../slideLayouts/slideLayout33.xml"/><Relationship Id="rId12" Type="http://schemas.openxmlformats.org/officeDocument/2006/relationships/slideLayout" Target="../slideLayouts/slideLayout38.xml"/><Relationship Id="rId2" Type="http://schemas.openxmlformats.org/officeDocument/2006/relationships/slideLayout" Target="../slideLayouts/slideLayout28.xml"/><Relationship Id="rId1" Type="http://schemas.openxmlformats.org/officeDocument/2006/relationships/slideLayout" Target="../slideLayouts/slideLayout27.xml"/><Relationship Id="rId6" Type="http://schemas.openxmlformats.org/officeDocument/2006/relationships/slideLayout" Target="../slideLayouts/slideLayout32.xml"/><Relationship Id="rId11" Type="http://schemas.openxmlformats.org/officeDocument/2006/relationships/slideLayout" Target="../slideLayouts/slideLayout37.xml"/><Relationship Id="rId5" Type="http://schemas.openxmlformats.org/officeDocument/2006/relationships/slideLayout" Target="../slideLayouts/slideLayout31.xml"/><Relationship Id="rId10" Type="http://schemas.openxmlformats.org/officeDocument/2006/relationships/slideLayout" Target="../slideLayouts/slideLayout36.xml"/><Relationship Id="rId4" Type="http://schemas.openxmlformats.org/officeDocument/2006/relationships/slideLayout" Target="../slideLayouts/slideLayout30.xml"/><Relationship Id="rId9" Type="http://schemas.openxmlformats.org/officeDocument/2006/relationships/slideLayout" Target="../slideLayouts/slideLayout35.xml"/><Relationship Id="rId14"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47.xml"/><Relationship Id="rId13" Type="http://schemas.openxmlformats.org/officeDocument/2006/relationships/theme" Target="../theme/theme3.xml"/><Relationship Id="rId3" Type="http://schemas.openxmlformats.org/officeDocument/2006/relationships/slideLayout" Target="../slideLayouts/slideLayout42.xml"/><Relationship Id="rId7" Type="http://schemas.openxmlformats.org/officeDocument/2006/relationships/slideLayout" Target="../slideLayouts/slideLayout46.xml"/><Relationship Id="rId12" Type="http://schemas.openxmlformats.org/officeDocument/2006/relationships/slideLayout" Target="../slideLayouts/slideLayout51.xml"/><Relationship Id="rId2" Type="http://schemas.openxmlformats.org/officeDocument/2006/relationships/slideLayout" Target="../slideLayouts/slideLayout41.xml"/><Relationship Id="rId1" Type="http://schemas.openxmlformats.org/officeDocument/2006/relationships/slideLayout" Target="../slideLayouts/slideLayout40.xml"/><Relationship Id="rId6" Type="http://schemas.openxmlformats.org/officeDocument/2006/relationships/slideLayout" Target="../slideLayouts/slideLayout45.xml"/><Relationship Id="rId11" Type="http://schemas.openxmlformats.org/officeDocument/2006/relationships/slideLayout" Target="../slideLayouts/slideLayout50.xml"/><Relationship Id="rId5" Type="http://schemas.openxmlformats.org/officeDocument/2006/relationships/slideLayout" Target="../slideLayouts/slideLayout44.xml"/><Relationship Id="rId10" Type="http://schemas.openxmlformats.org/officeDocument/2006/relationships/slideLayout" Target="../slideLayouts/slideLayout49.xml"/><Relationship Id="rId4" Type="http://schemas.openxmlformats.org/officeDocument/2006/relationships/slideLayout" Target="../slideLayouts/slideLayout43.xml"/><Relationship Id="rId9" Type="http://schemas.openxmlformats.org/officeDocument/2006/relationships/slideLayout" Target="../slideLayouts/slideLayout48.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59.xml"/><Relationship Id="rId13" Type="http://schemas.openxmlformats.org/officeDocument/2006/relationships/slideLayout" Target="../slideLayouts/slideLayout64.xml"/><Relationship Id="rId18" Type="http://schemas.openxmlformats.org/officeDocument/2006/relationships/image" Target="../media/image4.jpeg"/><Relationship Id="rId3" Type="http://schemas.openxmlformats.org/officeDocument/2006/relationships/slideLayout" Target="../slideLayouts/slideLayout54.xml"/><Relationship Id="rId7" Type="http://schemas.openxmlformats.org/officeDocument/2006/relationships/slideLayout" Target="../slideLayouts/slideLayout58.xml"/><Relationship Id="rId12" Type="http://schemas.openxmlformats.org/officeDocument/2006/relationships/slideLayout" Target="../slideLayouts/slideLayout63.xml"/><Relationship Id="rId17" Type="http://schemas.openxmlformats.org/officeDocument/2006/relationships/theme" Target="../theme/theme4.xml"/><Relationship Id="rId2" Type="http://schemas.openxmlformats.org/officeDocument/2006/relationships/slideLayout" Target="../slideLayouts/slideLayout53.xml"/><Relationship Id="rId16" Type="http://schemas.openxmlformats.org/officeDocument/2006/relationships/slideLayout" Target="../slideLayouts/slideLayout67.xml"/><Relationship Id="rId1" Type="http://schemas.openxmlformats.org/officeDocument/2006/relationships/slideLayout" Target="../slideLayouts/slideLayout52.xml"/><Relationship Id="rId6" Type="http://schemas.openxmlformats.org/officeDocument/2006/relationships/slideLayout" Target="../slideLayouts/slideLayout57.xml"/><Relationship Id="rId11" Type="http://schemas.openxmlformats.org/officeDocument/2006/relationships/slideLayout" Target="../slideLayouts/slideLayout62.xml"/><Relationship Id="rId5" Type="http://schemas.openxmlformats.org/officeDocument/2006/relationships/slideLayout" Target="../slideLayouts/slideLayout56.xml"/><Relationship Id="rId15" Type="http://schemas.openxmlformats.org/officeDocument/2006/relationships/slideLayout" Target="../slideLayouts/slideLayout66.xml"/><Relationship Id="rId10" Type="http://schemas.openxmlformats.org/officeDocument/2006/relationships/slideLayout" Target="../slideLayouts/slideLayout61.xml"/><Relationship Id="rId4" Type="http://schemas.openxmlformats.org/officeDocument/2006/relationships/slideLayout" Target="../slideLayouts/slideLayout55.xml"/><Relationship Id="rId9" Type="http://schemas.openxmlformats.org/officeDocument/2006/relationships/slideLayout" Target="../slideLayouts/slideLayout60.xml"/><Relationship Id="rId14" Type="http://schemas.openxmlformats.org/officeDocument/2006/relationships/slideLayout" Target="../slideLayouts/slideLayout65.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a:solidFill>
                  <a:prstClr val="black">
                    <a:tint val="75000"/>
                  </a:prstClr>
                </a:solidFill>
              </a:rPr>
              <a:t>Your Date Here</a:t>
            </a: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solidFill>
                  <a:prstClr val="black">
                    <a:tint val="75000"/>
                  </a:prstClr>
                </a:solidFill>
              </a:rPr>
              <a:t>Your Footer Here</a:t>
            </a: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C1CF07D-8B3F-4D32-B059-0039CEA46DB1}" type="slidenum">
              <a:rPr lang="en-US" smtClean="0">
                <a:solidFill>
                  <a:prstClr val="black">
                    <a:tint val="75000"/>
                  </a:prstClr>
                </a:solidFill>
              </a:rPr>
              <a:pPr/>
              <a:t>‹N°›</a:t>
            </a:fld>
            <a:endParaRPr lang="en-US">
              <a:solidFill>
                <a:prstClr val="black">
                  <a:tint val="75000"/>
                </a:prstClr>
              </a:solidFill>
            </a:endParaRPr>
          </a:p>
        </p:txBody>
      </p:sp>
      <p:sp>
        <p:nvSpPr>
          <p:cNvPr id="14" name="Rectangle 13"/>
          <p:cNvSpPr/>
          <p:nvPr userDrawn="1"/>
        </p:nvSpPr>
        <p:spPr>
          <a:xfrm rot="5400000">
            <a:off x="11604686" y="5799924"/>
            <a:ext cx="1839158" cy="276999"/>
          </a:xfrm>
          <a:prstGeom prst="rect">
            <a:avLst/>
          </a:prstGeom>
        </p:spPr>
        <p:txBody>
          <a:bodyPr wrap="none">
            <a:spAutoFit/>
          </a:bodyPr>
          <a:ls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dirty="0">
                <a:solidFill>
                  <a:prstClr val="black"/>
                </a:solidFill>
              </a:rPr>
              <a:t>© Copyright Showeet.com</a:t>
            </a:r>
          </a:p>
        </p:txBody>
      </p:sp>
    </p:spTree>
    <p:extLst>
      <p:ext uri="{BB962C8B-B14F-4D97-AF65-F5344CB8AC3E}">
        <p14:creationId xmlns:p14="http://schemas.microsoft.com/office/powerpoint/2010/main" val="38466544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 id="2147483678" r:id="rId18"/>
    <p:sldLayoutId id="2147483679" r:id="rId19"/>
    <p:sldLayoutId id="2147483680" r:id="rId20"/>
    <p:sldLayoutId id="2147483681" r:id="rId21"/>
    <p:sldLayoutId id="2147483682" r:id="rId22"/>
    <p:sldLayoutId id="2147483683" r:id="rId23"/>
    <p:sldLayoutId id="2147483705" r:id="rId24"/>
    <p:sldLayoutId id="2147483690" r:id="rId25"/>
    <p:sldLayoutId id="2147483691" r:id="rId26"/>
  </p:sldLayoutIdLst>
  <p:hf hd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PowerPoint SmartArt Graphics - The complete ready-to-use collection</a:t>
            </a: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68327C5-B821-4FE9-A59A-A60D9EB59A9A}" type="slidenum">
              <a:rPr lang="en-US" smtClean="0"/>
              <a:t>‹N°›</a:t>
            </a:fld>
            <a:endParaRPr lang="en-US"/>
          </a:p>
        </p:txBody>
      </p:sp>
      <p:sp>
        <p:nvSpPr>
          <p:cNvPr id="7" name="Rectangle 6"/>
          <p:cNvSpPr/>
          <p:nvPr userDrawn="1"/>
        </p:nvSpPr>
        <p:spPr>
          <a:xfrm rot="5400000">
            <a:off x="11604686" y="5799923"/>
            <a:ext cx="1839158" cy="276999"/>
          </a:xfrm>
          <a:prstGeom prst="rect">
            <a:avLst/>
          </a:prstGeom>
        </p:spPr>
        <p:txBody>
          <a:bodyPr wrap="none">
            <a:spAutoFit/>
          </a:bodyPr>
          <a:ls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dirty="0">
                <a:solidFill>
                  <a:prstClr val="black"/>
                </a:solidFill>
              </a:rPr>
              <a:t>© Copyright Showeet.com</a:t>
            </a:r>
          </a:p>
        </p:txBody>
      </p:sp>
    </p:spTree>
    <p:extLst>
      <p:ext uri="{BB962C8B-B14F-4D97-AF65-F5344CB8AC3E}">
        <p14:creationId xmlns:p14="http://schemas.microsoft.com/office/powerpoint/2010/main" val="131396053"/>
      </p:ext>
    </p:extLst>
  </p:cSld>
  <p:clrMap bg1="lt1" tx1="dk1" bg2="lt2" tx2="dk2" accent1="accent1" accent2="accent2" accent3="accent3" accent4="accent4" accent5="accent5" accent6="accent6" hlink="hlink" folHlink="folHlink"/>
  <p:sldLayoutIdLst>
    <p:sldLayoutId id="2147483693" r:id="rId1"/>
    <p:sldLayoutId id="2147483694" r:id="rId2"/>
    <p:sldLayoutId id="2147483695" r:id="rId3"/>
    <p:sldLayoutId id="2147483696" r:id="rId4"/>
    <p:sldLayoutId id="2147483697" r:id="rId5"/>
    <p:sldLayoutId id="2147483699" r:id="rId6"/>
    <p:sldLayoutId id="2147483700" r:id="rId7"/>
    <p:sldLayoutId id="2147483701" r:id="rId8"/>
    <p:sldLayoutId id="2147483702" r:id="rId9"/>
    <p:sldLayoutId id="2147483703" r:id="rId10"/>
    <p:sldLayoutId id="2147483704" r:id="rId11"/>
    <p:sldLayoutId id="2147483706" r:id="rId12"/>
    <p:sldLayoutId id="2147483707" r:id="rId13"/>
  </p:sldLayoutIdLst>
  <p:hf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24128" y="585216"/>
            <a:ext cx="9720072" cy="1499616"/>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1024128" y="2286000"/>
            <a:ext cx="9720073" cy="4023360"/>
          </a:xfrm>
          <a:prstGeom prst="rect">
            <a:avLst/>
          </a:prstGeom>
        </p:spPr>
        <p:txBody>
          <a:bodyPr vert="horz" lIns="45720" tIns="45720" rIns="4572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024129" y="6470704"/>
            <a:ext cx="2154143" cy="274320"/>
          </a:xfrm>
          <a:prstGeom prst="rect">
            <a:avLst/>
          </a:prstGeom>
        </p:spPr>
        <p:txBody>
          <a:bodyPr vert="horz" lIns="91440" tIns="45720" rIns="91440" bIns="45720" rtlCol="0" anchor="ctr"/>
          <a:lstStyle>
            <a:lvl1pPr algn="l">
              <a:defRPr sz="1000">
                <a:solidFill>
                  <a:schemeClr val="tx1">
                    <a:lumMod val="95000"/>
                    <a:lumOff val="5000"/>
                  </a:schemeClr>
                </a:solidFill>
                <a:latin typeface="+mj-lt"/>
              </a:defRPr>
            </a:lvl1pPr>
          </a:lstStyle>
          <a:p>
            <a:r>
              <a:rPr lang="en-US">
                <a:solidFill>
                  <a:prstClr val="black">
                    <a:tint val="75000"/>
                  </a:prstClr>
                </a:solidFill>
              </a:rPr>
              <a:t>Your Date Here</a:t>
            </a:r>
          </a:p>
        </p:txBody>
      </p:sp>
      <p:sp>
        <p:nvSpPr>
          <p:cNvPr id="5" name="Footer Placeholder 4"/>
          <p:cNvSpPr>
            <a:spLocks noGrp="1"/>
          </p:cNvSpPr>
          <p:nvPr>
            <p:ph type="ftr" sz="quarter" idx="3"/>
          </p:nvPr>
        </p:nvSpPr>
        <p:spPr>
          <a:xfrm>
            <a:off x="4842932" y="6470704"/>
            <a:ext cx="5901459" cy="274320"/>
          </a:xfrm>
          <a:prstGeom prst="rect">
            <a:avLst/>
          </a:prstGeom>
        </p:spPr>
        <p:txBody>
          <a:bodyPr vert="horz" lIns="91440" tIns="45720" rIns="91440" bIns="45720" rtlCol="0" anchor="ctr"/>
          <a:lstStyle>
            <a:lvl1pPr algn="r">
              <a:defRPr sz="1000" cap="all" baseline="0">
                <a:solidFill>
                  <a:schemeClr val="tx1">
                    <a:lumMod val="95000"/>
                    <a:lumOff val="5000"/>
                  </a:schemeClr>
                </a:solidFill>
                <a:latin typeface="+mj-lt"/>
              </a:defRPr>
            </a:lvl1pPr>
          </a:lstStyle>
          <a:p>
            <a:r>
              <a:rPr lang="en-US">
                <a:solidFill>
                  <a:prstClr val="black">
                    <a:tint val="75000"/>
                  </a:prstClr>
                </a:solidFill>
              </a:rPr>
              <a:t>Your Footer Here</a:t>
            </a:r>
          </a:p>
        </p:txBody>
      </p:sp>
      <p:sp>
        <p:nvSpPr>
          <p:cNvPr id="6" name="Slide Number Placeholder 5"/>
          <p:cNvSpPr>
            <a:spLocks noGrp="1"/>
          </p:cNvSpPr>
          <p:nvPr>
            <p:ph type="sldNum" sz="quarter" idx="4"/>
          </p:nvPr>
        </p:nvSpPr>
        <p:spPr>
          <a:xfrm>
            <a:off x="10837333" y="6470704"/>
            <a:ext cx="973667" cy="274320"/>
          </a:xfrm>
          <a:prstGeom prst="rect">
            <a:avLst/>
          </a:prstGeom>
        </p:spPr>
        <p:txBody>
          <a:bodyPr vert="horz" lIns="91440" tIns="45720" rIns="91440" bIns="45720" rtlCol="0" anchor="ctr"/>
          <a:lstStyle>
            <a:lvl1pPr algn="l">
              <a:defRPr sz="1000">
                <a:solidFill>
                  <a:schemeClr val="tx1">
                    <a:lumMod val="95000"/>
                    <a:lumOff val="5000"/>
                  </a:schemeClr>
                </a:solidFill>
                <a:latin typeface="+mj-lt"/>
              </a:defRPr>
            </a:lvl1pPr>
          </a:lstStyle>
          <a:p>
            <a:fld id="{FC1CF07D-8B3F-4D32-B059-0039CEA46DB1}" type="slidenum">
              <a:rPr lang="en-US" smtClean="0">
                <a:solidFill>
                  <a:prstClr val="black">
                    <a:tint val="75000"/>
                  </a:prstClr>
                </a:solidFill>
              </a:rPr>
              <a:pPr/>
              <a:t>‹N°›</a:t>
            </a:fld>
            <a:endParaRPr lang="en-US">
              <a:solidFill>
                <a:prstClr val="black">
                  <a:tint val="75000"/>
                </a:prstClr>
              </a:solidFill>
            </a:endParaRPr>
          </a:p>
        </p:txBody>
      </p:sp>
      <p:cxnSp>
        <p:nvCxnSpPr>
          <p:cNvPr id="7" name="Straight Connector 6"/>
          <p:cNvCxnSpPr/>
          <p:nvPr/>
        </p:nvCxnSpPr>
        <p:spPr>
          <a:xfrm flipV="1">
            <a:off x="762000" y="826324"/>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8" name="Rectangle 7">
            <a:extLst>
              <a:ext uri="{FF2B5EF4-FFF2-40B4-BE49-F238E27FC236}">
                <a16:creationId xmlns:a16="http://schemas.microsoft.com/office/drawing/2014/main" id="{138F4F0F-00DC-4873-A943-701DA68B5942}"/>
              </a:ext>
            </a:extLst>
          </p:cNvPr>
          <p:cNvSpPr/>
          <p:nvPr userDrawn="1"/>
        </p:nvSpPr>
        <p:spPr>
          <a:xfrm rot="5400000">
            <a:off x="11604686" y="5799923"/>
            <a:ext cx="1839158" cy="276999"/>
          </a:xfrm>
          <a:prstGeom prst="rect">
            <a:avLst/>
          </a:prstGeom>
        </p:spPr>
        <p:txBody>
          <a:bodyPr wrap="none">
            <a:spAutoFit/>
          </a:bodyPr>
          <a:ls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dirty="0">
                <a:solidFill>
                  <a:prstClr val="black"/>
                </a:solidFill>
              </a:rPr>
              <a:t>© Copyright Showeet.com</a:t>
            </a:r>
          </a:p>
        </p:txBody>
      </p:sp>
    </p:spTree>
    <p:extLst>
      <p:ext uri="{BB962C8B-B14F-4D97-AF65-F5344CB8AC3E}">
        <p14:creationId xmlns:p14="http://schemas.microsoft.com/office/powerpoint/2010/main" val="784768174"/>
      </p:ext>
    </p:extLst>
  </p:cSld>
  <p:clrMap bg1="lt1" tx1="dk1" bg2="lt2" tx2="dk2" accent1="accent1" accent2="accent2" accent3="accent3" accent4="accent4" accent5="accent5" accent6="accent6" hlink="hlink" folHlink="folHlink"/>
  <p:sldLayoutIdLst>
    <p:sldLayoutId id="2147483748" r:id="rId1"/>
    <p:sldLayoutId id="2147483749" r:id="rId2"/>
    <p:sldLayoutId id="2147483750" r:id="rId3"/>
    <p:sldLayoutId id="2147483751" r:id="rId4"/>
    <p:sldLayoutId id="2147483752" r:id="rId5"/>
    <p:sldLayoutId id="2147483753" r:id="rId6"/>
    <p:sldLayoutId id="2147483754" r:id="rId7"/>
    <p:sldLayoutId id="2147483755" r:id="rId8"/>
    <p:sldLayoutId id="2147483756" r:id="rId9"/>
    <p:sldLayoutId id="2147483757" r:id="rId10"/>
    <p:sldLayoutId id="2147483758" r:id="rId11"/>
    <p:sldLayoutId id="2147483759" r:id="rId12"/>
  </p:sldLayoutIdLst>
  <p:hf hdr="0"/>
  <p:txStyles>
    <p:titleStyle>
      <a:lvl1pPr algn="l" defTabSz="914400" rtl="0" eaLnBrk="1" latinLnBrk="0" hangingPunct="1">
        <a:lnSpc>
          <a:spcPct val="80000"/>
        </a:lnSpc>
        <a:spcBef>
          <a:spcPct val="0"/>
        </a:spcBef>
        <a:buNone/>
        <a:defRPr sz="5000" kern="1200" cap="all" spc="100" baseline="0">
          <a:solidFill>
            <a:schemeClr val="tx1">
              <a:lumMod val="95000"/>
              <a:lumOff val="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Tw Cen MT" panose="020B0602020104020603" pitchFamily="34" charset="0"/>
        <a:buChar char=" "/>
        <a:defRPr sz="2200" kern="1200">
          <a:solidFill>
            <a:schemeClr val="tx1"/>
          </a:solidFill>
          <a:latin typeface="+mn-lt"/>
          <a:ea typeface="+mn-ea"/>
          <a:cs typeface="+mn-cs"/>
        </a:defRPr>
      </a:lvl1pPr>
      <a:lvl2pPr marL="26517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800" kern="1200">
          <a:solidFill>
            <a:schemeClr val="tx1"/>
          </a:solidFill>
          <a:latin typeface="+mn-lt"/>
          <a:ea typeface="+mn-ea"/>
          <a:cs typeface="+mn-cs"/>
        </a:defRPr>
      </a:lvl2pPr>
      <a:lvl3pPr marL="4480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3pPr>
      <a:lvl4pPr marL="59436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4pPr>
      <a:lvl5pPr marL="77724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5pPr>
      <a:lvl6pPr marL="91440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blipFill dpi="0" rotWithShape="0">
          <a:blip r:embed="rId18"/>
          <a:srcRect/>
          <a:stretch>
            <a:fillRect/>
          </a:stretch>
        </a:blipFill>
        <a:effectLst/>
      </p:bgPr>
    </p:bg>
    <p:spTree>
      <p:nvGrpSpPr>
        <p:cNvPr id="1" name=""/>
        <p:cNvGrpSpPr/>
        <p:nvPr/>
      </p:nvGrpSpPr>
      <p:grpSpPr>
        <a:xfrm>
          <a:off x="0" y="0"/>
          <a:ext cx="0" cy="0"/>
          <a:chOff x="0" y="0"/>
          <a:chExt cx="0" cy="0"/>
        </a:xfrm>
      </p:grpSpPr>
      <p:grpSp>
        <p:nvGrpSpPr>
          <p:cNvPr id="1026" name="Group 22">
            <a:extLst>
              <a:ext uri="{FF2B5EF4-FFF2-40B4-BE49-F238E27FC236}">
                <a16:creationId xmlns:a16="http://schemas.microsoft.com/office/drawing/2014/main" id="{3CE73614-1A5A-41D3-ACDD-EC3676608B81}"/>
              </a:ext>
            </a:extLst>
          </p:cNvPr>
          <p:cNvGrpSpPr>
            <a:grpSpLocks/>
          </p:cNvGrpSpPr>
          <p:nvPr/>
        </p:nvGrpSpPr>
        <p:grpSpPr bwMode="auto">
          <a:xfrm>
            <a:off x="0" y="228600"/>
            <a:ext cx="2851150" cy="6638925"/>
            <a:chOff x="2487613" y="285750"/>
            <a:chExt cx="2428875" cy="5654676"/>
          </a:xfrm>
        </p:grpSpPr>
        <p:sp>
          <p:nvSpPr>
            <p:cNvPr id="1046" name="Freeform 11">
              <a:extLst>
                <a:ext uri="{FF2B5EF4-FFF2-40B4-BE49-F238E27FC236}">
                  <a16:creationId xmlns:a16="http://schemas.microsoft.com/office/drawing/2014/main" id="{22C42A87-3220-49B4-9CC1-9676C02B673B}"/>
                </a:ext>
              </a:extLst>
            </p:cNvPr>
            <p:cNvSpPr>
              <a:spLocks noChangeArrowheads="1"/>
            </p:cNvSpPr>
            <p:nvPr/>
          </p:nvSpPr>
          <p:spPr bwMode="auto">
            <a:xfrm>
              <a:off x="2487613" y="2284222"/>
              <a:ext cx="85200" cy="534098"/>
            </a:xfrm>
            <a:custGeom>
              <a:avLst/>
              <a:gdLst>
                <a:gd name="T0" fmla="*/ 2147483646 w 22"/>
                <a:gd name="T1" fmla="*/ 2147483646 h 136"/>
                <a:gd name="T2" fmla="*/ 2147483646 w 22"/>
                <a:gd name="T3" fmla="*/ 2147483646 h 136"/>
                <a:gd name="T4" fmla="*/ 0 w 22"/>
                <a:gd name="T5" fmla="*/ 0 h 136"/>
                <a:gd name="T6" fmla="*/ 0 w 22"/>
                <a:gd name="T7" fmla="*/ 2147483646 h 136"/>
                <a:gd name="T8" fmla="*/ 2147483646 w 22"/>
                <a:gd name="T9" fmla="*/ 2147483646 h 136"/>
                <a:gd name="T10" fmla="*/ 2147483646 w 22"/>
                <a:gd name="T11" fmla="*/ 2147483646 h 136"/>
                <a:gd name="T12" fmla="*/ 0 60000 65536"/>
                <a:gd name="T13" fmla="*/ 0 60000 65536"/>
                <a:gd name="T14" fmla="*/ 0 60000 65536"/>
                <a:gd name="T15" fmla="*/ 0 60000 65536"/>
                <a:gd name="T16" fmla="*/ 0 60000 65536"/>
                <a:gd name="T17" fmla="*/ 0 60000 65536"/>
                <a:gd name="T18" fmla="*/ 0 w 22"/>
                <a:gd name="T19" fmla="*/ 0 h 136"/>
                <a:gd name="T20" fmla="*/ 22 w 22"/>
                <a:gd name="T21" fmla="*/ 136 h 136"/>
              </a:gdLst>
              <a:ahLst/>
              <a:cxnLst>
                <a:cxn ang="T12">
                  <a:pos x="T0" y="T1"/>
                </a:cxn>
                <a:cxn ang="T13">
                  <a:pos x="T2" y="T3"/>
                </a:cxn>
                <a:cxn ang="T14">
                  <a:pos x="T4" y="T5"/>
                </a:cxn>
                <a:cxn ang="T15">
                  <a:pos x="T6" y="T7"/>
                </a:cxn>
                <a:cxn ang="T16">
                  <a:pos x="T8" y="T9"/>
                </a:cxn>
                <a:cxn ang="T17">
                  <a:pos x="T10" y="T11"/>
                </a:cxn>
              </a:cxnLst>
              <a:rect l="T18" t="T19" r="T20" b="T21"/>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fr-MA"/>
            </a:p>
          </p:txBody>
        </p:sp>
        <p:sp>
          <p:nvSpPr>
            <p:cNvPr id="1047" name="Freeform 12">
              <a:extLst>
                <a:ext uri="{FF2B5EF4-FFF2-40B4-BE49-F238E27FC236}">
                  <a16:creationId xmlns:a16="http://schemas.microsoft.com/office/drawing/2014/main" id="{5DF19B70-7DD8-4F19-856B-3B7627364473}"/>
                </a:ext>
              </a:extLst>
            </p:cNvPr>
            <p:cNvSpPr>
              <a:spLocks noChangeArrowheads="1"/>
            </p:cNvSpPr>
            <p:nvPr/>
          </p:nvSpPr>
          <p:spPr bwMode="auto">
            <a:xfrm>
              <a:off x="2597156" y="2779108"/>
              <a:ext cx="550418" cy="1978191"/>
            </a:xfrm>
            <a:custGeom>
              <a:avLst/>
              <a:gdLst>
                <a:gd name="T0" fmla="*/ 2147483646 w 140"/>
                <a:gd name="T1" fmla="*/ 2147483646 h 504"/>
                <a:gd name="T2" fmla="*/ 2147483646 w 140"/>
                <a:gd name="T3" fmla="*/ 2147483646 h 504"/>
                <a:gd name="T4" fmla="*/ 2147483646 w 140"/>
                <a:gd name="T5" fmla="*/ 2147483646 h 504"/>
                <a:gd name="T6" fmla="*/ 2147483646 w 140"/>
                <a:gd name="T7" fmla="*/ 2147483646 h 504"/>
                <a:gd name="T8" fmla="*/ 0 w 140"/>
                <a:gd name="T9" fmla="*/ 0 h 504"/>
                <a:gd name="T10" fmla="*/ 2147483646 w 140"/>
                <a:gd name="T11" fmla="*/ 2147483646 h 504"/>
                <a:gd name="T12" fmla="*/ 2147483646 w 140"/>
                <a:gd name="T13" fmla="*/ 2147483646 h 504"/>
                <a:gd name="T14" fmla="*/ 0 60000 65536"/>
                <a:gd name="T15" fmla="*/ 0 60000 65536"/>
                <a:gd name="T16" fmla="*/ 0 60000 65536"/>
                <a:gd name="T17" fmla="*/ 0 60000 65536"/>
                <a:gd name="T18" fmla="*/ 0 60000 65536"/>
                <a:gd name="T19" fmla="*/ 0 60000 65536"/>
                <a:gd name="T20" fmla="*/ 0 60000 65536"/>
                <a:gd name="T21" fmla="*/ 0 w 140"/>
                <a:gd name="T22" fmla="*/ 0 h 504"/>
                <a:gd name="T23" fmla="*/ 140 w 140"/>
                <a:gd name="T24" fmla="*/ 504 h 50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fr-MA"/>
            </a:p>
          </p:txBody>
        </p:sp>
        <p:sp>
          <p:nvSpPr>
            <p:cNvPr id="1048" name="Freeform 13">
              <a:extLst>
                <a:ext uri="{FF2B5EF4-FFF2-40B4-BE49-F238E27FC236}">
                  <a16:creationId xmlns:a16="http://schemas.microsoft.com/office/drawing/2014/main" id="{9B8D60D1-5319-4AB8-92F5-E5B0940BFD5D}"/>
                </a:ext>
              </a:extLst>
            </p:cNvPr>
            <p:cNvSpPr>
              <a:spLocks noChangeArrowheads="1"/>
            </p:cNvSpPr>
            <p:nvPr/>
          </p:nvSpPr>
          <p:spPr bwMode="auto">
            <a:xfrm>
              <a:off x="3174622" y="4730255"/>
              <a:ext cx="519314" cy="1210171"/>
            </a:xfrm>
            <a:custGeom>
              <a:avLst/>
              <a:gdLst>
                <a:gd name="T0" fmla="*/ 2147483646 w 132"/>
                <a:gd name="T1" fmla="*/ 2147483646 h 308"/>
                <a:gd name="T2" fmla="*/ 0 w 132"/>
                <a:gd name="T3" fmla="*/ 0 h 308"/>
                <a:gd name="T4" fmla="*/ 0 w 132"/>
                <a:gd name="T5" fmla="*/ 2147483646 h 308"/>
                <a:gd name="T6" fmla="*/ 2147483646 w 132"/>
                <a:gd name="T7" fmla="*/ 2147483646 h 308"/>
                <a:gd name="T8" fmla="*/ 2147483646 w 132"/>
                <a:gd name="T9" fmla="*/ 2147483646 h 308"/>
                <a:gd name="T10" fmla="*/ 2147483646 w 132"/>
                <a:gd name="T11" fmla="*/ 2147483646 h 308"/>
                <a:gd name="T12" fmla="*/ 2147483646 w 132"/>
                <a:gd name="T13" fmla="*/ 2147483646 h 308"/>
                <a:gd name="T14" fmla="*/ 2147483646 w 132"/>
                <a:gd name="T15" fmla="*/ 2147483646 h 308"/>
                <a:gd name="T16" fmla="*/ 0 60000 65536"/>
                <a:gd name="T17" fmla="*/ 0 60000 65536"/>
                <a:gd name="T18" fmla="*/ 0 60000 65536"/>
                <a:gd name="T19" fmla="*/ 0 60000 65536"/>
                <a:gd name="T20" fmla="*/ 0 60000 65536"/>
                <a:gd name="T21" fmla="*/ 0 60000 65536"/>
                <a:gd name="T22" fmla="*/ 0 60000 65536"/>
                <a:gd name="T23" fmla="*/ 0 60000 65536"/>
                <a:gd name="T24" fmla="*/ 0 w 132"/>
                <a:gd name="T25" fmla="*/ 0 h 308"/>
                <a:gd name="T26" fmla="*/ 132 w 132"/>
                <a:gd name="T27" fmla="*/ 308 h 308"/>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fr-MA"/>
            </a:p>
          </p:txBody>
        </p:sp>
        <p:sp>
          <p:nvSpPr>
            <p:cNvPr id="1049" name="Freeform 14">
              <a:extLst>
                <a:ext uri="{FF2B5EF4-FFF2-40B4-BE49-F238E27FC236}">
                  <a16:creationId xmlns:a16="http://schemas.microsoft.com/office/drawing/2014/main" id="{DB215F35-7B15-466C-820F-0B3E9B827D08}"/>
                </a:ext>
              </a:extLst>
            </p:cNvPr>
            <p:cNvSpPr>
              <a:spLocks noChangeArrowheads="1"/>
            </p:cNvSpPr>
            <p:nvPr/>
          </p:nvSpPr>
          <p:spPr bwMode="auto">
            <a:xfrm>
              <a:off x="3305804" y="5630785"/>
              <a:ext cx="146057" cy="309641"/>
            </a:xfrm>
            <a:custGeom>
              <a:avLst/>
              <a:gdLst>
                <a:gd name="T0" fmla="*/ 2147483646 w 37"/>
                <a:gd name="T1" fmla="*/ 2147483646 h 79"/>
                <a:gd name="T2" fmla="*/ 2147483646 w 37"/>
                <a:gd name="T3" fmla="*/ 2147483646 h 79"/>
                <a:gd name="T4" fmla="*/ 0 w 37"/>
                <a:gd name="T5" fmla="*/ 0 h 79"/>
                <a:gd name="T6" fmla="*/ 2147483646 w 37"/>
                <a:gd name="T7" fmla="*/ 2147483646 h 79"/>
                <a:gd name="T8" fmla="*/ 0 60000 65536"/>
                <a:gd name="T9" fmla="*/ 0 60000 65536"/>
                <a:gd name="T10" fmla="*/ 0 60000 65536"/>
                <a:gd name="T11" fmla="*/ 0 60000 65536"/>
                <a:gd name="T12" fmla="*/ 0 w 37"/>
                <a:gd name="T13" fmla="*/ 0 h 79"/>
                <a:gd name="T14" fmla="*/ 37 w 37"/>
                <a:gd name="T15" fmla="*/ 79 h 79"/>
              </a:gdLst>
              <a:ahLst/>
              <a:cxnLst>
                <a:cxn ang="T8">
                  <a:pos x="T0" y="T1"/>
                </a:cxn>
                <a:cxn ang="T9">
                  <a:pos x="T2" y="T3"/>
                </a:cxn>
                <a:cxn ang="T10">
                  <a:pos x="T4" y="T5"/>
                </a:cxn>
                <a:cxn ang="T11">
                  <a:pos x="T6" y="T7"/>
                </a:cxn>
              </a:cxnLst>
              <a:rect l="T12" t="T13" r="T14" b="T15"/>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fr-MA"/>
            </a:p>
          </p:txBody>
        </p:sp>
        <p:sp>
          <p:nvSpPr>
            <p:cNvPr id="1050" name="Freeform 15">
              <a:extLst>
                <a:ext uri="{FF2B5EF4-FFF2-40B4-BE49-F238E27FC236}">
                  <a16:creationId xmlns:a16="http://schemas.microsoft.com/office/drawing/2014/main" id="{C450EE95-7ACD-4038-B922-EA8AE5776BCC}"/>
                </a:ext>
              </a:extLst>
            </p:cNvPr>
            <p:cNvSpPr>
              <a:spLocks noChangeArrowheads="1"/>
            </p:cNvSpPr>
            <p:nvPr/>
          </p:nvSpPr>
          <p:spPr bwMode="auto">
            <a:xfrm>
              <a:off x="2572813" y="2818321"/>
              <a:ext cx="700533" cy="2834099"/>
            </a:xfrm>
            <a:custGeom>
              <a:avLst/>
              <a:gdLst>
                <a:gd name="T0" fmla="*/ 2147483646 w 178"/>
                <a:gd name="T1" fmla="*/ 2147483646 h 722"/>
                <a:gd name="T2" fmla="*/ 2147483646 w 178"/>
                <a:gd name="T3" fmla="*/ 2147483646 h 722"/>
                <a:gd name="T4" fmla="*/ 2147483646 w 178"/>
                <a:gd name="T5" fmla="*/ 2147483646 h 722"/>
                <a:gd name="T6" fmla="*/ 2147483646 w 178"/>
                <a:gd name="T7" fmla="*/ 2147483646 h 722"/>
                <a:gd name="T8" fmla="*/ 0 w 178"/>
                <a:gd name="T9" fmla="*/ 0 h 722"/>
                <a:gd name="T10" fmla="*/ 2147483646 w 178"/>
                <a:gd name="T11" fmla="*/ 2147483646 h 722"/>
                <a:gd name="T12" fmla="*/ 2147483646 w 178"/>
                <a:gd name="T13" fmla="*/ 2147483646 h 722"/>
                <a:gd name="T14" fmla="*/ 2147483646 w 178"/>
                <a:gd name="T15" fmla="*/ 2147483646 h 722"/>
                <a:gd name="T16" fmla="*/ 2147483646 w 178"/>
                <a:gd name="T17" fmla="*/ 2147483646 h 722"/>
                <a:gd name="T18" fmla="*/ 2147483646 w 178"/>
                <a:gd name="T19" fmla="*/ 2147483646 h 722"/>
                <a:gd name="T20" fmla="*/ 2147483646 w 178"/>
                <a:gd name="T21" fmla="*/ 2147483646 h 722"/>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78"/>
                <a:gd name="T34" fmla="*/ 0 h 722"/>
                <a:gd name="T35" fmla="*/ 178 w 178"/>
                <a:gd name="T36" fmla="*/ 722 h 722"/>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fr-MA"/>
            </a:p>
          </p:txBody>
        </p:sp>
        <p:sp>
          <p:nvSpPr>
            <p:cNvPr id="1051" name="Freeform 16">
              <a:extLst>
                <a:ext uri="{FF2B5EF4-FFF2-40B4-BE49-F238E27FC236}">
                  <a16:creationId xmlns:a16="http://schemas.microsoft.com/office/drawing/2014/main" id="{37A9FFB5-8680-44C5-AC7E-5A7389676EFB}"/>
                </a:ext>
              </a:extLst>
            </p:cNvPr>
            <p:cNvSpPr>
              <a:spLocks noChangeArrowheads="1"/>
            </p:cNvSpPr>
            <p:nvPr/>
          </p:nvSpPr>
          <p:spPr bwMode="auto">
            <a:xfrm>
              <a:off x="2506546" y="285750"/>
              <a:ext cx="90610" cy="2493358"/>
            </a:xfrm>
            <a:custGeom>
              <a:avLst/>
              <a:gdLst>
                <a:gd name="T0" fmla="*/ 2147483646 w 23"/>
                <a:gd name="T1" fmla="*/ 2147483646 h 635"/>
                <a:gd name="T2" fmla="*/ 2147483646 w 23"/>
                <a:gd name="T3" fmla="*/ 2147483646 h 635"/>
                <a:gd name="T4" fmla="*/ 2147483646 w 23"/>
                <a:gd name="T5" fmla="*/ 2147483646 h 635"/>
                <a:gd name="T6" fmla="*/ 2147483646 w 23"/>
                <a:gd name="T7" fmla="*/ 2147483646 h 635"/>
                <a:gd name="T8" fmla="*/ 2147483646 w 23"/>
                <a:gd name="T9" fmla="*/ 2147483646 h 635"/>
                <a:gd name="T10" fmla="*/ 2147483646 w 23"/>
                <a:gd name="T11" fmla="*/ 2147483646 h 635"/>
                <a:gd name="T12" fmla="*/ 2147483646 w 23"/>
                <a:gd name="T13" fmla="*/ 0 h 635"/>
                <a:gd name="T14" fmla="*/ 2147483646 w 23"/>
                <a:gd name="T15" fmla="*/ 0 h 635"/>
                <a:gd name="T16" fmla="*/ 2147483646 w 23"/>
                <a:gd name="T17" fmla="*/ 2147483646 h 635"/>
                <a:gd name="T18" fmla="*/ 2147483646 w 23"/>
                <a:gd name="T19" fmla="*/ 2147483646 h 63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3"/>
                <a:gd name="T31" fmla="*/ 0 h 635"/>
                <a:gd name="T32" fmla="*/ 23 w 23"/>
                <a:gd name="T33" fmla="*/ 635 h 635"/>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fr-MA"/>
            </a:p>
          </p:txBody>
        </p:sp>
        <p:sp>
          <p:nvSpPr>
            <p:cNvPr id="1052" name="Freeform 17">
              <a:extLst>
                <a:ext uri="{FF2B5EF4-FFF2-40B4-BE49-F238E27FC236}">
                  <a16:creationId xmlns:a16="http://schemas.microsoft.com/office/drawing/2014/main" id="{1A3EB002-4BB4-4FB7-AE07-AA25A43B2D88}"/>
                </a:ext>
              </a:extLst>
            </p:cNvPr>
            <p:cNvSpPr>
              <a:spLocks noChangeArrowheads="1"/>
            </p:cNvSpPr>
            <p:nvPr/>
          </p:nvSpPr>
          <p:spPr bwMode="auto">
            <a:xfrm>
              <a:off x="2553880" y="2599273"/>
              <a:ext cx="67619" cy="420517"/>
            </a:xfrm>
            <a:custGeom>
              <a:avLst/>
              <a:gdLst>
                <a:gd name="T0" fmla="*/ 0 w 17"/>
                <a:gd name="T1" fmla="*/ 0 h 107"/>
                <a:gd name="T2" fmla="*/ 2147483646 w 17"/>
                <a:gd name="T3" fmla="*/ 2147483646 h 107"/>
                <a:gd name="T4" fmla="*/ 2147483646 w 17"/>
                <a:gd name="T5" fmla="*/ 2147483646 h 107"/>
                <a:gd name="T6" fmla="*/ 2147483646 w 17"/>
                <a:gd name="T7" fmla="*/ 2147483646 h 107"/>
                <a:gd name="T8" fmla="*/ 2147483646 w 17"/>
                <a:gd name="T9" fmla="*/ 2147483646 h 107"/>
                <a:gd name="T10" fmla="*/ 0 w 17"/>
                <a:gd name="T11" fmla="*/ 0 h 107"/>
                <a:gd name="T12" fmla="*/ 0 60000 65536"/>
                <a:gd name="T13" fmla="*/ 0 60000 65536"/>
                <a:gd name="T14" fmla="*/ 0 60000 65536"/>
                <a:gd name="T15" fmla="*/ 0 60000 65536"/>
                <a:gd name="T16" fmla="*/ 0 60000 65536"/>
                <a:gd name="T17" fmla="*/ 0 60000 65536"/>
                <a:gd name="T18" fmla="*/ 0 w 17"/>
                <a:gd name="T19" fmla="*/ 0 h 107"/>
                <a:gd name="T20" fmla="*/ 17 w 17"/>
                <a:gd name="T21" fmla="*/ 107 h 107"/>
              </a:gdLst>
              <a:ahLst/>
              <a:cxnLst>
                <a:cxn ang="T12">
                  <a:pos x="T0" y="T1"/>
                </a:cxn>
                <a:cxn ang="T13">
                  <a:pos x="T2" y="T3"/>
                </a:cxn>
                <a:cxn ang="T14">
                  <a:pos x="T4" y="T5"/>
                </a:cxn>
                <a:cxn ang="T15">
                  <a:pos x="T6" y="T7"/>
                </a:cxn>
                <a:cxn ang="T16">
                  <a:pos x="T8" y="T9"/>
                </a:cxn>
                <a:cxn ang="T17">
                  <a:pos x="T10" y="T11"/>
                </a:cxn>
              </a:cxnLst>
              <a:rect l="T18" t="T19" r="T20" b="T21"/>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fr-MA"/>
            </a:p>
          </p:txBody>
        </p:sp>
        <p:sp>
          <p:nvSpPr>
            <p:cNvPr id="1053" name="Freeform 18">
              <a:extLst>
                <a:ext uri="{FF2B5EF4-FFF2-40B4-BE49-F238E27FC236}">
                  <a16:creationId xmlns:a16="http://schemas.microsoft.com/office/drawing/2014/main" id="{E3195A62-DE67-4CF8-ABA2-C4E309B4BCB5}"/>
                </a:ext>
              </a:extLst>
            </p:cNvPr>
            <p:cNvSpPr>
              <a:spLocks noChangeArrowheads="1"/>
            </p:cNvSpPr>
            <p:nvPr/>
          </p:nvSpPr>
          <p:spPr bwMode="auto">
            <a:xfrm>
              <a:off x="3143518" y="4757298"/>
              <a:ext cx="162286" cy="873487"/>
            </a:xfrm>
            <a:custGeom>
              <a:avLst/>
              <a:gdLst>
                <a:gd name="T0" fmla="*/ 0 w 41"/>
                <a:gd name="T1" fmla="*/ 0 h 222"/>
                <a:gd name="T2" fmla="*/ 2147483646 w 41"/>
                <a:gd name="T3" fmla="*/ 2147483646 h 222"/>
                <a:gd name="T4" fmla="*/ 2147483646 w 41"/>
                <a:gd name="T5" fmla="*/ 2147483646 h 222"/>
                <a:gd name="T6" fmla="*/ 2147483646 w 41"/>
                <a:gd name="T7" fmla="*/ 2147483646 h 222"/>
                <a:gd name="T8" fmla="*/ 2147483646 w 41"/>
                <a:gd name="T9" fmla="*/ 2147483646 h 222"/>
                <a:gd name="T10" fmla="*/ 2147483646 w 41"/>
                <a:gd name="T11" fmla="*/ 2147483646 h 222"/>
                <a:gd name="T12" fmla="*/ 2147483646 w 41"/>
                <a:gd name="T13" fmla="*/ 2147483646 h 222"/>
                <a:gd name="T14" fmla="*/ 2147483646 w 41"/>
                <a:gd name="T15" fmla="*/ 2147483646 h 222"/>
                <a:gd name="T16" fmla="*/ 2147483646 w 41"/>
                <a:gd name="T17" fmla="*/ 2147483646 h 222"/>
                <a:gd name="T18" fmla="*/ 0 w 41"/>
                <a:gd name="T19" fmla="*/ 0 h 22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41"/>
                <a:gd name="T31" fmla="*/ 0 h 222"/>
                <a:gd name="T32" fmla="*/ 41 w 41"/>
                <a:gd name="T33" fmla="*/ 222 h 222"/>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fr-MA"/>
            </a:p>
          </p:txBody>
        </p:sp>
        <p:sp>
          <p:nvSpPr>
            <p:cNvPr id="1054" name="Freeform 19">
              <a:extLst>
                <a:ext uri="{FF2B5EF4-FFF2-40B4-BE49-F238E27FC236}">
                  <a16:creationId xmlns:a16="http://schemas.microsoft.com/office/drawing/2014/main" id="{65F06655-503A-4DBE-868F-96901EA2C2AB}"/>
                </a:ext>
              </a:extLst>
            </p:cNvPr>
            <p:cNvSpPr>
              <a:spLocks noChangeArrowheads="1"/>
            </p:cNvSpPr>
            <p:nvPr/>
          </p:nvSpPr>
          <p:spPr bwMode="auto">
            <a:xfrm>
              <a:off x="3147575" y="1282282"/>
              <a:ext cx="1768913" cy="3447973"/>
            </a:xfrm>
            <a:custGeom>
              <a:avLst/>
              <a:gdLst>
                <a:gd name="T0" fmla="*/ 2147483646 w 450"/>
                <a:gd name="T1" fmla="*/ 2147483646 h 878"/>
                <a:gd name="T2" fmla="*/ 2147483646 w 450"/>
                <a:gd name="T3" fmla="*/ 2147483646 h 878"/>
                <a:gd name="T4" fmla="*/ 2147483646 w 450"/>
                <a:gd name="T5" fmla="*/ 2147483646 h 878"/>
                <a:gd name="T6" fmla="*/ 2147483646 w 450"/>
                <a:gd name="T7" fmla="*/ 2147483646 h 878"/>
                <a:gd name="T8" fmla="*/ 2147483646 w 450"/>
                <a:gd name="T9" fmla="*/ 2147483646 h 878"/>
                <a:gd name="T10" fmla="*/ 2147483646 w 450"/>
                <a:gd name="T11" fmla="*/ 2147483646 h 878"/>
                <a:gd name="T12" fmla="*/ 2147483646 w 450"/>
                <a:gd name="T13" fmla="*/ 2147483646 h 878"/>
                <a:gd name="T14" fmla="*/ 2147483646 w 450"/>
                <a:gd name="T15" fmla="*/ 0 h 878"/>
                <a:gd name="T16" fmla="*/ 2147483646 w 450"/>
                <a:gd name="T17" fmla="*/ 2147483646 h 878"/>
                <a:gd name="T18" fmla="*/ 2147483646 w 450"/>
                <a:gd name="T19" fmla="*/ 2147483646 h 878"/>
                <a:gd name="T20" fmla="*/ 2147483646 w 450"/>
                <a:gd name="T21" fmla="*/ 2147483646 h 878"/>
                <a:gd name="T22" fmla="*/ 2147483646 w 450"/>
                <a:gd name="T23" fmla="*/ 2147483646 h 878"/>
                <a:gd name="T24" fmla="*/ 2147483646 w 450"/>
                <a:gd name="T25" fmla="*/ 2147483646 h 878"/>
                <a:gd name="T26" fmla="*/ 0 w 450"/>
                <a:gd name="T27" fmla="*/ 2147483646 h 878"/>
                <a:gd name="T28" fmla="*/ 0 w 450"/>
                <a:gd name="T29" fmla="*/ 2147483646 h 878"/>
                <a:gd name="T30" fmla="*/ 2147483646 w 450"/>
                <a:gd name="T31" fmla="*/ 2147483646 h 878"/>
                <a:gd name="T32" fmla="*/ 2147483646 w 450"/>
                <a:gd name="T33" fmla="*/ 2147483646 h 878"/>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450"/>
                <a:gd name="T52" fmla="*/ 0 h 878"/>
                <a:gd name="T53" fmla="*/ 450 w 450"/>
                <a:gd name="T54" fmla="*/ 878 h 878"/>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fr-MA"/>
            </a:p>
          </p:txBody>
        </p:sp>
        <p:sp>
          <p:nvSpPr>
            <p:cNvPr id="1055" name="Freeform 20">
              <a:extLst>
                <a:ext uri="{FF2B5EF4-FFF2-40B4-BE49-F238E27FC236}">
                  <a16:creationId xmlns:a16="http://schemas.microsoft.com/office/drawing/2014/main" id="{3E603773-7121-42C4-B419-20F3130A13E2}"/>
                </a:ext>
              </a:extLst>
            </p:cNvPr>
            <p:cNvSpPr>
              <a:spLocks noChangeArrowheads="1"/>
            </p:cNvSpPr>
            <p:nvPr/>
          </p:nvSpPr>
          <p:spPr bwMode="auto">
            <a:xfrm>
              <a:off x="3273346" y="5652419"/>
              <a:ext cx="137943" cy="288007"/>
            </a:xfrm>
            <a:custGeom>
              <a:avLst/>
              <a:gdLst>
                <a:gd name="T0" fmla="*/ 0 w 35"/>
                <a:gd name="T1" fmla="*/ 0 h 73"/>
                <a:gd name="T2" fmla="*/ 2147483646 w 35"/>
                <a:gd name="T3" fmla="*/ 2147483646 h 73"/>
                <a:gd name="T4" fmla="*/ 2147483646 w 35"/>
                <a:gd name="T5" fmla="*/ 2147483646 h 73"/>
                <a:gd name="T6" fmla="*/ 0 w 35"/>
                <a:gd name="T7" fmla="*/ 0 h 73"/>
                <a:gd name="T8" fmla="*/ 0 60000 65536"/>
                <a:gd name="T9" fmla="*/ 0 60000 65536"/>
                <a:gd name="T10" fmla="*/ 0 60000 65536"/>
                <a:gd name="T11" fmla="*/ 0 60000 65536"/>
                <a:gd name="T12" fmla="*/ 0 w 35"/>
                <a:gd name="T13" fmla="*/ 0 h 73"/>
                <a:gd name="T14" fmla="*/ 35 w 35"/>
                <a:gd name="T15" fmla="*/ 73 h 73"/>
              </a:gdLst>
              <a:ahLst/>
              <a:cxnLst>
                <a:cxn ang="T8">
                  <a:pos x="T0" y="T1"/>
                </a:cxn>
                <a:cxn ang="T9">
                  <a:pos x="T2" y="T3"/>
                </a:cxn>
                <a:cxn ang="T10">
                  <a:pos x="T4" y="T5"/>
                </a:cxn>
                <a:cxn ang="T11">
                  <a:pos x="T6" y="T7"/>
                </a:cxn>
              </a:cxnLst>
              <a:rect l="T12" t="T13" r="T14" b="T15"/>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fr-MA"/>
            </a:p>
          </p:txBody>
        </p:sp>
        <p:sp>
          <p:nvSpPr>
            <p:cNvPr id="1056" name="Freeform 21">
              <a:extLst>
                <a:ext uri="{FF2B5EF4-FFF2-40B4-BE49-F238E27FC236}">
                  <a16:creationId xmlns:a16="http://schemas.microsoft.com/office/drawing/2014/main" id="{6516F0B5-209F-4F68-846C-1586446C38D0}"/>
                </a:ext>
              </a:extLst>
            </p:cNvPr>
            <p:cNvSpPr>
              <a:spLocks noChangeArrowheads="1"/>
            </p:cNvSpPr>
            <p:nvPr/>
          </p:nvSpPr>
          <p:spPr bwMode="auto">
            <a:xfrm>
              <a:off x="3143518" y="4655887"/>
              <a:ext cx="31104" cy="189300"/>
            </a:xfrm>
            <a:custGeom>
              <a:avLst/>
              <a:gdLst>
                <a:gd name="T0" fmla="*/ 2147483646 w 8"/>
                <a:gd name="T1" fmla="*/ 2147483646 h 48"/>
                <a:gd name="T2" fmla="*/ 2147483646 w 8"/>
                <a:gd name="T3" fmla="*/ 2147483646 h 48"/>
                <a:gd name="T4" fmla="*/ 2147483646 w 8"/>
                <a:gd name="T5" fmla="*/ 2147483646 h 48"/>
                <a:gd name="T6" fmla="*/ 2147483646 w 8"/>
                <a:gd name="T7" fmla="*/ 0 h 48"/>
                <a:gd name="T8" fmla="*/ 0 w 8"/>
                <a:gd name="T9" fmla="*/ 2147483646 h 48"/>
                <a:gd name="T10" fmla="*/ 2147483646 w 8"/>
                <a:gd name="T11" fmla="*/ 2147483646 h 48"/>
                <a:gd name="T12" fmla="*/ 0 60000 65536"/>
                <a:gd name="T13" fmla="*/ 0 60000 65536"/>
                <a:gd name="T14" fmla="*/ 0 60000 65536"/>
                <a:gd name="T15" fmla="*/ 0 60000 65536"/>
                <a:gd name="T16" fmla="*/ 0 60000 65536"/>
                <a:gd name="T17" fmla="*/ 0 60000 65536"/>
                <a:gd name="T18" fmla="*/ 0 w 8"/>
                <a:gd name="T19" fmla="*/ 0 h 48"/>
                <a:gd name="T20" fmla="*/ 8 w 8"/>
                <a:gd name="T21" fmla="*/ 48 h 48"/>
              </a:gdLst>
              <a:ahLst/>
              <a:cxnLst>
                <a:cxn ang="T12">
                  <a:pos x="T0" y="T1"/>
                </a:cxn>
                <a:cxn ang="T13">
                  <a:pos x="T2" y="T3"/>
                </a:cxn>
                <a:cxn ang="T14">
                  <a:pos x="T4" y="T5"/>
                </a:cxn>
                <a:cxn ang="T15">
                  <a:pos x="T6" y="T7"/>
                </a:cxn>
                <a:cxn ang="T16">
                  <a:pos x="T8" y="T9"/>
                </a:cxn>
                <a:cxn ang="T17">
                  <a:pos x="T10" y="T11"/>
                </a:cxn>
              </a:cxnLst>
              <a:rect l="T18" t="T19" r="T20" b="T21"/>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fr-MA"/>
            </a:p>
          </p:txBody>
        </p:sp>
        <p:sp>
          <p:nvSpPr>
            <p:cNvPr id="1057" name="Freeform 22">
              <a:extLst>
                <a:ext uri="{FF2B5EF4-FFF2-40B4-BE49-F238E27FC236}">
                  <a16:creationId xmlns:a16="http://schemas.microsoft.com/office/drawing/2014/main" id="{C7CB84AA-BF39-4636-B027-A6561ED22F95}"/>
                </a:ext>
              </a:extLst>
            </p:cNvPr>
            <p:cNvSpPr>
              <a:spLocks noChangeArrowheads="1"/>
            </p:cNvSpPr>
            <p:nvPr/>
          </p:nvSpPr>
          <p:spPr bwMode="auto">
            <a:xfrm>
              <a:off x="3211137" y="5410385"/>
              <a:ext cx="204209" cy="530041"/>
            </a:xfrm>
            <a:custGeom>
              <a:avLst/>
              <a:gdLst>
                <a:gd name="T0" fmla="*/ 2147483646 w 52"/>
                <a:gd name="T1" fmla="*/ 2147483646 h 135"/>
                <a:gd name="T2" fmla="*/ 0 w 52"/>
                <a:gd name="T3" fmla="*/ 0 h 135"/>
                <a:gd name="T4" fmla="*/ 2147483646 w 52"/>
                <a:gd name="T5" fmla="*/ 2147483646 h 135"/>
                <a:gd name="T6" fmla="*/ 2147483646 w 52"/>
                <a:gd name="T7" fmla="*/ 2147483646 h 135"/>
                <a:gd name="T8" fmla="*/ 2147483646 w 52"/>
                <a:gd name="T9" fmla="*/ 2147483646 h 135"/>
                <a:gd name="T10" fmla="*/ 2147483646 w 52"/>
                <a:gd name="T11" fmla="*/ 2147483646 h 135"/>
                <a:gd name="T12" fmla="*/ 2147483646 w 52"/>
                <a:gd name="T13" fmla="*/ 2147483646 h 135"/>
                <a:gd name="T14" fmla="*/ 2147483646 w 52"/>
                <a:gd name="T15" fmla="*/ 2147483646 h 135"/>
                <a:gd name="T16" fmla="*/ 0 60000 65536"/>
                <a:gd name="T17" fmla="*/ 0 60000 65536"/>
                <a:gd name="T18" fmla="*/ 0 60000 65536"/>
                <a:gd name="T19" fmla="*/ 0 60000 65536"/>
                <a:gd name="T20" fmla="*/ 0 60000 65536"/>
                <a:gd name="T21" fmla="*/ 0 60000 65536"/>
                <a:gd name="T22" fmla="*/ 0 60000 65536"/>
                <a:gd name="T23" fmla="*/ 0 60000 65536"/>
                <a:gd name="T24" fmla="*/ 0 w 52"/>
                <a:gd name="T25" fmla="*/ 0 h 135"/>
                <a:gd name="T26" fmla="*/ 52 w 52"/>
                <a:gd name="T27" fmla="*/ 135 h 13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fr-MA"/>
            </a:p>
          </p:txBody>
        </p:sp>
      </p:grpSp>
      <p:grpSp>
        <p:nvGrpSpPr>
          <p:cNvPr id="1027" name="Group 9">
            <a:extLst>
              <a:ext uri="{FF2B5EF4-FFF2-40B4-BE49-F238E27FC236}">
                <a16:creationId xmlns:a16="http://schemas.microsoft.com/office/drawing/2014/main" id="{7C997254-345A-4260-9AAF-BAFE1E4DCC57}"/>
              </a:ext>
            </a:extLst>
          </p:cNvPr>
          <p:cNvGrpSpPr>
            <a:grpSpLocks/>
          </p:cNvGrpSpPr>
          <p:nvPr/>
        </p:nvGrpSpPr>
        <p:grpSpPr bwMode="auto">
          <a:xfrm>
            <a:off x="26988" y="0"/>
            <a:ext cx="2357437" cy="6853238"/>
            <a:chOff x="6627813" y="194833"/>
            <a:chExt cx="1952625" cy="5678918"/>
          </a:xfrm>
        </p:grpSpPr>
        <p:sp>
          <p:nvSpPr>
            <p:cNvPr id="1034" name="Freeform 27">
              <a:extLst>
                <a:ext uri="{FF2B5EF4-FFF2-40B4-BE49-F238E27FC236}">
                  <a16:creationId xmlns:a16="http://schemas.microsoft.com/office/drawing/2014/main" id="{C7D453E0-68E0-4219-AA08-F2A55A19C638}"/>
                </a:ext>
              </a:extLst>
            </p:cNvPr>
            <p:cNvSpPr>
              <a:spLocks noChangeArrowheads="1"/>
            </p:cNvSpPr>
            <p:nvPr/>
          </p:nvSpPr>
          <p:spPr bwMode="auto">
            <a:xfrm>
              <a:off x="6627813" y="194833"/>
              <a:ext cx="408933" cy="3646504"/>
            </a:xfrm>
            <a:custGeom>
              <a:avLst/>
              <a:gdLst>
                <a:gd name="T0" fmla="*/ 2147483646 w 103"/>
                <a:gd name="T1" fmla="*/ 2147483646 h 920"/>
                <a:gd name="T2" fmla="*/ 2147483646 w 103"/>
                <a:gd name="T3" fmla="*/ 2147483646 h 920"/>
                <a:gd name="T4" fmla="*/ 2147483646 w 103"/>
                <a:gd name="T5" fmla="*/ 2147483646 h 920"/>
                <a:gd name="T6" fmla="*/ 2147483646 w 103"/>
                <a:gd name="T7" fmla="*/ 2147483646 h 920"/>
                <a:gd name="T8" fmla="*/ 2147483646 w 103"/>
                <a:gd name="T9" fmla="*/ 2147483646 h 920"/>
                <a:gd name="T10" fmla="*/ 2147483646 w 103"/>
                <a:gd name="T11" fmla="*/ 2147483646 h 920"/>
                <a:gd name="T12" fmla="*/ 2147483646 w 103"/>
                <a:gd name="T13" fmla="*/ 2147483646 h 920"/>
                <a:gd name="T14" fmla="*/ 2147483646 w 103"/>
                <a:gd name="T15" fmla="*/ 2147483646 h 920"/>
                <a:gd name="T16" fmla="*/ 2147483646 w 103"/>
                <a:gd name="T17" fmla="*/ 2147483646 h 920"/>
                <a:gd name="T18" fmla="*/ 2147483646 w 103"/>
                <a:gd name="T19" fmla="*/ 2147483646 h 920"/>
                <a:gd name="T20" fmla="*/ 2147483646 w 103"/>
                <a:gd name="T21" fmla="*/ 2147483646 h 920"/>
                <a:gd name="T22" fmla="*/ 2147483646 w 103"/>
                <a:gd name="T23" fmla="*/ 0 h 920"/>
                <a:gd name="T24" fmla="*/ 0 w 103"/>
                <a:gd name="T25" fmla="*/ 0 h 920"/>
                <a:gd name="T26" fmla="*/ 2147483646 w 103"/>
                <a:gd name="T27" fmla="*/ 2147483646 h 920"/>
                <a:gd name="T28" fmla="*/ 2147483646 w 103"/>
                <a:gd name="T29" fmla="*/ 2147483646 h 92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03"/>
                <a:gd name="T46" fmla="*/ 0 h 920"/>
                <a:gd name="T47" fmla="*/ 103 w 103"/>
                <a:gd name="T48" fmla="*/ 920 h 920"/>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fr-MA"/>
            </a:p>
          </p:txBody>
        </p:sp>
        <p:sp>
          <p:nvSpPr>
            <p:cNvPr id="1035" name="Freeform 28">
              <a:extLst>
                <a:ext uri="{FF2B5EF4-FFF2-40B4-BE49-F238E27FC236}">
                  <a16:creationId xmlns:a16="http://schemas.microsoft.com/office/drawing/2014/main" id="{73C12F77-740E-4D51-9902-78AA2BC79AD1}"/>
                </a:ext>
              </a:extLst>
            </p:cNvPr>
            <p:cNvSpPr>
              <a:spLocks noChangeArrowheads="1"/>
            </p:cNvSpPr>
            <p:nvPr/>
          </p:nvSpPr>
          <p:spPr bwMode="auto">
            <a:xfrm>
              <a:off x="7061730" y="3771618"/>
              <a:ext cx="349763" cy="1310216"/>
            </a:xfrm>
            <a:custGeom>
              <a:avLst/>
              <a:gdLst>
                <a:gd name="T0" fmla="*/ 2147483646 w 88"/>
                <a:gd name="T1" fmla="*/ 2147483646 h 330"/>
                <a:gd name="T2" fmla="*/ 2147483646 w 88"/>
                <a:gd name="T3" fmla="*/ 2147483646 h 330"/>
                <a:gd name="T4" fmla="*/ 2147483646 w 88"/>
                <a:gd name="T5" fmla="*/ 2147483646 h 330"/>
                <a:gd name="T6" fmla="*/ 2147483646 w 88"/>
                <a:gd name="T7" fmla="*/ 2147483646 h 330"/>
                <a:gd name="T8" fmla="*/ 2147483646 w 88"/>
                <a:gd name="T9" fmla="*/ 2147483646 h 330"/>
                <a:gd name="T10" fmla="*/ 0 w 88"/>
                <a:gd name="T11" fmla="*/ 0 h 330"/>
                <a:gd name="T12" fmla="*/ 2147483646 w 88"/>
                <a:gd name="T13" fmla="*/ 2147483646 h 330"/>
                <a:gd name="T14" fmla="*/ 2147483646 w 88"/>
                <a:gd name="T15" fmla="*/ 2147483646 h 330"/>
                <a:gd name="T16" fmla="*/ 0 60000 65536"/>
                <a:gd name="T17" fmla="*/ 0 60000 65536"/>
                <a:gd name="T18" fmla="*/ 0 60000 65536"/>
                <a:gd name="T19" fmla="*/ 0 60000 65536"/>
                <a:gd name="T20" fmla="*/ 0 60000 65536"/>
                <a:gd name="T21" fmla="*/ 0 60000 65536"/>
                <a:gd name="T22" fmla="*/ 0 60000 65536"/>
                <a:gd name="T23" fmla="*/ 0 60000 65536"/>
                <a:gd name="T24" fmla="*/ 0 w 88"/>
                <a:gd name="T25" fmla="*/ 0 h 330"/>
                <a:gd name="T26" fmla="*/ 88 w 88"/>
                <a:gd name="T27" fmla="*/ 330 h 33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fr-MA"/>
            </a:p>
          </p:txBody>
        </p:sp>
        <p:sp>
          <p:nvSpPr>
            <p:cNvPr id="1036" name="Freeform 29">
              <a:extLst>
                <a:ext uri="{FF2B5EF4-FFF2-40B4-BE49-F238E27FC236}">
                  <a16:creationId xmlns:a16="http://schemas.microsoft.com/office/drawing/2014/main" id="{BF13271E-F74C-40B5-B53B-6184AFA9EE12}"/>
                </a:ext>
              </a:extLst>
            </p:cNvPr>
            <p:cNvSpPr>
              <a:spLocks noChangeArrowheads="1"/>
            </p:cNvSpPr>
            <p:nvPr/>
          </p:nvSpPr>
          <p:spPr bwMode="auto">
            <a:xfrm>
              <a:off x="7439105" y="5052893"/>
              <a:ext cx="357653" cy="820858"/>
            </a:xfrm>
            <a:custGeom>
              <a:avLst/>
              <a:gdLst>
                <a:gd name="T0" fmla="*/ 2147483646 w 90"/>
                <a:gd name="T1" fmla="*/ 2147483646 h 207"/>
                <a:gd name="T2" fmla="*/ 0 w 90"/>
                <a:gd name="T3" fmla="*/ 0 h 207"/>
                <a:gd name="T4" fmla="*/ 2147483646 w 90"/>
                <a:gd name="T5" fmla="*/ 2147483646 h 207"/>
                <a:gd name="T6" fmla="*/ 2147483646 w 90"/>
                <a:gd name="T7" fmla="*/ 2147483646 h 207"/>
                <a:gd name="T8" fmla="*/ 2147483646 w 90"/>
                <a:gd name="T9" fmla="*/ 2147483646 h 207"/>
                <a:gd name="T10" fmla="*/ 2147483646 w 90"/>
                <a:gd name="T11" fmla="*/ 2147483646 h 207"/>
                <a:gd name="T12" fmla="*/ 2147483646 w 90"/>
                <a:gd name="T13" fmla="*/ 2147483646 h 207"/>
                <a:gd name="T14" fmla="*/ 2147483646 w 90"/>
                <a:gd name="T15" fmla="*/ 2147483646 h 207"/>
                <a:gd name="T16" fmla="*/ 0 60000 65536"/>
                <a:gd name="T17" fmla="*/ 0 60000 65536"/>
                <a:gd name="T18" fmla="*/ 0 60000 65536"/>
                <a:gd name="T19" fmla="*/ 0 60000 65536"/>
                <a:gd name="T20" fmla="*/ 0 60000 65536"/>
                <a:gd name="T21" fmla="*/ 0 60000 65536"/>
                <a:gd name="T22" fmla="*/ 0 60000 65536"/>
                <a:gd name="T23" fmla="*/ 0 60000 65536"/>
                <a:gd name="T24" fmla="*/ 0 w 90"/>
                <a:gd name="T25" fmla="*/ 0 h 207"/>
                <a:gd name="T26" fmla="*/ 90 w 90"/>
                <a:gd name="T27" fmla="*/ 207 h 20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fr-MA"/>
            </a:p>
          </p:txBody>
        </p:sp>
        <p:sp>
          <p:nvSpPr>
            <p:cNvPr id="1037" name="Freeform 30">
              <a:extLst>
                <a:ext uri="{FF2B5EF4-FFF2-40B4-BE49-F238E27FC236}">
                  <a16:creationId xmlns:a16="http://schemas.microsoft.com/office/drawing/2014/main" id="{92F9D742-1B51-4E85-AD40-9BE58F0F4CCB}"/>
                </a:ext>
              </a:extLst>
            </p:cNvPr>
            <p:cNvSpPr>
              <a:spLocks noChangeArrowheads="1"/>
            </p:cNvSpPr>
            <p:nvPr/>
          </p:nvSpPr>
          <p:spPr bwMode="auto">
            <a:xfrm>
              <a:off x="7036746" y="3811082"/>
              <a:ext cx="457585" cy="1853508"/>
            </a:xfrm>
            <a:custGeom>
              <a:avLst/>
              <a:gdLst>
                <a:gd name="T0" fmla="*/ 2147483646 w 115"/>
                <a:gd name="T1" fmla="*/ 2147483646 h 467"/>
                <a:gd name="T2" fmla="*/ 2147483646 w 115"/>
                <a:gd name="T3" fmla="*/ 2147483646 h 467"/>
                <a:gd name="T4" fmla="*/ 2147483646 w 115"/>
                <a:gd name="T5" fmla="*/ 2147483646 h 467"/>
                <a:gd name="T6" fmla="*/ 2147483646 w 115"/>
                <a:gd name="T7" fmla="*/ 2147483646 h 467"/>
                <a:gd name="T8" fmla="*/ 0 w 115"/>
                <a:gd name="T9" fmla="*/ 0 h 467"/>
                <a:gd name="T10" fmla="*/ 2147483646 w 115"/>
                <a:gd name="T11" fmla="*/ 2147483646 h 467"/>
                <a:gd name="T12" fmla="*/ 2147483646 w 115"/>
                <a:gd name="T13" fmla="*/ 2147483646 h 467"/>
                <a:gd name="T14" fmla="*/ 2147483646 w 115"/>
                <a:gd name="T15" fmla="*/ 2147483646 h 467"/>
                <a:gd name="T16" fmla="*/ 2147483646 w 115"/>
                <a:gd name="T17" fmla="*/ 2147483646 h 467"/>
                <a:gd name="T18" fmla="*/ 2147483646 w 115"/>
                <a:gd name="T19" fmla="*/ 2147483646 h 467"/>
                <a:gd name="T20" fmla="*/ 2147483646 w 115"/>
                <a:gd name="T21" fmla="*/ 2147483646 h 467"/>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15"/>
                <a:gd name="T34" fmla="*/ 0 h 467"/>
                <a:gd name="T35" fmla="*/ 115 w 115"/>
                <a:gd name="T36" fmla="*/ 467 h 467"/>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fr-MA"/>
            </a:p>
          </p:txBody>
        </p:sp>
        <p:sp>
          <p:nvSpPr>
            <p:cNvPr id="1038" name="Freeform 31">
              <a:extLst>
                <a:ext uri="{FF2B5EF4-FFF2-40B4-BE49-F238E27FC236}">
                  <a16:creationId xmlns:a16="http://schemas.microsoft.com/office/drawing/2014/main" id="{71B655E8-C143-4E14-A468-0975CD9CDAF0}"/>
                </a:ext>
              </a:extLst>
            </p:cNvPr>
            <p:cNvSpPr>
              <a:spLocks noChangeArrowheads="1"/>
            </p:cNvSpPr>
            <p:nvPr/>
          </p:nvSpPr>
          <p:spPr bwMode="auto">
            <a:xfrm>
              <a:off x="6993355" y="1263001"/>
              <a:ext cx="144639" cy="2508617"/>
            </a:xfrm>
            <a:custGeom>
              <a:avLst/>
              <a:gdLst>
                <a:gd name="T0" fmla="*/ 2147483646 w 36"/>
                <a:gd name="T1" fmla="*/ 2147483646 h 633"/>
                <a:gd name="T2" fmla="*/ 2147483646 w 36"/>
                <a:gd name="T3" fmla="*/ 2147483646 h 633"/>
                <a:gd name="T4" fmla="*/ 2147483646 w 36"/>
                <a:gd name="T5" fmla="*/ 2147483646 h 633"/>
                <a:gd name="T6" fmla="*/ 2147483646 w 36"/>
                <a:gd name="T7" fmla="*/ 2147483646 h 633"/>
                <a:gd name="T8" fmla="*/ 2147483646 w 36"/>
                <a:gd name="T9" fmla="*/ 2147483646 h 633"/>
                <a:gd name="T10" fmla="*/ 2147483646 w 36"/>
                <a:gd name="T11" fmla="*/ 0 h 633"/>
                <a:gd name="T12" fmla="*/ 2147483646 w 36"/>
                <a:gd name="T13" fmla="*/ 0 h 633"/>
                <a:gd name="T14" fmla="*/ 2147483646 w 36"/>
                <a:gd name="T15" fmla="*/ 2147483646 h 633"/>
                <a:gd name="T16" fmla="*/ 2147483646 w 36"/>
                <a:gd name="T17" fmla="*/ 2147483646 h 633"/>
                <a:gd name="T18" fmla="*/ 2147483646 w 36"/>
                <a:gd name="T19" fmla="*/ 2147483646 h 633"/>
                <a:gd name="T20" fmla="*/ 2147483646 w 36"/>
                <a:gd name="T21" fmla="*/ 2147483646 h 633"/>
                <a:gd name="T22" fmla="*/ 2147483646 w 36"/>
                <a:gd name="T23" fmla="*/ 2147483646 h 633"/>
                <a:gd name="T24" fmla="*/ 2147483646 w 36"/>
                <a:gd name="T25" fmla="*/ 2147483646 h 633"/>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36"/>
                <a:gd name="T40" fmla="*/ 0 h 633"/>
                <a:gd name="T41" fmla="*/ 36 w 36"/>
                <a:gd name="T42" fmla="*/ 633 h 633"/>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fr-MA"/>
            </a:p>
          </p:txBody>
        </p:sp>
        <p:sp>
          <p:nvSpPr>
            <p:cNvPr id="1039" name="Freeform 32">
              <a:extLst>
                <a:ext uri="{FF2B5EF4-FFF2-40B4-BE49-F238E27FC236}">
                  <a16:creationId xmlns:a16="http://schemas.microsoft.com/office/drawing/2014/main" id="{B7F74E51-F6F1-49BB-A018-C4ADCF4EABEF}"/>
                </a:ext>
              </a:extLst>
            </p:cNvPr>
            <p:cNvSpPr>
              <a:spLocks noChangeArrowheads="1"/>
            </p:cNvSpPr>
            <p:nvPr/>
          </p:nvSpPr>
          <p:spPr bwMode="auto">
            <a:xfrm>
              <a:off x="7525889" y="5640911"/>
              <a:ext cx="111767" cy="232840"/>
            </a:xfrm>
            <a:custGeom>
              <a:avLst/>
              <a:gdLst>
                <a:gd name="T0" fmla="*/ 2147483646 w 28"/>
                <a:gd name="T1" fmla="*/ 2147483646 h 59"/>
                <a:gd name="T2" fmla="*/ 2147483646 w 28"/>
                <a:gd name="T3" fmla="*/ 2147483646 h 59"/>
                <a:gd name="T4" fmla="*/ 0 w 28"/>
                <a:gd name="T5" fmla="*/ 0 h 59"/>
                <a:gd name="T6" fmla="*/ 2147483646 w 28"/>
                <a:gd name="T7" fmla="*/ 2147483646 h 59"/>
                <a:gd name="T8" fmla="*/ 0 60000 65536"/>
                <a:gd name="T9" fmla="*/ 0 60000 65536"/>
                <a:gd name="T10" fmla="*/ 0 60000 65536"/>
                <a:gd name="T11" fmla="*/ 0 60000 65536"/>
                <a:gd name="T12" fmla="*/ 0 w 28"/>
                <a:gd name="T13" fmla="*/ 0 h 59"/>
                <a:gd name="T14" fmla="*/ 28 w 28"/>
                <a:gd name="T15" fmla="*/ 59 h 59"/>
              </a:gdLst>
              <a:ahLst/>
              <a:cxnLst>
                <a:cxn ang="T8">
                  <a:pos x="T0" y="T1"/>
                </a:cxn>
                <a:cxn ang="T9">
                  <a:pos x="T2" y="T3"/>
                </a:cxn>
                <a:cxn ang="T10">
                  <a:pos x="T4" y="T5"/>
                </a:cxn>
                <a:cxn ang="T11">
                  <a:pos x="T6" y="T7"/>
                </a:cxn>
              </a:cxnLst>
              <a:rect l="T12" t="T13" r="T14" b="T15"/>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fr-MA"/>
            </a:p>
          </p:txBody>
        </p:sp>
        <p:sp>
          <p:nvSpPr>
            <p:cNvPr id="1040" name="Freeform 33">
              <a:extLst>
                <a:ext uri="{FF2B5EF4-FFF2-40B4-BE49-F238E27FC236}">
                  <a16:creationId xmlns:a16="http://schemas.microsoft.com/office/drawing/2014/main" id="{C2727818-1A0D-45C0-B84A-38AAA907B47C}"/>
                </a:ext>
              </a:extLst>
            </p:cNvPr>
            <p:cNvSpPr>
              <a:spLocks noChangeArrowheads="1"/>
            </p:cNvSpPr>
            <p:nvPr/>
          </p:nvSpPr>
          <p:spPr bwMode="auto">
            <a:xfrm>
              <a:off x="7020967" y="3599290"/>
              <a:ext cx="68375" cy="423584"/>
            </a:xfrm>
            <a:custGeom>
              <a:avLst/>
              <a:gdLst>
                <a:gd name="T0" fmla="*/ 2147483646 w 17"/>
                <a:gd name="T1" fmla="*/ 2147483646 h 107"/>
                <a:gd name="T2" fmla="*/ 2147483646 w 17"/>
                <a:gd name="T3" fmla="*/ 2147483646 h 107"/>
                <a:gd name="T4" fmla="*/ 2147483646 w 17"/>
                <a:gd name="T5" fmla="*/ 2147483646 h 107"/>
                <a:gd name="T6" fmla="*/ 2147483646 w 17"/>
                <a:gd name="T7" fmla="*/ 2147483646 h 107"/>
                <a:gd name="T8" fmla="*/ 0 w 17"/>
                <a:gd name="T9" fmla="*/ 0 h 107"/>
                <a:gd name="T10" fmla="*/ 0 w 17"/>
                <a:gd name="T11" fmla="*/ 2147483646 h 107"/>
                <a:gd name="T12" fmla="*/ 2147483646 w 17"/>
                <a:gd name="T13" fmla="*/ 2147483646 h 107"/>
                <a:gd name="T14" fmla="*/ 0 60000 65536"/>
                <a:gd name="T15" fmla="*/ 0 60000 65536"/>
                <a:gd name="T16" fmla="*/ 0 60000 65536"/>
                <a:gd name="T17" fmla="*/ 0 60000 65536"/>
                <a:gd name="T18" fmla="*/ 0 60000 65536"/>
                <a:gd name="T19" fmla="*/ 0 60000 65536"/>
                <a:gd name="T20" fmla="*/ 0 60000 65536"/>
                <a:gd name="T21" fmla="*/ 0 w 17"/>
                <a:gd name="T22" fmla="*/ 0 h 107"/>
                <a:gd name="T23" fmla="*/ 17 w 17"/>
                <a:gd name="T24" fmla="*/ 107 h 10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fr-MA"/>
            </a:p>
          </p:txBody>
        </p:sp>
        <p:sp>
          <p:nvSpPr>
            <p:cNvPr id="1041" name="Freeform 34">
              <a:extLst>
                <a:ext uri="{FF2B5EF4-FFF2-40B4-BE49-F238E27FC236}">
                  <a16:creationId xmlns:a16="http://schemas.microsoft.com/office/drawing/2014/main" id="{05C9EBE3-EBB8-407F-82CC-556C5F55088C}"/>
                </a:ext>
              </a:extLst>
            </p:cNvPr>
            <p:cNvSpPr>
              <a:spLocks noChangeArrowheads="1"/>
            </p:cNvSpPr>
            <p:nvPr/>
          </p:nvSpPr>
          <p:spPr bwMode="auto">
            <a:xfrm>
              <a:off x="7411493" y="2802110"/>
              <a:ext cx="1168945" cy="2250783"/>
            </a:xfrm>
            <a:custGeom>
              <a:avLst/>
              <a:gdLst>
                <a:gd name="T0" fmla="*/ 2147483646 w 294"/>
                <a:gd name="T1" fmla="*/ 2147483646 h 568"/>
                <a:gd name="T2" fmla="*/ 2147483646 w 294"/>
                <a:gd name="T3" fmla="*/ 2147483646 h 568"/>
                <a:gd name="T4" fmla="*/ 2147483646 w 294"/>
                <a:gd name="T5" fmla="*/ 2147483646 h 568"/>
                <a:gd name="T6" fmla="*/ 2147483646 w 294"/>
                <a:gd name="T7" fmla="*/ 2147483646 h 568"/>
                <a:gd name="T8" fmla="*/ 2147483646 w 294"/>
                <a:gd name="T9" fmla="*/ 2147483646 h 568"/>
                <a:gd name="T10" fmla="*/ 2147483646 w 294"/>
                <a:gd name="T11" fmla="*/ 2147483646 h 568"/>
                <a:gd name="T12" fmla="*/ 2147483646 w 294"/>
                <a:gd name="T13" fmla="*/ 0 h 568"/>
                <a:gd name="T14" fmla="*/ 2147483646 w 294"/>
                <a:gd name="T15" fmla="*/ 0 h 568"/>
                <a:gd name="T16" fmla="*/ 2147483646 w 294"/>
                <a:gd name="T17" fmla="*/ 2147483646 h 568"/>
                <a:gd name="T18" fmla="*/ 2147483646 w 294"/>
                <a:gd name="T19" fmla="*/ 2147483646 h 568"/>
                <a:gd name="T20" fmla="*/ 2147483646 w 294"/>
                <a:gd name="T21" fmla="*/ 2147483646 h 568"/>
                <a:gd name="T22" fmla="*/ 2147483646 w 294"/>
                <a:gd name="T23" fmla="*/ 2147483646 h 568"/>
                <a:gd name="T24" fmla="*/ 2147483646 w 294"/>
                <a:gd name="T25" fmla="*/ 2147483646 h 568"/>
                <a:gd name="T26" fmla="*/ 0 w 294"/>
                <a:gd name="T27" fmla="*/ 2147483646 h 568"/>
                <a:gd name="T28" fmla="*/ 2147483646 w 294"/>
                <a:gd name="T29" fmla="*/ 2147483646 h 568"/>
                <a:gd name="T30" fmla="*/ 2147483646 w 294"/>
                <a:gd name="T31" fmla="*/ 2147483646 h 568"/>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294"/>
                <a:gd name="T49" fmla="*/ 0 h 568"/>
                <a:gd name="T50" fmla="*/ 294 w 294"/>
                <a:gd name="T51" fmla="*/ 568 h 568"/>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fr-MA"/>
            </a:p>
          </p:txBody>
        </p:sp>
        <p:sp>
          <p:nvSpPr>
            <p:cNvPr id="1042" name="Freeform 35">
              <a:extLst>
                <a:ext uri="{FF2B5EF4-FFF2-40B4-BE49-F238E27FC236}">
                  <a16:creationId xmlns:a16="http://schemas.microsoft.com/office/drawing/2014/main" id="{9BBC7BFD-E276-4557-92A8-FF1973B84D7A}"/>
                </a:ext>
              </a:extLst>
            </p:cNvPr>
            <p:cNvSpPr>
              <a:spLocks noChangeArrowheads="1"/>
            </p:cNvSpPr>
            <p:nvPr/>
          </p:nvSpPr>
          <p:spPr bwMode="auto">
            <a:xfrm>
              <a:off x="7494331" y="5664590"/>
              <a:ext cx="99932" cy="209161"/>
            </a:xfrm>
            <a:custGeom>
              <a:avLst/>
              <a:gdLst>
                <a:gd name="T0" fmla="*/ 0 w 25"/>
                <a:gd name="T1" fmla="*/ 0 h 53"/>
                <a:gd name="T2" fmla="*/ 2147483646 w 25"/>
                <a:gd name="T3" fmla="*/ 2147483646 h 53"/>
                <a:gd name="T4" fmla="*/ 2147483646 w 25"/>
                <a:gd name="T5" fmla="*/ 2147483646 h 53"/>
                <a:gd name="T6" fmla="*/ 0 w 25"/>
                <a:gd name="T7" fmla="*/ 0 h 53"/>
                <a:gd name="T8" fmla="*/ 0 60000 65536"/>
                <a:gd name="T9" fmla="*/ 0 60000 65536"/>
                <a:gd name="T10" fmla="*/ 0 60000 65536"/>
                <a:gd name="T11" fmla="*/ 0 60000 65536"/>
                <a:gd name="T12" fmla="*/ 0 w 25"/>
                <a:gd name="T13" fmla="*/ 0 h 53"/>
                <a:gd name="T14" fmla="*/ 25 w 25"/>
                <a:gd name="T15" fmla="*/ 53 h 53"/>
              </a:gdLst>
              <a:ahLst/>
              <a:cxnLst>
                <a:cxn ang="T8">
                  <a:pos x="T0" y="T1"/>
                </a:cxn>
                <a:cxn ang="T9">
                  <a:pos x="T2" y="T3"/>
                </a:cxn>
                <a:cxn ang="T10">
                  <a:pos x="T4" y="T5"/>
                </a:cxn>
                <a:cxn ang="T11">
                  <a:pos x="T6" y="T7"/>
                </a:cxn>
              </a:cxnLst>
              <a:rect l="T12" t="T13" r="T14" b="T15"/>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fr-MA"/>
            </a:p>
          </p:txBody>
        </p:sp>
        <p:sp>
          <p:nvSpPr>
            <p:cNvPr id="1043" name="Freeform 36">
              <a:extLst>
                <a:ext uri="{FF2B5EF4-FFF2-40B4-BE49-F238E27FC236}">
                  <a16:creationId xmlns:a16="http://schemas.microsoft.com/office/drawing/2014/main" id="{B12D699F-217E-4DF5-A7E4-CF8BA28BF251}"/>
                </a:ext>
              </a:extLst>
            </p:cNvPr>
            <p:cNvSpPr>
              <a:spLocks noChangeArrowheads="1"/>
            </p:cNvSpPr>
            <p:nvPr/>
          </p:nvSpPr>
          <p:spPr bwMode="auto">
            <a:xfrm>
              <a:off x="7411493" y="5081833"/>
              <a:ext cx="114396" cy="559078"/>
            </a:xfrm>
            <a:custGeom>
              <a:avLst/>
              <a:gdLst>
                <a:gd name="T0" fmla="*/ 0 w 29"/>
                <a:gd name="T1" fmla="*/ 0 h 141"/>
                <a:gd name="T2" fmla="*/ 2147483646 w 29"/>
                <a:gd name="T3" fmla="*/ 2147483646 h 141"/>
                <a:gd name="T4" fmla="*/ 2147483646 w 29"/>
                <a:gd name="T5" fmla="*/ 2147483646 h 141"/>
                <a:gd name="T6" fmla="*/ 2147483646 w 29"/>
                <a:gd name="T7" fmla="*/ 2147483646 h 141"/>
                <a:gd name="T8" fmla="*/ 2147483646 w 29"/>
                <a:gd name="T9" fmla="*/ 2147483646 h 141"/>
                <a:gd name="T10" fmla="*/ 2147483646 w 29"/>
                <a:gd name="T11" fmla="*/ 2147483646 h 141"/>
                <a:gd name="T12" fmla="*/ 2147483646 w 29"/>
                <a:gd name="T13" fmla="*/ 2147483646 h 141"/>
                <a:gd name="T14" fmla="*/ 0 w 29"/>
                <a:gd name="T15" fmla="*/ 0 h 141"/>
                <a:gd name="T16" fmla="*/ 0 60000 65536"/>
                <a:gd name="T17" fmla="*/ 0 60000 65536"/>
                <a:gd name="T18" fmla="*/ 0 60000 65536"/>
                <a:gd name="T19" fmla="*/ 0 60000 65536"/>
                <a:gd name="T20" fmla="*/ 0 60000 65536"/>
                <a:gd name="T21" fmla="*/ 0 60000 65536"/>
                <a:gd name="T22" fmla="*/ 0 60000 65536"/>
                <a:gd name="T23" fmla="*/ 0 60000 65536"/>
                <a:gd name="T24" fmla="*/ 0 w 29"/>
                <a:gd name="T25" fmla="*/ 0 h 141"/>
                <a:gd name="T26" fmla="*/ 29 w 29"/>
                <a:gd name="T27" fmla="*/ 141 h 141"/>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fr-MA"/>
            </a:p>
          </p:txBody>
        </p:sp>
        <p:sp>
          <p:nvSpPr>
            <p:cNvPr id="1044" name="Freeform 37">
              <a:extLst>
                <a:ext uri="{FF2B5EF4-FFF2-40B4-BE49-F238E27FC236}">
                  <a16:creationId xmlns:a16="http://schemas.microsoft.com/office/drawing/2014/main" id="{78D36E21-23C5-4135-813B-28EF19D850F9}"/>
                </a:ext>
              </a:extLst>
            </p:cNvPr>
            <p:cNvSpPr>
              <a:spLocks noChangeArrowheads="1"/>
            </p:cNvSpPr>
            <p:nvPr/>
          </p:nvSpPr>
          <p:spPr bwMode="auto">
            <a:xfrm>
              <a:off x="7411493" y="4977910"/>
              <a:ext cx="32872" cy="189429"/>
            </a:xfrm>
            <a:custGeom>
              <a:avLst/>
              <a:gdLst>
                <a:gd name="T0" fmla="*/ 0 w 8"/>
                <a:gd name="T1" fmla="*/ 2147483646 h 48"/>
                <a:gd name="T2" fmla="*/ 2147483646 w 8"/>
                <a:gd name="T3" fmla="*/ 2147483646 h 48"/>
                <a:gd name="T4" fmla="*/ 2147483646 w 8"/>
                <a:gd name="T5" fmla="*/ 2147483646 h 48"/>
                <a:gd name="T6" fmla="*/ 2147483646 w 8"/>
                <a:gd name="T7" fmla="*/ 2147483646 h 48"/>
                <a:gd name="T8" fmla="*/ 0 w 8"/>
                <a:gd name="T9" fmla="*/ 0 h 48"/>
                <a:gd name="T10" fmla="*/ 0 w 8"/>
                <a:gd name="T11" fmla="*/ 2147483646 h 48"/>
                <a:gd name="T12" fmla="*/ 0 w 8"/>
                <a:gd name="T13" fmla="*/ 2147483646 h 48"/>
                <a:gd name="T14" fmla="*/ 0 60000 65536"/>
                <a:gd name="T15" fmla="*/ 0 60000 65536"/>
                <a:gd name="T16" fmla="*/ 0 60000 65536"/>
                <a:gd name="T17" fmla="*/ 0 60000 65536"/>
                <a:gd name="T18" fmla="*/ 0 60000 65536"/>
                <a:gd name="T19" fmla="*/ 0 60000 65536"/>
                <a:gd name="T20" fmla="*/ 0 60000 65536"/>
                <a:gd name="T21" fmla="*/ 0 w 8"/>
                <a:gd name="T22" fmla="*/ 0 h 48"/>
                <a:gd name="T23" fmla="*/ 8 w 8"/>
                <a:gd name="T24" fmla="*/ 48 h 4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fr-MA"/>
            </a:p>
          </p:txBody>
        </p:sp>
        <p:sp>
          <p:nvSpPr>
            <p:cNvPr id="1045" name="Freeform 38">
              <a:extLst>
                <a:ext uri="{FF2B5EF4-FFF2-40B4-BE49-F238E27FC236}">
                  <a16:creationId xmlns:a16="http://schemas.microsoft.com/office/drawing/2014/main" id="{7E58EDAC-9442-4AFC-91B5-F30C5D0F16ED}"/>
                </a:ext>
              </a:extLst>
            </p:cNvPr>
            <p:cNvSpPr>
              <a:spLocks noChangeArrowheads="1"/>
            </p:cNvSpPr>
            <p:nvPr/>
          </p:nvSpPr>
          <p:spPr bwMode="auto">
            <a:xfrm>
              <a:off x="7439105" y="5434381"/>
              <a:ext cx="174882" cy="439370"/>
            </a:xfrm>
            <a:custGeom>
              <a:avLst/>
              <a:gdLst>
                <a:gd name="T0" fmla="*/ 2147483646 w 44"/>
                <a:gd name="T1" fmla="*/ 2147483646 h 111"/>
                <a:gd name="T2" fmla="*/ 0 w 44"/>
                <a:gd name="T3" fmla="*/ 0 h 111"/>
                <a:gd name="T4" fmla="*/ 2147483646 w 44"/>
                <a:gd name="T5" fmla="*/ 2147483646 h 111"/>
                <a:gd name="T6" fmla="*/ 2147483646 w 44"/>
                <a:gd name="T7" fmla="*/ 2147483646 h 111"/>
                <a:gd name="T8" fmla="*/ 2147483646 w 44"/>
                <a:gd name="T9" fmla="*/ 2147483646 h 111"/>
                <a:gd name="T10" fmla="*/ 2147483646 w 44"/>
                <a:gd name="T11" fmla="*/ 2147483646 h 111"/>
                <a:gd name="T12" fmla="*/ 2147483646 w 44"/>
                <a:gd name="T13" fmla="*/ 2147483646 h 111"/>
                <a:gd name="T14" fmla="*/ 2147483646 w 44"/>
                <a:gd name="T15" fmla="*/ 2147483646 h 111"/>
                <a:gd name="T16" fmla="*/ 0 60000 65536"/>
                <a:gd name="T17" fmla="*/ 0 60000 65536"/>
                <a:gd name="T18" fmla="*/ 0 60000 65536"/>
                <a:gd name="T19" fmla="*/ 0 60000 65536"/>
                <a:gd name="T20" fmla="*/ 0 60000 65536"/>
                <a:gd name="T21" fmla="*/ 0 60000 65536"/>
                <a:gd name="T22" fmla="*/ 0 60000 65536"/>
                <a:gd name="T23" fmla="*/ 0 60000 65536"/>
                <a:gd name="T24" fmla="*/ 0 w 44"/>
                <a:gd name="T25" fmla="*/ 0 h 111"/>
                <a:gd name="T26" fmla="*/ 44 w 44"/>
                <a:gd name="T27" fmla="*/ 111 h 111"/>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fr-MA"/>
            </a:p>
          </p:txBody>
        </p:sp>
      </p:grpSp>
      <p:sp>
        <p:nvSpPr>
          <p:cNvPr id="7" name="Rectangle 6">
            <a:extLst>
              <a:ext uri="{FF2B5EF4-FFF2-40B4-BE49-F238E27FC236}">
                <a16:creationId xmlns:a16="http://schemas.microsoft.com/office/drawing/2014/main" id="{438D07B2-267F-4029-901F-A349A5B89331}"/>
              </a:ext>
            </a:extLst>
          </p:cNvPr>
          <p:cNvSpPr/>
          <p:nvPr/>
        </p:nvSpPr>
        <p:spPr>
          <a:xfrm>
            <a:off x="0" y="0"/>
            <a:ext cx="182563"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1029" name="Title Placeholder 1">
            <a:extLst>
              <a:ext uri="{FF2B5EF4-FFF2-40B4-BE49-F238E27FC236}">
                <a16:creationId xmlns:a16="http://schemas.microsoft.com/office/drawing/2014/main" id="{407EE159-8BCB-427F-8CB1-7A158343B8EB}"/>
              </a:ext>
            </a:extLst>
          </p:cNvPr>
          <p:cNvSpPr>
            <a:spLocks noGrp="1"/>
          </p:cNvSpPr>
          <p:nvPr>
            <p:ph type="title"/>
          </p:nvPr>
        </p:nvSpPr>
        <p:spPr bwMode="auto">
          <a:xfrm>
            <a:off x="2592388" y="623888"/>
            <a:ext cx="8912225" cy="1281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fr-FR" altLang="fr-FR"/>
              <a:t>Modifiez le style du titre</a:t>
            </a:r>
            <a:endParaRPr lang="en-US" altLang="fr-FR"/>
          </a:p>
        </p:txBody>
      </p:sp>
      <p:sp>
        <p:nvSpPr>
          <p:cNvPr id="1030" name="Text Placeholder 2">
            <a:extLst>
              <a:ext uri="{FF2B5EF4-FFF2-40B4-BE49-F238E27FC236}">
                <a16:creationId xmlns:a16="http://schemas.microsoft.com/office/drawing/2014/main" id="{BEBC0BED-1EF0-4655-9E0F-4FB3B98C91D3}"/>
              </a:ext>
            </a:extLst>
          </p:cNvPr>
          <p:cNvSpPr>
            <a:spLocks noGrp="1"/>
          </p:cNvSpPr>
          <p:nvPr>
            <p:ph type="body" idx="1"/>
          </p:nvPr>
        </p:nvSpPr>
        <p:spPr bwMode="auto">
          <a:xfrm>
            <a:off x="2589213" y="2133600"/>
            <a:ext cx="8915400" cy="3886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fr-FR" altLang="fr-FR"/>
              <a:t>Modifiez les styles du texte du masque</a:t>
            </a:r>
          </a:p>
          <a:p>
            <a:pPr lvl="1"/>
            <a:r>
              <a:rPr lang="fr-FR" altLang="fr-FR"/>
              <a:t>Deuxième niveau</a:t>
            </a:r>
          </a:p>
          <a:p>
            <a:pPr lvl="2"/>
            <a:r>
              <a:rPr lang="fr-FR" altLang="fr-FR"/>
              <a:t>Troisième niveau</a:t>
            </a:r>
          </a:p>
          <a:p>
            <a:pPr lvl="3"/>
            <a:r>
              <a:rPr lang="fr-FR" altLang="fr-FR"/>
              <a:t>Quatrième niveau</a:t>
            </a:r>
          </a:p>
          <a:p>
            <a:pPr lvl="4"/>
            <a:r>
              <a:rPr lang="fr-FR" altLang="fr-FR"/>
              <a:t>Cinquième niveau</a:t>
            </a:r>
            <a:endParaRPr lang="en-US" altLang="fr-FR"/>
          </a:p>
        </p:txBody>
      </p:sp>
      <p:sp>
        <p:nvSpPr>
          <p:cNvPr id="4" name="Date Placeholder 3">
            <a:extLst>
              <a:ext uri="{FF2B5EF4-FFF2-40B4-BE49-F238E27FC236}">
                <a16:creationId xmlns:a16="http://schemas.microsoft.com/office/drawing/2014/main" id="{1F22FFA0-F65E-42AB-A28C-A0D2AF34D287}"/>
              </a:ext>
            </a:extLst>
          </p:cNvPr>
          <p:cNvSpPr>
            <a:spLocks noGrp="1"/>
          </p:cNvSpPr>
          <p:nvPr>
            <p:ph type="dt" sz="half" idx="2"/>
          </p:nvPr>
        </p:nvSpPr>
        <p:spPr>
          <a:xfrm>
            <a:off x="10361613" y="6130925"/>
            <a:ext cx="1146175" cy="369888"/>
          </a:xfrm>
          <a:prstGeom prst="rect">
            <a:avLst/>
          </a:prstGeom>
        </p:spPr>
        <p:txBody>
          <a:bodyPr vert="horz" lIns="91440" tIns="45720" rIns="91440" bIns="45720" rtlCol="0" anchor="ctr"/>
          <a:lstStyle>
            <a:lvl1pPr algn="r" eaLnBrk="1" fontAlgn="auto" hangingPunct="1">
              <a:spcBef>
                <a:spcPts val="0"/>
              </a:spcBef>
              <a:spcAft>
                <a:spcPts val="0"/>
              </a:spcAft>
              <a:defRPr sz="900">
                <a:solidFill>
                  <a:schemeClr val="tx1">
                    <a:tint val="75000"/>
                  </a:schemeClr>
                </a:solidFill>
                <a:latin typeface="+mn-lt"/>
                <a:cs typeface="+mn-cs"/>
              </a:defRPr>
            </a:lvl1pPr>
          </a:lstStyle>
          <a:p>
            <a:pPr>
              <a:defRPr/>
            </a:pPr>
            <a:fld id="{C5F89C3C-4729-45D6-BB05-7A8E38440D7A}" type="datetime1">
              <a:rPr lang="en-US"/>
              <a:pPr>
                <a:defRPr/>
              </a:pPr>
              <a:t>8/13/2020</a:t>
            </a:fld>
            <a:endParaRPr lang="en-US" dirty="0"/>
          </a:p>
        </p:txBody>
      </p:sp>
      <p:sp>
        <p:nvSpPr>
          <p:cNvPr id="5" name="Footer Placeholder 4">
            <a:extLst>
              <a:ext uri="{FF2B5EF4-FFF2-40B4-BE49-F238E27FC236}">
                <a16:creationId xmlns:a16="http://schemas.microsoft.com/office/drawing/2014/main" id="{6ABD9440-C9F1-4A10-9B1A-7AACBBB051AC}"/>
              </a:ext>
            </a:extLst>
          </p:cNvPr>
          <p:cNvSpPr>
            <a:spLocks noGrp="1"/>
          </p:cNvSpPr>
          <p:nvPr>
            <p:ph type="ftr" sz="quarter" idx="3"/>
          </p:nvPr>
        </p:nvSpPr>
        <p:spPr>
          <a:xfrm>
            <a:off x="2589213" y="6135688"/>
            <a:ext cx="7620000" cy="365125"/>
          </a:xfrm>
          <a:prstGeom prst="rect">
            <a:avLst/>
          </a:prstGeom>
        </p:spPr>
        <p:txBody>
          <a:bodyPr vert="horz" lIns="91440" tIns="45720" rIns="91440" bIns="45720" rtlCol="0" anchor="ctr"/>
          <a:lstStyle>
            <a:lvl1pPr algn="l" eaLnBrk="1" fontAlgn="auto" hangingPunct="1">
              <a:spcBef>
                <a:spcPts val="0"/>
              </a:spcBef>
              <a:spcAft>
                <a:spcPts val="0"/>
              </a:spcAft>
              <a:defRPr sz="900">
                <a:solidFill>
                  <a:schemeClr val="tx1">
                    <a:tint val="75000"/>
                  </a:schemeClr>
                </a:solidFill>
                <a:latin typeface="+mn-lt"/>
                <a:cs typeface="+mn-cs"/>
              </a:defRPr>
            </a:lvl1pPr>
          </a:lstStyle>
          <a:p>
            <a:pPr>
              <a:defRPr/>
            </a:pPr>
            <a:endParaRPr lang="en-US"/>
          </a:p>
        </p:txBody>
      </p:sp>
      <p:sp>
        <p:nvSpPr>
          <p:cNvPr id="6" name="Slide Number Placeholder 5">
            <a:extLst>
              <a:ext uri="{FF2B5EF4-FFF2-40B4-BE49-F238E27FC236}">
                <a16:creationId xmlns:a16="http://schemas.microsoft.com/office/drawing/2014/main" id="{E3651C45-5F55-4A4A-A542-EE48B802F2BC}"/>
              </a:ext>
            </a:extLst>
          </p:cNvPr>
          <p:cNvSpPr>
            <a:spLocks noGrp="1"/>
          </p:cNvSpPr>
          <p:nvPr>
            <p:ph type="sldNum" sz="quarter" idx="4"/>
          </p:nvPr>
        </p:nvSpPr>
        <p:spPr bwMode="gray">
          <a:xfrm>
            <a:off x="531813" y="787400"/>
            <a:ext cx="779462"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2000">
                <a:solidFill>
                  <a:srgbClr val="FEFFFF"/>
                </a:solidFill>
                <a:latin typeface="Century Gothic" panose="020B0502020202020204" pitchFamily="34" charset="0"/>
              </a:defRPr>
            </a:lvl1pPr>
          </a:lstStyle>
          <a:p>
            <a:pPr>
              <a:defRPr/>
            </a:pPr>
            <a:fld id="{F578EA02-2B03-4823-923E-EF3A3CBCAC50}" type="slidenum">
              <a:rPr lang="en-US" altLang="fr-FR"/>
              <a:pPr>
                <a:defRPr/>
              </a:pPr>
              <a:t>‹N°›</a:t>
            </a:fld>
            <a:endParaRPr lang="en-US" altLang="fr-FR"/>
          </a:p>
        </p:txBody>
      </p:sp>
    </p:spTree>
    <p:extLst>
      <p:ext uri="{BB962C8B-B14F-4D97-AF65-F5344CB8AC3E}">
        <p14:creationId xmlns:p14="http://schemas.microsoft.com/office/powerpoint/2010/main" val="202406894"/>
      </p:ext>
    </p:extLst>
  </p:cSld>
  <p:clrMap bg1="lt1" tx1="dk1" bg2="lt2" tx2="dk2" accent1="accent1" accent2="accent2" accent3="accent3" accent4="accent4" accent5="accent5" accent6="accent6" hlink="hlink" folHlink="folHlink"/>
  <p:sldLayoutIdLst>
    <p:sldLayoutId id="2147483761" r:id="rId1"/>
    <p:sldLayoutId id="2147483762" r:id="rId2"/>
    <p:sldLayoutId id="2147483763" r:id="rId3"/>
    <p:sldLayoutId id="2147483764" r:id="rId4"/>
    <p:sldLayoutId id="2147483765" r:id="rId5"/>
    <p:sldLayoutId id="2147483766" r:id="rId6"/>
    <p:sldLayoutId id="2147483767" r:id="rId7"/>
    <p:sldLayoutId id="2147483768" r:id="rId8"/>
    <p:sldLayoutId id="2147483769" r:id="rId9"/>
    <p:sldLayoutId id="2147483770" r:id="rId10"/>
    <p:sldLayoutId id="2147483771" r:id="rId11"/>
    <p:sldLayoutId id="2147483772" r:id="rId12"/>
    <p:sldLayoutId id="2147483773" r:id="rId13"/>
    <p:sldLayoutId id="2147483774" r:id="rId14"/>
    <p:sldLayoutId id="2147483775" r:id="rId15"/>
    <p:sldLayoutId id="2147483776" r:id="rId16"/>
  </p:sldLayoutIdLst>
  <p:hf hdr="0" ftr="0" dt="0"/>
  <p:txStyles>
    <p:titleStyle>
      <a:lvl1pPr algn="l" defTabSz="457200" rtl="0" eaLnBrk="0" fontAlgn="base" hangingPunct="0">
        <a:spcBef>
          <a:spcPct val="0"/>
        </a:spcBef>
        <a:spcAft>
          <a:spcPct val="0"/>
        </a:spcAft>
        <a:defRPr sz="3600" kern="1200">
          <a:solidFill>
            <a:srgbClr val="262626"/>
          </a:solidFill>
          <a:latin typeface="+mj-lt"/>
          <a:ea typeface="+mj-ea"/>
          <a:cs typeface="+mj-cs"/>
        </a:defRPr>
      </a:lvl1pPr>
      <a:lvl2pPr algn="l" defTabSz="457200" rtl="0" eaLnBrk="0" fontAlgn="base" hangingPunct="0">
        <a:spcBef>
          <a:spcPct val="0"/>
        </a:spcBef>
        <a:spcAft>
          <a:spcPct val="0"/>
        </a:spcAft>
        <a:defRPr sz="3600">
          <a:solidFill>
            <a:srgbClr val="262626"/>
          </a:solidFill>
          <a:latin typeface="Century Gothic" pitchFamily="34" charset="0"/>
        </a:defRPr>
      </a:lvl2pPr>
      <a:lvl3pPr algn="l" defTabSz="457200" rtl="0" eaLnBrk="0" fontAlgn="base" hangingPunct="0">
        <a:spcBef>
          <a:spcPct val="0"/>
        </a:spcBef>
        <a:spcAft>
          <a:spcPct val="0"/>
        </a:spcAft>
        <a:defRPr sz="3600">
          <a:solidFill>
            <a:srgbClr val="262626"/>
          </a:solidFill>
          <a:latin typeface="Century Gothic" pitchFamily="34" charset="0"/>
        </a:defRPr>
      </a:lvl3pPr>
      <a:lvl4pPr algn="l" defTabSz="457200" rtl="0" eaLnBrk="0" fontAlgn="base" hangingPunct="0">
        <a:spcBef>
          <a:spcPct val="0"/>
        </a:spcBef>
        <a:spcAft>
          <a:spcPct val="0"/>
        </a:spcAft>
        <a:defRPr sz="3600">
          <a:solidFill>
            <a:srgbClr val="262626"/>
          </a:solidFill>
          <a:latin typeface="Century Gothic" pitchFamily="34" charset="0"/>
        </a:defRPr>
      </a:lvl4pPr>
      <a:lvl5pPr algn="l" defTabSz="457200" rtl="0" eaLnBrk="0" fontAlgn="base" hangingPunct="0">
        <a:spcBef>
          <a:spcPct val="0"/>
        </a:spcBef>
        <a:spcAft>
          <a:spcPct val="0"/>
        </a:spcAft>
        <a:defRPr sz="3600">
          <a:solidFill>
            <a:srgbClr val="262626"/>
          </a:solidFill>
          <a:latin typeface="Century Gothic" pitchFamily="34" charset="0"/>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0" fontAlgn="base" hangingPunct="0">
        <a:spcBef>
          <a:spcPts val="1000"/>
        </a:spcBef>
        <a:spcAft>
          <a:spcPct val="0"/>
        </a:spcAft>
        <a:buClr>
          <a:schemeClr val="accent1"/>
        </a:buClr>
        <a:buFont typeface="Wingdings 3" panose="05040102010807070707" pitchFamily="18" charset="2"/>
        <a:buChar char=""/>
        <a:defRPr sz="3200" kern="1200">
          <a:solidFill>
            <a:srgbClr val="404040"/>
          </a:solidFill>
          <a:latin typeface="+mn-lt"/>
          <a:ea typeface="+mn-ea"/>
          <a:cs typeface="+mn-cs"/>
        </a:defRPr>
      </a:lvl1pPr>
      <a:lvl2pPr marL="742950" indent="-285750" algn="l" defTabSz="457200" rtl="0" eaLnBrk="0" fontAlgn="base" hangingPunct="0">
        <a:spcBef>
          <a:spcPts val="1000"/>
        </a:spcBef>
        <a:spcAft>
          <a:spcPct val="0"/>
        </a:spcAft>
        <a:buClr>
          <a:schemeClr val="accent1"/>
        </a:buClr>
        <a:buFont typeface="Wingdings 3" panose="05040102010807070707" pitchFamily="18" charset="2"/>
        <a:buChar char=""/>
        <a:defRPr sz="1600" kern="1200">
          <a:solidFill>
            <a:srgbClr val="404040"/>
          </a:solidFill>
          <a:latin typeface="+mn-lt"/>
          <a:ea typeface="+mn-ea"/>
          <a:cs typeface="+mn-cs"/>
        </a:defRPr>
      </a:lvl2pPr>
      <a:lvl3pPr marL="1143000" indent="-228600" algn="l" defTabSz="457200" rtl="0" eaLnBrk="0" fontAlgn="base" hangingPunct="0">
        <a:spcBef>
          <a:spcPts val="1000"/>
        </a:spcBef>
        <a:spcAft>
          <a:spcPct val="0"/>
        </a:spcAft>
        <a:buClr>
          <a:schemeClr val="accent1"/>
        </a:buClr>
        <a:buFont typeface="Wingdings 3" panose="05040102010807070707" pitchFamily="18" charset="2"/>
        <a:buChar char=""/>
        <a:defRPr sz="1400" kern="1200">
          <a:solidFill>
            <a:srgbClr val="404040"/>
          </a:solidFill>
          <a:latin typeface="+mn-lt"/>
          <a:ea typeface="+mn-ea"/>
          <a:cs typeface="+mn-cs"/>
        </a:defRPr>
      </a:lvl3pPr>
      <a:lvl4pPr marL="1600200" indent="-228600" algn="l" defTabSz="457200" rtl="0" eaLnBrk="0" fontAlgn="base" hangingPunct="0">
        <a:spcBef>
          <a:spcPts val="1000"/>
        </a:spcBef>
        <a:spcAft>
          <a:spcPct val="0"/>
        </a:spcAft>
        <a:buClr>
          <a:schemeClr val="accent1"/>
        </a:buClr>
        <a:buFont typeface="Wingdings 3" panose="05040102010807070707" pitchFamily="18" charset="2"/>
        <a:buChar char=""/>
        <a:defRPr sz="1200" kern="1200">
          <a:solidFill>
            <a:srgbClr val="404040"/>
          </a:solidFill>
          <a:latin typeface="+mn-lt"/>
          <a:ea typeface="+mn-ea"/>
          <a:cs typeface="+mn-cs"/>
        </a:defRPr>
      </a:lvl4pPr>
      <a:lvl5pPr marL="2057400" indent="-228600" algn="l" defTabSz="457200" rtl="0" eaLnBrk="0" fontAlgn="base" hangingPunct="0">
        <a:spcBef>
          <a:spcPts val="1000"/>
        </a:spcBef>
        <a:spcAft>
          <a:spcPct val="0"/>
        </a:spcAft>
        <a:buClr>
          <a:schemeClr val="accent1"/>
        </a:buClr>
        <a:buFont typeface="Wingdings 3" panose="05040102010807070707" pitchFamily="18" charset="2"/>
        <a:buChar char=""/>
        <a:defRPr sz="1200" kern="1200">
          <a:solidFill>
            <a:srgbClr val="404040"/>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51.xml"/></Relationships>
</file>

<file path=ppt/slides/_rels/slide10.xml.rels><?xml version="1.0" encoding="UTF-8" standalone="yes" ?><Relationships xmlns="http://schemas.openxmlformats.org/package/2006/relationships"><Relationship Id="rId3" Target="../media/image15.png" Type="http://schemas.openxmlformats.org/officeDocument/2006/relationships/image"/><Relationship Id="rId2" Target="../notesSlides/notesSlide3.xml" Type="http://schemas.openxmlformats.org/officeDocument/2006/relationships/notesSlide"/><Relationship Id="rId1" Target="../slideLayouts/slideLayout53.xml" Type="http://schemas.openxmlformats.org/officeDocument/2006/relationships/slideLayout"/><Relationship Id="rId5" Target="../media/image16.jpeg" Type="http://schemas.openxmlformats.org/officeDocument/2006/relationships/image"/><Relationship Id="rId4" Target="../media/image7.png" Type="http://schemas.openxmlformats.org/officeDocument/2006/relationships/image"/></Relationships>
</file>

<file path=ppt/slides/_rels/slide11.xml.rels><?xml version="1.0" encoding="UTF-8" standalone="yes" ?><Relationships xmlns="http://schemas.openxmlformats.org/package/2006/relationships"><Relationship Id="rId3" Target="../media/image17.jpeg" Type="http://schemas.openxmlformats.org/officeDocument/2006/relationships/image"/><Relationship Id="rId2" Target="../media/image7.png" Type="http://schemas.openxmlformats.org/officeDocument/2006/relationships/image"/><Relationship Id="rId1" Target="../slideLayouts/slideLayout53.xml" Type="http://schemas.openxmlformats.org/officeDocument/2006/relationships/slideLayout"/></Relationships>
</file>

<file path=ppt/slides/_rels/slide12.xml.rels><?xml version="1.0" encoding="UTF-8" standalone="yes" ?><Relationships xmlns="http://schemas.openxmlformats.org/package/2006/relationships"><Relationship Id="rId3" Target="../media/image18.jpeg" Type="http://schemas.openxmlformats.org/officeDocument/2006/relationships/image"/><Relationship Id="rId2" Target="../media/image7.png" Type="http://schemas.openxmlformats.org/officeDocument/2006/relationships/image"/><Relationship Id="rId1" Target="../slideLayouts/slideLayout53.xml" Type="http://schemas.openxmlformats.org/officeDocument/2006/relationships/slideLayout"/></Relationships>
</file>

<file path=ppt/slides/_rels/slide13.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7.png"/><Relationship Id="rId1" Type="http://schemas.openxmlformats.org/officeDocument/2006/relationships/slideLayout" Target="../slideLayouts/slideLayout53.xml"/></Relationships>
</file>

<file path=ppt/slides/_rels/slide14.xml.rels><?xml version="1.0" encoding="UTF-8" standalone="yes" ?><Relationships xmlns="http://schemas.openxmlformats.org/package/2006/relationships"><Relationship Id="rId3" Target="../media/image20.jpeg" Type="http://schemas.openxmlformats.org/officeDocument/2006/relationships/image"/><Relationship Id="rId2" Target="../media/image7.png" Type="http://schemas.openxmlformats.org/officeDocument/2006/relationships/image"/><Relationship Id="rId1" Target="../slideLayouts/slideLayout53.xml" Type="http://schemas.openxmlformats.org/officeDocument/2006/relationships/slideLayout"/><Relationship Id="rId4" Target="../media/image21.png" Type="http://schemas.openxmlformats.org/officeDocument/2006/relationships/image"/></Relationships>
</file>

<file path=ppt/slides/_rels/slide15.xml.rels><?xml version="1.0" encoding="UTF-8" standalone="yes" ?><Relationships xmlns="http://schemas.openxmlformats.org/package/2006/relationships"><Relationship Id="rId3" Target="../media/image22.jpeg" Type="http://schemas.openxmlformats.org/officeDocument/2006/relationships/image"/><Relationship Id="rId2" Target="../media/image7.png" Type="http://schemas.openxmlformats.org/officeDocument/2006/relationships/image"/><Relationship Id="rId1" Target="../slideLayouts/slideLayout53.xml" Type="http://schemas.openxmlformats.org/officeDocument/2006/relationships/slideLayout"/><Relationship Id="rId4" Target="../media/image23.jpeg" Type="http://schemas.openxmlformats.org/officeDocument/2006/relationships/image"/></Relationships>
</file>

<file path=ppt/slides/_rels/slide16.xml.rels><?xml version="1.0" encoding="UTF-8" standalone="yes" ?><Relationships xmlns="http://schemas.openxmlformats.org/package/2006/relationships"><Relationship Id="rId3" Target="../media/image24.jpeg" Type="http://schemas.openxmlformats.org/officeDocument/2006/relationships/image"/><Relationship Id="rId2" Target="../media/image7.png" Type="http://schemas.openxmlformats.org/officeDocument/2006/relationships/image"/><Relationship Id="rId1" Target="../slideLayouts/slideLayout53.xml" Type="http://schemas.openxmlformats.org/officeDocument/2006/relationships/slideLayout"/></Relationships>
</file>

<file path=ppt/slides/_rels/slide17.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7.png"/><Relationship Id="rId1" Type="http://schemas.openxmlformats.org/officeDocument/2006/relationships/slideLayout" Target="../slideLayouts/slideLayout53.xml"/></Relationships>
</file>

<file path=ppt/slides/_rels/slide18.xml.rels><?xml version="1.0" encoding="UTF-8" standalone="yes" ?><Relationships xmlns="http://schemas.openxmlformats.org/package/2006/relationships"><Relationship Id="rId3" Target="../media/image7.png" Type="http://schemas.openxmlformats.org/officeDocument/2006/relationships/image"/><Relationship Id="rId2" Target="../media/image26.jpeg" Type="http://schemas.openxmlformats.org/officeDocument/2006/relationships/image"/><Relationship Id="rId1" Target="../slideLayouts/slideLayout53.xml" Type="http://schemas.openxmlformats.org/officeDocument/2006/relationships/slideLayout"/><Relationship Id="rId4" Target="../media/image27.jpeg" Type="http://schemas.openxmlformats.org/officeDocument/2006/relationships/image"/></Relationships>
</file>

<file path=ppt/slides/_rels/slide1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28.jpeg"/><Relationship Id="rId1" Type="http://schemas.openxmlformats.org/officeDocument/2006/relationships/slideLayout" Target="../slideLayouts/slideLayout53.xml"/><Relationship Id="rId4" Type="http://schemas.openxmlformats.org/officeDocument/2006/relationships/image" Target="../media/image29.jpeg"/></Relationships>
</file>

<file path=ppt/slides/_rels/slide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46.xml"/></Relationships>
</file>

<file path=ppt/slides/_rels/slide20.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7.png"/><Relationship Id="rId1" Type="http://schemas.openxmlformats.org/officeDocument/2006/relationships/slideLayout" Target="../slideLayouts/slideLayout53.xml"/></Relationships>
</file>

<file path=ppt/slides/_rels/slide21.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7.png"/><Relationship Id="rId1" Type="http://schemas.openxmlformats.org/officeDocument/2006/relationships/slideLayout" Target="../slideLayouts/slideLayout53.xml"/></Relationships>
</file>

<file path=ppt/slides/_rels/slide22.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image" Target="../media/image32.jpeg"/><Relationship Id="rId1" Type="http://schemas.openxmlformats.org/officeDocument/2006/relationships/slideLayout" Target="../slideLayouts/slideLayout53.xml"/><Relationship Id="rId4" Type="http://schemas.openxmlformats.org/officeDocument/2006/relationships/image" Target="../media/image7.png"/></Relationships>
</file>

<file path=ppt/slides/_rels/slide23.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png"/><Relationship Id="rId1" Type="http://schemas.openxmlformats.org/officeDocument/2006/relationships/slideLayout" Target="../slideLayouts/slideLayout53.xml"/><Relationship Id="rId4" Type="http://schemas.openxmlformats.org/officeDocument/2006/relationships/image" Target="../media/image7.png"/></Relationships>
</file>

<file path=ppt/slides/_rels/slide24.xml.rels><?xml version="1.0" encoding="UTF-8" standalone="yes" ?><Relationships xmlns="http://schemas.openxmlformats.org/package/2006/relationships"><Relationship Id="rId3" Target="../media/image37.jpeg" Type="http://schemas.openxmlformats.org/officeDocument/2006/relationships/image"/><Relationship Id="rId2" Target="../media/image36.jpeg" Type="http://schemas.openxmlformats.org/officeDocument/2006/relationships/image"/><Relationship Id="rId1" Target="../slideLayouts/slideLayout53.xml" Type="http://schemas.openxmlformats.org/officeDocument/2006/relationships/slideLayout"/><Relationship Id="rId4" Target="../media/image7.png" Type="http://schemas.openxmlformats.org/officeDocument/2006/relationships/image"/></Relationships>
</file>

<file path=ppt/slides/_rels/slide25.xml.rels><?xml version="1.0" encoding="UTF-8" standalone="yes" ?><Relationships xmlns="http://schemas.openxmlformats.org/package/2006/relationships"><Relationship Id="rId3" Target="../media/image38.jpeg" Type="http://schemas.openxmlformats.org/officeDocument/2006/relationships/image"/><Relationship Id="rId2" Target="../media/image7.png" Type="http://schemas.openxmlformats.org/officeDocument/2006/relationships/image"/><Relationship Id="rId1" Target="../slideLayouts/slideLayout53.xml" Type="http://schemas.openxmlformats.org/officeDocument/2006/relationships/slideLayout"/></Relationships>
</file>

<file path=ppt/slides/_rels/slide26.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7.png"/><Relationship Id="rId1" Type="http://schemas.openxmlformats.org/officeDocument/2006/relationships/slideLayout" Target="../slideLayouts/slideLayout53.xml"/></Relationships>
</file>

<file path=ppt/slides/_rels/slide27.xml.rels><?xml version="1.0" encoding="UTF-8" standalone="yes" ?><Relationships xmlns="http://schemas.openxmlformats.org/package/2006/relationships"><Relationship Id="rId3" Target="../media/image41.jpeg" Type="http://schemas.openxmlformats.org/officeDocument/2006/relationships/image"/><Relationship Id="rId2" Target="../media/image40.png" Type="http://schemas.openxmlformats.org/officeDocument/2006/relationships/image"/><Relationship Id="rId1" Target="../slideLayouts/slideLayout53.xml" Type="http://schemas.openxmlformats.org/officeDocument/2006/relationships/slideLayout"/><Relationship Id="rId4" Target="../media/image7.png" Type="http://schemas.openxmlformats.org/officeDocument/2006/relationships/image"/></Relationships>
</file>

<file path=ppt/slides/_rels/slide28.xml.rels><?xml version="1.0" encoding="UTF-8" standalone="yes"?>
<Relationships xmlns="http://schemas.openxmlformats.org/package/2006/relationships"><Relationship Id="rId3" Type="http://schemas.openxmlformats.org/officeDocument/2006/relationships/image" Target="../media/image43.jpeg"/><Relationship Id="rId2" Type="http://schemas.openxmlformats.org/officeDocument/2006/relationships/image" Target="../media/image42.jpeg"/><Relationship Id="rId1" Type="http://schemas.openxmlformats.org/officeDocument/2006/relationships/slideLayout" Target="../slideLayouts/slideLayout53.xml"/><Relationship Id="rId4" Type="http://schemas.openxmlformats.org/officeDocument/2006/relationships/image" Target="../media/image7.png"/></Relationships>
</file>

<file path=ppt/slides/_rels/slide29.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image" Target="../media/image7.png"/><Relationship Id="rId1" Type="http://schemas.openxmlformats.org/officeDocument/2006/relationships/slideLayout" Target="../slideLayouts/slideLayout53.xml"/></Relationships>
</file>

<file path=ppt/slides/_rels/slide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46.xml"/></Relationships>
</file>

<file path=ppt/slides/_rels/slide30.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image" Target="../media/image7.png"/><Relationship Id="rId1" Type="http://schemas.openxmlformats.org/officeDocument/2006/relationships/slideLayout" Target="../slideLayouts/slideLayout53.xml"/></Relationships>
</file>

<file path=ppt/slides/_rels/slide31.xml.rels><?xml version="1.0" encoding="UTF-8" standalone="yes" ?><Relationships xmlns="http://schemas.openxmlformats.org/package/2006/relationships"><Relationship Id="rId3" Target="../media/image47.png" Type="http://schemas.openxmlformats.org/officeDocument/2006/relationships/image"/><Relationship Id="rId2" Target="../media/image46.jpeg" Type="http://schemas.openxmlformats.org/officeDocument/2006/relationships/image"/><Relationship Id="rId1" Target="../slideLayouts/slideLayout53.xml" Type="http://schemas.openxmlformats.org/officeDocument/2006/relationships/slideLayout"/><Relationship Id="rId4" Target="../media/image7.png" Type="http://schemas.openxmlformats.org/officeDocument/2006/relationships/image"/></Relationships>
</file>

<file path=ppt/slides/_rels/slide3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48.jpeg"/><Relationship Id="rId1" Type="http://schemas.openxmlformats.org/officeDocument/2006/relationships/slideLayout" Target="../slideLayouts/slideLayout53.xml"/><Relationship Id="rId4" Type="http://schemas.openxmlformats.org/officeDocument/2006/relationships/image" Target="../media/image49.jpeg"/></Relationships>
</file>

<file path=ppt/slides/_rels/slide33.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image" Target="../media/image7.png"/><Relationship Id="rId1" Type="http://schemas.openxmlformats.org/officeDocument/2006/relationships/slideLayout" Target="../slideLayouts/slideLayout53.xml"/></Relationships>
</file>

<file path=ppt/slides/_rels/slide34.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image" Target="../media/image7.png"/><Relationship Id="rId1" Type="http://schemas.openxmlformats.org/officeDocument/2006/relationships/slideLayout" Target="../slideLayouts/slideLayout53.xml"/></Relationships>
</file>

<file path=ppt/slides/_rels/slide35.xml.rels><?xml version="1.0" encoding="UTF-8" standalone="yes" ?><Relationships xmlns="http://schemas.openxmlformats.org/package/2006/relationships"><Relationship Id="rId3" Target="../media/image53.jpeg" Type="http://schemas.openxmlformats.org/officeDocument/2006/relationships/image"/><Relationship Id="rId2" Target="../media/image52.jpeg" Type="http://schemas.openxmlformats.org/officeDocument/2006/relationships/image"/><Relationship Id="rId1" Target="../slideLayouts/slideLayout53.xml" Type="http://schemas.openxmlformats.org/officeDocument/2006/relationships/slideLayout"/><Relationship Id="rId4" Target="../media/image7.png" Type="http://schemas.openxmlformats.org/officeDocument/2006/relationships/image"/></Relationships>
</file>

<file path=ppt/slides/_rels/slide36.xml.rels><?xml version="1.0" encoding="UTF-8" standalone="yes"?>
<Relationships xmlns="http://schemas.openxmlformats.org/package/2006/relationships"><Relationship Id="rId3" Type="http://schemas.openxmlformats.org/officeDocument/2006/relationships/image" Target="../media/image55.jpeg"/><Relationship Id="rId2" Type="http://schemas.openxmlformats.org/officeDocument/2006/relationships/image" Target="../media/image54.jpeg"/><Relationship Id="rId1" Type="http://schemas.openxmlformats.org/officeDocument/2006/relationships/slideLayout" Target="../slideLayouts/slideLayout53.xml"/><Relationship Id="rId4" Type="http://schemas.openxmlformats.org/officeDocument/2006/relationships/image" Target="../media/image7.png"/></Relationships>
</file>

<file path=ppt/slides/_rels/slide37.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image" Target="../media/image7.png"/><Relationship Id="rId1" Type="http://schemas.openxmlformats.org/officeDocument/2006/relationships/slideLayout" Target="../slideLayouts/slideLayout53.xml"/></Relationships>
</file>

<file path=ppt/slides/_rels/slide38.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image" Target="../media/image7.png"/><Relationship Id="rId1" Type="http://schemas.openxmlformats.org/officeDocument/2006/relationships/slideLayout" Target="../slideLayouts/slideLayout53.xml"/></Relationships>
</file>

<file path=ppt/slides/_rels/slide39.xml.rels><?xml version="1.0" encoding="UTF-8" standalone="yes" ?><Relationships xmlns="http://schemas.openxmlformats.org/package/2006/relationships"><Relationship Id="rId3" Target="../media/image59.jpeg" Type="http://schemas.openxmlformats.org/officeDocument/2006/relationships/image"/><Relationship Id="rId2" Target="../media/image58.jpeg" Type="http://schemas.openxmlformats.org/officeDocument/2006/relationships/image"/><Relationship Id="rId1" Target="../slideLayouts/slideLayout53.xml" Type="http://schemas.openxmlformats.org/officeDocument/2006/relationships/slideLayout"/><Relationship Id="rId4" Target="../media/image7.png" Type="http://schemas.openxmlformats.org/officeDocument/2006/relationships/image"/></Relationships>
</file>

<file path=ppt/slides/_rels/slide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58.xml"/></Relationships>
</file>

<file path=ppt/slides/_rels/slide40.xml.rels><?xml version="1.0" encoding="UTF-8" standalone="yes"?>
<Relationships xmlns="http://schemas.openxmlformats.org/package/2006/relationships"><Relationship Id="rId3" Type="http://schemas.openxmlformats.org/officeDocument/2006/relationships/image" Target="../media/image61.jpeg"/><Relationship Id="rId2" Type="http://schemas.openxmlformats.org/officeDocument/2006/relationships/image" Target="../media/image60.jpeg"/><Relationship Id="rId1" Type="http://schemas.openxmlformats.org/officeDocument/2006/relationships/slideLayout" Target="../slideLayouts/slideLayout53.xml"/><Relationship Id="rId4" Type="http://schemas.openxmlformats.org/officeDocument/2006/relationships/image" Target="../media/image7.png"/></Relationships>
</file>

<file path=ppt/slides/_rels/slide41.xml.rels><?xml version="1.0" encoding="UTF-8" standalone="yes" ?><Relationships xmlns="http://schemas.openxmlformats.org/package/2006/relationships"><Relationship Id="rId3" Target="../media/image62.jpeg" Type="http://schemas.openxmlformats.org/officeDocument/2006/relationships/image"/><Relationship Id="rId2" Target="../media/image7.png" Type="http://schemas.openxmlformats.org/officeDocument/2006/relationships/image"/><Relationship Id="rId1" Target="../slideLayouts/slideLayout53.xml" Type="http://schemas.openxmlformats.org/officeDocument/2006/relationships/slideLayout"/><Relationship Id="rId5" Target="../media/image64.jpeg" Type="http://schemas.openxmlformats.org/officeDocument/2006/relationships/image"/><Relationship Id="rId4" Target="../media/image63.jpeg" Type="http://schemas.openxmlformats.org/officeDocument/2006/relationships/image"/></Relationships>
</file>

<file path=ppt/slides/_rels/slide42.xml.rels><?xml version="1.0" encoding="UTF-8" standalone="yes" ?><Relationships xmlns="http://schemas.openxmlformats.org/package/2006/relationships"><Relationship Id="rId3" Target="../media/image65.jpeg" Type="http://schemas.openxmlformats.org/officeDocument/2006/relationships/image"/><Relationship Id="rId2" Target="../media/image7.png" Type="http://schemas.openxmlformats.org/officeDocument/2006/relationships/image"/><Relationship Id="rId1" Target="../slideLayouts/slideLayout53.xml" Type="http://schemas.openxmlformats.org/officeDocument/2006/relationships/slideLayout"/></Relationships>
</file>

<file path=ppt/slides/_rels/slide43.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image" Target="../media/image7.png"/><Relationship Id="rId1" Type="http://schemas.openxmlformats.org/officeDocument/2006/relationships/slideLayout" Target="../slideLayouts/slideLayout53.xml"/></Relationships>
</file>

<file path=ppt/slides/_rels/slide44.xml.rels><?xml version="1.0" encoding="UTF-8" standalone="yes" ?><Relationships xmlns="http://schemas.openxmlformats.org/package/2006/relationships"><Relationship Id="rId3" Target="../media/image68.jpeg" Type="http://schemas.openxmlformats.org/officeDocument/2006/relationships/image"/><Relationship Id="rId2" Target="../media/image67.jpeg" Type="http://schemas.openxmlformats.org/officeDocument/2006/relationships/image"/><Relationship Id="rId1" Target="../slideLayouts/slideLayout53.xml" Type="http://schemas.openxmlformats.org/officeDocument/2006/relationships/slideLayout"/><Relationship Id="rId4" Target="../media/image7.png" Type="http://schemas.openxmlformats.org/officeDocument/2006/relationships/image"/></Relationships>
</file>

<file path=ppt/slides/_rels/slide45.xml.rels><?xml version="1.0" encoding="UTF-8" standalone="yes" ?><Relationships xmlns="http://schemas.openxmlformats.org/package/2006/relationships"><Relationship Id="rId3" Target="../media/image70.jpeg" Type="http://schemas.openxmlformats.org/officeDocument/2006/relationships/image"/><Relationship Id="rId2" Target="../media/image69.jpeg" Type="http://schemas.openxmlformats.org/officeDocument/2006/relationships/image"/><Relationship Id="rId1" Target="../slideLayouts/slideLayout53.xml" Type="http://schemas.openxmlformats.org/officeDocument/2006/relationships/slideLayout"/><Relationship Id="rId4" Target="../media/image7.png" Type="http://schemas.openxmlformats.org/officeDocument/2006/relationships/image"/></Relationships>
</file>

<file path=ppt/slides/_rels/slide4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53.xml"/></Relationships>
</file>

<file path=ppt/slides/_rels/slide47.xml.rels><?xml version="1.0" encoding="UTF-8" standalone="yes"?>
<Relationships xmlns="http://schemas.openxmlformats.org/package/2006/relationships"><Relationship Id="rId3" Type="http://schemas.openxmlformats.org/officeDocument/2006/relationships/image" Target="../media/image71.png"/><Relationship Id="rId2" Type="http://schemas.openxmlformats.org/officeDocument/2006/relationships/notesSlide" Target="../notesSlides/notesSlide4.xml"/><Relationship Id="rId1" Type="http://schemas.openxmlformats.org/officeDocument/2006/relationships/slideLayout" Target="../slideLayouts/slideLayout58.xml"/></Relationships>
</file>

<file path=ppt/slides/_rels/slide48.xml.rels><?xml version="1.0" encoding="UTF-8" standalone="yes"?>
<Relationships xmlns="http://schemas.openxmlformats.org/package/2006/relationships"><Relationship Id="rId3" Type="http://schemas.openxmlformats.org/officeDocument/2006/relationships/image" Target="../media/image71.png"/><Relationship Id="rId2" Type="http://schemas.openxmlformats.org/officeDocument/2006/relationships/notesSlide" Target="../notesSlides/notesSlide5.xml"/><Relationship Id="rId1" Type="http://schemas.openxmlformats.org/officeDocument/2006/relationships/slideLayout" Target="../slideLayouts/slideLayout58.xml"/></Relationships>
</file>

<file path=ppt/slides/_rels/slide49.xml.rels><?xml version="1.0" encoding="UTF-8" standalone="yes"?>
<Relationships xmlns="http://schemas.openxmlformats.org/package/2006/relationships"><Relationship Id="rId3" Type="http://schemas.openxmlformats.org/officeDocument/2006/relationships/image" Target="../media/image71.png"/><Relationship Id="rId2" Type="http://schemas.openxmlformats.org/officeDocument/2006/relationships/notesSlide" Target="../notesSlides/notesSlide6.xml"/><Relationship Id="rId1" Type="http://schemas.openxmlformats.org/officeDocument/2006/relationships/slideLayout" Target="../slideLayouts/slideLayout58.xml"/></Relationships>
</file>

<file path=ppt/slides/_rels/slide5.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png"/><Relationship Id="rId1" Type="http://schemas.openxmlformats.org/officeDocument/2006/relationships/slideLayout" Target="../slideLayouts/slideLayout53.xml"/><Relationship Id="rId4" Type="http://schemas.openxmlformats.org/officeDocument/2006/relationships/image" Target="../media/image9.jpeg"/></Relationships>
</file>

<file path=ppt/slides/_rels/slide50.xml.rels><?xml version="1.0" encoding="UTF-8" standalone="yes"?>
<Relationships xmlns="http://schemas.openxmlformats.org/package/2006/relationships"><Relationship Id="rId3" Type="http://schemas.openxmlformats.org/officeDocument/2006/relationships/image" Target="../media/image71.png"/><Relationship Id="rId2" Type="http://schemas.openxmlformats.org/officeDocument/2006/relationships/notesSlide" Target="../notesSlides/notesSlide7.xml"/><Relationship Id="rId1" Type="http://schemas.openxmlformats.org/officeDocument/2006/relationships/slideLayout" Target="../slideLayouts/slideLayout58.xml"/></Relationships>
</file>

<file path=ppt/slides/_rels/slide51.xml.rels><?xml version="1.0" encoding="UTF-8" standalone="yes"?>
<Relationships xmlns="http://schemas.openxmlformats.org/package/2006/relationships"><Relationship Id="rId3" Type="http://schemas.openxmlformats.org/officeDocument/2006/relationships/image" Target="../media/image73.png"/><Relationship Id="rId2" Type="http://schemas.openxmlformats.org/officeDocument/2006/relationships/image" Target="../media/image72.jpeg"/><Relationship Id="rId1" Type="http://schemas.openxmlformats.org/officeDocument/2006/relationships/slideLayout" Target="../slideLayouts/slideLayout52.xml"/></Relationships>
</file>

<file path=ppt/slides/_rels/slide5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46.xml"/></Relationships>
</file>

<file path=ppt/slides/_rels/slide5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46.xml"/></Relationships>
</file>

<file path=ppt/slides/_rels/slide5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46.xml"/></Relationships>
</file>

<file path=ppt/slides/_rels/slide5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46.xml"/></Relationships>
</file>

<file path=ppt/slides/_rels/slide5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46.xml"/></Relationships>
</file>

<file path=ppt/slides/_rels/slide5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46.xml"/></Relationships>
</file>

<file path=ppt/slides/_rels/slide5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46.xml"/></Relationships>
</file>

<file path=ppt/slides/_rels/slide5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46.xml"/></Relationships>
</file>

<file path=ppt/slides/_rels/slide6.xml.rels><?xml version="1.0" encoding="UTF-8" standalone="yes" ?><Relationships xmlns="http://schemas.openxmlformats.org/package/2006/relationships"><Relationship Id="rId3" Target="../media/image10.jpeg" Type="http://schemas.openxmlformats.org/officeDocument/2006/relationships/image"/><Relationship Id="rId2" Target="../media/image7.png" Type="http://schemas.openxmlformats.org/officeDocument/2006/relationships/image"/><Relationship Id="rId1" Target="../slideLayouts/slideLayout53.xml" Type="http://schemas.openxmlformats.org/officeDocument/2006/relationships/slideLayout"/><Relationship Id="rId4" Target="../media/image11.jpeg" Type="http://schemas.openxmlformats.org/officeDocument/2006/relationships/image"/></Relationships>
</file>

<file path=ppt/slides/_rels/slide60.xml.rels><?xml version="1.0" encoding="UTF-8" standalone="yes"?>
<Relationships xmlns="http://schemas.openxmlformats.org/package/2006/relationships"><Relationship Id="rId3" Type="http://schemas.openxmlformats.org/officeDocument/2006/relationships/hyperlink" Target="mailto:procurement@mcamorocco.ma" TargetMode="External"/><Relationship Id="rId2" Type="http://schemas.openxmlformats.org/officeDocument/2006/relationships/image" Target="../media/image6.png"/><Relationship Id="rId1" Type="http://schemas.openxmlformats.org/officeDocument/2006/relationships/slideLayout" Target="../slideLayouts/slideLayout46.xml"/><Relationship Id="rId4" Type="http://schemas.openxmlformats.org/officeDocument/2006/relationships/hyperlink" Target="http://www.mcamorocco.ma/fr/appels-d-offres" TargetMode="External"/></Relationships>
</file>

<file path=ppt/slides/_rels/slide6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46.xml"/></Relationships>
</file>

<file path=ppt/slides/_rels/slide6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46.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46.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46.xml"/></Relationships>
</file>

<file path=ppt/slides/_rels/slide65.xml.rels><?xml version="1.0" encoding="UTF-8" standalone="yes"?>
<Relationships xmlns="http://schemas.openxmlformats.org/package/2006/relationships"><Relationship Id="rId2" Type="http://schemas.openxmlformats.org/officeDocument/2006/relationships/hyperlink" Target="http://www.mcamorocco.ma/fr/systeme-de-contestation-bid-challenge-system-bcs" TargetMode="External"/><Relationship Id="rId1" Type="http://schemas.openxmlformats.org/officeDocument/2006/relationships/slideLayout" Target="../slideLayouts/slideLayout46.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46.xml"/></Relationships>
</file>

<file path=ppt/slides/_rels/slide6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46.xml"/></Relationships>
</file>

<file path=ppt/slides/_rels/slide6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46.xml"/></Relationships>
</file>

<file path=ppt/slides/_rels/slide6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46.xml"/></Relationships>
</file>

<file path=ppt/slides/_rels/slide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7.png"/><Relationship Id="rId1" Type="http://schemas.openxmlformats.org/officeDocument/2006/relationships/slideLayout" Target="../slideLayouts/slideLayout53.xml"/></Relationships>
</file>

<file path=ppt/slides/_rels/slide7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46.xml"/></Relationships>
</file>

<file path=ppt/slides/_rels/slide7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46.xml"/></Relationships>
</file>

<file path=ppt/slides/_rels/slide7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46.xml"/></Relationships>
</file>

<file path=ppt/slides/_rels/slide7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8.xml"/><Relationship Id="rId1" Type="http://schemas.openxmlformats.org/officeDocument/2006/relationships/slideLayout" Target="../slideLayouts/slideLayout51.xml"/></Relationships>
</file>

<file path=ppt/slides/_rels/slide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7.png"/><Relationship Id="rId1" Type="http://schemas.openxmlformats.org/officeDocument/2006/relationships/slideLayout" Target="../slideLayouts/slideLayout53.xml"/></Relationships>
</file>

<file path=ppt/slides/_rels/slide9.xml.rels><?xml version="1.0" encoding="UTF-8" standalone="yes" ?><Relationships xmlns="http://schemas.openxmlformats.org/package/2006/relationships"><Relationship Id="rId3" Target="../media/image7.png" Type="http://schemas.openxmlformats.org/officeDocument/2006/relationships/image"/><Relationship Id="rId2" Target="../notesSlides/notesSlide2.xml" Type="http://schemas.openxmlformats.org/officeDocument/2006/relationships/notesSlide"/><Relationship Id="rId1" Target="../slideLayouts/slideLayout53.xml" Type="http://schemas.openxmlformats.org/officeDocument/2006/relationships/slideLayout"/><Relationship Id="rId4" Target="../media/image14.jpeg" Type="http://schemas.openxmlformats.org/officeDocument/2006/relationships/image"/></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p:cNvPicPr>
            <a:picLocks noChangeAspect="1"/>
          </p:cNvPicPr>
          <p:nvPr/>
        </p:nvPicPr>
        <p:blipFill rotWithShape="1">
          <a:blip r:embed="rId3">
            <a:extLst>
              <a:ext uri="{28A0092B-C50C-407E-A947-70E740481C1C}">
                <a14:useLocalDpi xmlns:a14="http://schemas.microsoft.com/office/drawing/2010/main" val="0"/>
              </a:ext>
            </a:extLst>
          </a:blip>
          <a:srcRect t="7506" b="7329"/>
          <a:stretch/>
        </p:blipFill>
        <p:spPr>
          <a:xfrm>
            <a:off x="4852232" y="58409"/>
            <a:ext cx="2604074" cy="1850430"/>
          </a:xfrm>
          <a:prstGeom prst="rect">
            <a:avLst/>
          </a:prstGeom>
        </p:spPr>
      </p:pic>
      <p:sp>
        <p:nvSpPr>
          <p:cNvPr id="2" name="Rectangle 1"/>
          <p:cNvSpPr/>
          <p:nvPr/>
        </p:nvSpPr>
        <p:spPr>
          <a:xfrm>
            <a:off x="0" y="-387295"/>
            <a:ext cx="12192000" cy="7254550"/>
          </a:xfrm>
          <a:prstGeom prst="rect">
            <a:avLst/>
          </a:prstGeom>
          <a:ln w="12700">
            <a:noFill/>
          </a:ln>
          <a:effectLst>
            <a:outerShdw blurRad="1270000" dist="2540000" dir="21540000" sx="200000" sy="200000" algn="ctr" rotWithShape="0">
              <a:srgbClr val="000000">
                <a:alpha val="0"/>
              </a:srgbClr>
            </a:outerShdw>
          </a:effectLst>
        </p:spPr>
        <p:txBody>
          <a:bodyPr wrap="square" anchor="ctr">
            <a:spAutoFit/>
          </a:bodyPr>
          <a:lstStyle/>
          <a:p>
            <a:pPr algn="ctr"/>
            <a:endParaRPr lang="fr-FR" sz="2539" b="1" dirty="0">
              <a:solidFill>
                <a:schemeClr val="accent1">
                  <a:lumMod val="50000"/>
                </a:schemeClr>
              </a:solidFill>
              <a:latin typeface="Corbel" panose="020B0503020204020204" pitchFamily="34" charset="0"/>
            </a:endParaRPr>
          </a:p>
          <a:p>
            <a:pPr algn="ctr"/>
            <a:endParaRPr lang="fr-FR" sz="2539" b="1" dirty="0">
              <a:solidFill>
                <a:schemeClr val="accent1">
                  <a:lumMod val="50000"/>
                </a:schemeClr>
              </a:solidFill>
              <a:latin typeface="Corbel" panose="020B0503020204020204" pitchFamily="34" charset="0"/>
            </a:endParaRPr>
          </a:p>
          <a:p>
            <a:pPr algn="ctr"/>
            <a:endParaRPr lang="fr-FR" sz="2539" b="1" dirty="0">
              <a:solidFill>
                <a:schemeClr val="accent1">
                  <a:lumMod val="50000"/>
                </a:schemeClr>
              </a:solidFill>
              <a:latin typeface="Corbel" panose="020B0503020204020204" pitchFamily="34" charset="0"/>
            </a:endParaRPr>
          </a:p>
          <a:p>
            <a:pPr algn="ctr"/>
            <a:endParaRPr lang="fr-FR" sz="2539" b="1" dirty="0">
              <a:solidFill>
                <a:schemeClr val="accent1">
                  <a:lumMod val="50000"/>
                </a:schemeClr>
              </a:solidFill>
              <a:latin typeface="Corbel" panose="020B0503020204020204" pitchFamily="34" charset="0"/>
            </a:endParaRPr>
          </a:p>
          <a:p>
            <a:pPr algn="ctr"/>
            <a:endParaRPr lang="fr-FR" sz="2539" b="1" dirty="0">
              <a:solidFill>
                <a:schemeClr val="accent1">
                  <a:lumMod val="50000"/>
                </a:schemeClr>
              </a:solidFill>
              <a:latin typeface="Corbel" panose="020B0503020204020204" pitchFamily="34" charset="0"/>
            </a:endParaRPr>
          </a:p>
          <a:p>
            <a:pPr algn="ctr"/>
            <a:endParaRPr lang="fr-FR" sz="2539" b="1" dirty="0">
              <a:solidFill>
                <a:schemeClr val="accent1">
                  <a:lumMod val="50000"/>
                </a:schemeClr>
              </a:solidFill>
              <a:latin typeface="Corbel" panose="020B0503020204020204" pitchFamily="34" charset="0"/>
            </a:endParaRPr>
          </a:p>
          <a:p>
            <a:pPr algn="ctr"/>
            <a:endParaRPr lang="fr-FR" sz="2539" b="1" dirty="0">
              <a:solidFill>
                <a:schemeClr val="accent1">
                  <a:lumMod val="50000"/>
                </a:schemeClr>
              </a:solidFill>
              <a:latin typeface="Corbel" panose="020B0503020204020204" pitchFamily="34" charset="0"/>
            </a:endParaRPr>
          </a:p>
          <a:p>
            <a:pPr algn="ctr"/>
            <a:r>
              <a:rPr lang="fr-FR" sz="2539" b="1" dirty="0">
                <a:solidFill>
                  <a:schemeClr val="accent1">
                    <a:lumMod val="50000"/>
                  </a:schemeClr>
                </a:solidFill>
                <a:latin typeface="Corbel" panose="020B0503020204020204" pitchFamily="34" charset="0"/>
              </a:rPr>
              <a:t>Réunion de pré-soumission</a:t>
            </a:r>
            <a:endParaRPr lang="es-ES" sz="2539" b="1" dirty="0">
              <a:solidFill>
                <a:schemeClr val="accent1">
                  <a:lumMod val="50000"/>
                </a:schemeClr>
              </a:solidFill>
              <a:latin typeface="Corbel" panose="020B0503020204020204" pitchFamily="34" charset="0"/>
            </a:endParaRPr>
          </a:p>
          <a:p>
            <a:pPr algn="ctr"/>
            <a:endParaRPr lang="en-US" b="1" dirty="0">
              <a:latin typeface="Times New Roman" panose="02020603050405020304" pitchFamily="18" charset="0"/>
              <a:ea typeface="Times New Roman" panose="02020603050405020304" pitchFamily="18" charset="0"/>
            </a:endParaRPr>
          </a:p>
          <a:p>
            <a:pPr algn="ctr"/>
            <a:r>
              <a:rPr lang="en-US" sz="3600" b="1" dirty="0">
                <a:solidFill>
                  <a:srgbClr val="FF0000"/>
                </a:solidFill>
                <a:latin typeface="Times New Roman" panose="02020603050405020304" pitchFamily="18" charset="0"/>
                <a:ea typeface="Times New Roman" panose="02020603050405020304" pitchFamily="18" charset="0"/>
              </a:rPr>
              <a:t>DAO/CB/MCA-M/LI-47/Compact</a:t>
            </a:r>
            <a:r>
              <a:rPr lang="fr-FR" sz="3600" b="1" dirty="0">
                <a:solidFill>
                  <a:srgbClr val="FF0000"/>
                </a:solidFill>
                <a:latin typeface="Corbel" panose="020B0503020204020204" pitchFamily="34" charset="0"/>
              </a:rPr>
              <a:t> </a:t>
            </a:r>
            <a:r>
              <a:rPr lang="fr-FR" sz="1814" b="1" dirty="0">
                <a:latin typeface="Corbel" panose="020B0503020204020204" pitchFamily="34" charset="0"/>
              </a:rPr>
              <a:t> </a:t>
            </a:r>
          </a:p>
          <a:p>
            <a:pPr algn="ctr"/>
            <a:r>
              <a:rPr lang="fr-FR" sz="3200" b="1" dirty="0">
                <a:latin typeface="Corbel" panose="020B0503020204020204" pitchFamily="34" charset="0"/>
              </a:rPr>
              <a:t>			</a:t>
            </a:r>
          </a:p>
          <a:p>
            <a:pPr algn="ctr" hangingPunct="0"/>
            <a:r>
              <a:rPr lang="fr-FR" sz="2800" b="1" dirty="0">
                <a:solidFill>
                  <a:prstClr val="black"/>
                </a:solidFill>
                <a:latin typeface="Corbel" panose="020B0503020204020204" pitchFamily="34" charset="0"/>
              </a:rPr>
              <a:t>Travaux de construction d'un dalot, de deux bassins de rétention et des routes d'accès de l'extension de la Zone Industrielle de </a:t>
            </a:r>
            <a:r>
              <a:rPr lang="fr-FR" sz="2800" b="1" dirty="0" err="1">
                <a:solidFill>
                  <a:prstClr val="black"/>
                </a:solidFill>
                <a:latin typeface="Corbel" panose="020B0503020204020204" pitchFamily="34" charset="0"/>
              </a:rPr>
              <a:t>Had</a:t>
            </a:r>
            <a:r>
              <a:rPr lang="fr-FR" sz="2800" b="1" dirty="0">
                <a:solidFill>
                  <a:prstClr val="black"/>
                </a:solidFill>
                <a:latin typeface="Corbel" panose="020B0503020204020204" pitchFamily="34" charset="0"/>
              </a:rPr>
              <a:t> </a:t>
            </a:r>
            <a:r>
              <a:rPr lang="fr-FR" sz="2800" b="1" dirty="0" err="1">
                <a:solidFill>
                  <a:prstClr val="black"/>
                </a:solidFill>
                <a:latin typeface="Corbel" panose="020B0503020204020204" pitchFamily="34" charset="0"/>
              </a:rPr>
              <a:t>Soualem</a:t>
            </a:r>
            <a:r>
              <a:rPr lang="fr-FR" sz="2800" b="1" dirty="0">
                <a:solidFill>
                  <a:prstClr val="black"/>
                </a:solidFill>
                <a:latin typeface="Corbel" panose="020B0503020204020204" pitchFamily="34" charset="0"/>
              </a:rPr>
              <a:t> et de la nouvelle Zone Industrielle de Sahel </a:t>
            </a:r>
            <a:r>
              <a:rPr lang="fr-FR" sz="2800" b="1" dirty="0" err="1">
                <a:solidFill>
                  <a:prstClr val="black"/>
                </a:solidFill>
                <a:latin typeface="Corbel" panose="020B0503020204020204" pitchFamily="34" charset="0"/>
              </a:rPr>
              <a:t>Lakhyayta</a:t>
            </a:r>
            <a:r>
              <a:rPr lang="fr-FR" sz="2800" b="1" dirty="0">
                <a:solidFill>
                  <a:prstClr val="black"/>
                </a:solidFill>
                <a:latin typeface="Corbel" panose="020B0503020204020204" pitchFamily="34" charset="0"/>
              </a:rPr>
              <a:t> </a:t>
            </a:r>
          </a:p>
          <a:p>
            <a:pPr lvl="0" algn="ctr"/>
            <a:r>
              <a:rPr lang="fr-FR" sz="3200" b="1" dirty="0">
                <a:solidFill>
                  <a:srgbClr val="3494BA">
                    <a:lumMod val="50000"/>
                  </a:srgbClr>
                </a:solidFill>
                <a:latin typeface="Corbel" panose="020B0503020204020204" pitchFamily="34" charset="0"/>
              </a:rPr>
              <a:t>			</a:t>
            </a:r>
            <a:endParaRPr lang="fr-FR" sz="1632" b="1" dirty="0">
              <a:solidFill>
                <a:srgbClr val="3494BA">
                  <a:lumMod val="50000"/>
                </a:srgbClr>
              </a:solidFill>
              <a:latin typeface="Corbel" panose="020B0503020204020204" pitchFamily="34" charset="0"/>
            </a:endParaRPr>
          </a:p>
          <a:p>
            <a:pPr lvl="0" algn="ctr"/>
            <a:r>
              <a:rPr lang="fr-FR" sz="1632" b="1" dirty="0">
                <a:latin typeface="Corbel" panose="020B0503020204020204" pitchFamily="34" charset="0"/>
              </a:rPr>
              <a:t>							</a:t>
            </a:r>
            <a:r>
              <a:rPr lang="fr-FR" sz="2400" b="1" dirty="0">
                <a:latin typeface="Corbel" panose="020B0503020204020204" pitchFamily="34" charset="0"/>
              </a:rPr>
              <a:t>Le 07 juillet 2020</a:t>
            </a:r>
            <a:endParaRPr lang="fr-FR" sz="2400" b="1" kern="0" dirty="0">
              <a:latin typeface="Sakkal Majalla" panose="02000000000000000000" pitchFamily="2" charset="-78"/>
              <a:cs typeface="Sakkal Majalla" panose="02000000000000000000" pitchFamily="2" charset="-78"/>
            </a:endParaRPr>
          </a:p>
          <a:p>
            <a:pPr marL="342900" indent="-342900" algn="ctr">
              <a:buFont typeface="Wingdings" panose="05000000000000000000" pitchFamily="2" charset="2"/>
              <a:buChar char="§"/>
            </a:pPr>
            <a:endParaRPr lang="fr-FR" sz="1814" b="1" dirty="0">
              <a:solidFill>
                <a:schemeClr val="accent1">
                  <a:lumMod val="50000"/>
                </a:schemeClr>
              </a:solidFill>
              <a:latin typeface="Corbel" panose="020B0503020204020204" pitchFamily="34" charset="0"/>
            </a:endParaRPr>
          </a:p>
          <a:p>
            <a:endParaRPr lang="fr-FR" sz="1814" b="1" dirty="0">
              <a:solidFill>
                <a:schemeClr val="accent1">
                  <a:lumMod val="50000"/>
                </a:schemeClr>
              </a:solidFill>
              <a:latin typeface="Corbel" panose="020B0503020204020204" pitchFamily="34" charset="0"/>
            </a:endParaRPr>
          </a:p>
        </p:txBody>
      </p:sp>
    </p:spTree>
    <p:extLst>
      <p:ext uri="{BB962C8B-B14F-4D97-AF65-F5344CB8AC3E}">
        <p14:creationId xmlns:p14="http://schemas.microsoft.com/office/powerpoint/2010/main" val="188255844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674" name="Picture 2">
            <a:extLst>
              <a:ext uri="{FF2B5EF4-FFF2-40B4-BE49-F238E27FC236}">
                <a16:creationId xmlns:a16="http://schemas.microsoft.com/office/drawing/2014/main" id="{586DEAE7-5424-4698-A52B-E32D72E442C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r="217" b="20662"/>
          <a:stretch>
            <a:fillRect/>
          </a:stretch>
        </p:blipFill>
        <p:spPr bwMode="auto">
          <a:xfrm>
            <a:off x="5192713" y="1609725"/>
            <a:ext cx="6403975" cy="2393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8675" name="Sous-titre 6">
            <a:extLst>
              <a:ext uri="{FF2B5EF4-FFF2-40B4-BE49-F238E27FC236}">
                <a16:creationId xmlns:a16="http://schemas.microsoft.com/office/drawing/2014/main" id="{3A8533D3-99A0-4D6B-9236-610271DFDBF8}"/>
              </a:ext>
            </a:extLst>
          </p:cNvPr>
          <p:cNvSpPr txBox="1">
            <a:spLocks/>
          </p:cNvSpPr>
          <p:nvPr/>
        </p:nvSpPr>
        <p:spPr bwMode="auto">
          <a:xfrm>
            <a:off x="1860550" y="620713"/>
            <a:ext cx="8915400" cy="434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ts val="1000"/>
              </a:spcBef>
              <a:buClr>
                <a:schemeClr val="accent1"/>
              </a:buClr>
              <a:buFont typeface="Wingdings 3" panose="05040102010807070707" pitchFamily="18" charset="2"/>
              <a:buChar char=""/>
              <a:defRPr sz="3200">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marL="0" marR="0" lvl="0" indent="0" algn="l" defTabSz="457200" rtl="0" eaLnBrk="1" fontAlgn="base" latinLnBrk="0" hangingPunct="1">
              <a:lnSpc>
                <a:spcPct val="100000"/>
              </a:lnSpc>
              <a:spcBef>
                <a:spcPts val="1000"/>
              </a:spcBef>
              <a:spcAft>
                <a:spcPct val="0"/>
              </a:spcAft>
              <a:buClr>
                <a:srgbClr val="A53010"/>
              </a:buClr>
              <a:buSzTx/>
              <a:buFontTx/>
              <a:buNone/>
              <a:tabLst/>
              <a:defRPr/>
            </a:pPr>
            <a:r>
              <a:rPr kumimoji="0" lang="fr-FR" altLang="fr-FR" sz="2400" b="1" i="0" u="none" strike="noStrike" kern="1200" cap="none" spc="0" normalizeH="0" baseline="0" noProof="0">
                <a:ln>
                  <a:noFill/>
                </a:ln>
                <a:solidFill>
                  <a:srgbClr val="C00000"/>
                </a:solidFill>
                <a:effectLst/>
                <a:uLnTx/>
                <a:uFillTx/>
                <a:latin typeface="Century Gothic" panose="020B0502020202020204" pitchFamily="34" charset="0"/>
                <a:ea typeface="+mn-ea"/>
                <a:cs typeface="Arial" panose="020B0604020202020204" pitchFamily="34" charset="0"/>
              </a:rPr>
              <a:t>NOUVELLE ZI DE SAHEL LAKHYAYTA - BASSIN</a:t>
            </a:r>
            <a:r>
              <a:rPr kumimoji="0" lang="es-ES" altLang="fr-FR" sz="2400" b="1" i="0" u="none" strike="noStrike" kern="1200" cap="none" spc="0" normalizeH="0" baseline="0" noProof="0">
                <a:ln>
                  <a:noFill/>
                </a:ln>
                <a:solidFill>
                  <a:srgbClr val="C00000"/>
                </a:solidFill>
                <a:effectLst/>
                <a:uLnTx/>
                <a:uFillTx/>
                <a:latin typeface="Century Gothic" panose="020B0502020202020204" pitchFamily="34" charset="0"/>
                <a:ea typeface="+mn-ea"/>
                <a:cs typeface="Arial" panose="020B0604020202020204" pitchFamily="34" charset="0"/>
              </a:rPr>
              <a:t> DE </a:t>
            </a:r>
            <a:r>
              <a:rPr kumimoji="0" lang="fr-FR" altLang="fr-FR" sz="2400" b="1" i="0" u="none" strike="noStrike" kern="1200" cap="none" spc="0" normalizeH="0" baseline="0" noProof="0">
                <a:ln>
                  <a:noFill/>
                </a:ln>
                <a:solidFill>
                  <a:srgbClr val="C00000"/>
                </a:solidFill>
                <a:effectLst/>
                <a:uLnTx/>
                <a:uFillTx/>
                <a:latin typeface="Century Gothic" panose="020B0502020202020204" pitchFamily="34" charset="0"/>
                <a:ea typeface="+mn-ea"/>
                <a:cs typeface="Arial" panose="020B0604020202020204" pitchFamily="34" charset="0"/>
              </a:rPr>
              <a:t>RÉTENTION</a:t>
            </a:r>
          </a:p>
        </p:txBody>
      </p:sp>
      <p:sp>
        <p:nvSpPr>
          <p:cNvPr id="6" name="Titre 1">
            <a:extLst>
              <a:ext uri="{FF2B5EF4-FFF2-40B4-BE49-F238E27FC236}">
                <a16:creationId xmlns:a16="http://schemas.microsoft.com/office/drawing/2014/main" id="{A08CC082-1151-413E-8D57-B50B3063AEFB}"/>
              </a:ext>
            </a:extLst>
          </p:cNvPr>
          <p:cNvSpPr txBox="1">
            <a:spLocks/>
          </p:cNvSpPr>
          <p:nvPr/>
        </p:nvSpPr>
        <p:spPr>
          <a:xfrm>
            <a:off x="1158875" y="271463"/>
            <a:ext cx="10355263" cy="415925"/>
          </a:xfrm>
          <a:prstGeom prst="rect">
            <a:avLst/>
          </a:prstGeom>
        </p:spPr>
        <p:txBody>
          <a:bodyPr>
            <a:normAutofit fontScale="97500"/>
          </a:bodyPr>
          <a:lst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marL="0" marR="0" lvl="0" indent="0" algn="ctr" defTabSz="457200" rtl="0" eaLnBrk="1" fontAlgn="auto" latinLnBrk="0" hangingPunct="1">
              <a:lnSpc>
                <a:spcPct val="100000"/>
              </a:lnSpc>
              <a:spcBef>
                <a:spcPct val="0"/>
              </a:spcBef>
              <a:spcAft>
                <a:spcPts val="0"/>
              </a:spcAft>
              <a:buClrTx/>
              <a:buSzTx/>
              <a:buFontTx/>
              <a:buNone/>
              <a:tabLst/>
              <a:defRPr/>
            </a:pPr>
            <a:r>
              <a:rPr kumimoji="0" lang="fr-FR" sz="800" b="1" i="0" u="none" strike="noStrike" kern="1200" cap="none" spc="0" normalizeH="0" baseline="0" noProof="0" dirty="0">
                <a:ln>
                  <a:noFill/>
                </a:ln>
                <a:solidFill>
                  <a:prstClr val="black">
                    <a:lumMod val="85000"/>
                    <a:lumOff val="15000"/>
                  </a:prstClr>
                </a:solidFill>
                <a:effectLst/>
                <a:uLnTx/>
                <a:uFillTx/>
                <a:latin typeface="Century Gothic"/>
                <a:ea typeface="+mj-ea"/>
                <a:cs typeface="+mj-cs"/>
              </a:rPr>
              <a:t>LA MAITRISE D’ŒUVRE DE LA REVITALISATION DES ZONES INDUSTRIELLES DE BOUZNIKA ET HAD SOUALEM ET LEURS EXTENSIONS ET LE DEVELOPPEMENT D’UNE NOUVELLE ZONE INDUSTRIELLE A SAHEL LAKHYAYTA</a:t>
            </a:r>
          </a:p>
        </p:txBody>
      </p:sp>
      <p:pic>
        <p:nvPicPr>
          <p:cNvPr id="28677" name="Image 6">
            <a:extLst>
              <a:ext uri="{FF2B5EF4-FFF2-40B4-BE49-F238E27FC236}">
                <a16:creationId xmlns:a16="http://schemas.microsoft.com/office/drawing/2014/main" id="{045B5E1D-2361-4FD2-8775-49E8E4AB31EF}"/>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63600" y="234950"/>
            <a:ext cx="411163" cy="452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8678" name="Espace réservé du contenu 10">
            <a:extLst>
              <a:ext uri="{FF2B5EF4-FFF2-40B4-BE49-F238E27FC236}">
                <a16:creationId xmlns:a16="http://schemas.microsoft.com/office/drawing/2014/main" id="{701B0EFD-57B6-4B5D-86D7-B3C0047A8642}"/>
              </a:ext>
            </a:extLst>
          </p:cNvPr>
          <p:cNvSpPr>
            <a:spLocks noGrp="1"/>
          </p:cNvSpPr>
          <p:nvPr>
            <p:ph idx="1"/>
          </p:nvPr>
        </p:nvSpPr>
        <p:spPr>
          <a:xfrm>
            <a:off x="725488" y="1500188"/>
            <a:ext cx="4138612" cy="1935162"/>
          </a:xfrm>
          <a:solidFill>
            <a:schemeClr val="bg1"/>
          </a:solidFill>
        </p:spPr>
        <p:txBody>
          <a:bodyPr/>
          <a:lstStyle/>
          <a:p>
            <a:pPr eaLnBrk="1" hangingPunct="1"/>
            <a:r>
              <a:rPr lang="fr-FR" altLang="fr-FR" sz="1600"/>
              <a:t>Réalisation d’une conduite du débit de fuite</a:t>
            </a:r>
          </a:p>
          <a:p>
            <a:pPr eaLnBrk="1" hangingPunct="1">
              <a:buFont typeface="Wingdings" panose="05000000000000000000" pitchFamily="2" charset="2"/>
              <a:buChar char="§"/>
            </a:pPr>
            <a:r>
              <a:rPr lang="fr-FR" altLang="fr-FR" sz="1600"/>
              <a:t>Diamètre : 400 mm</a:t>
            </a:r>
          </a:p>
          <a:p>
            <a:pPr eaLnBrk="1" hangingPunct="1">
              <a:buFont typeface="Wingdings" panose="05000000000000000000" pitchFamily="2" charset="2"/>
              <a:buChar char="§"/>
            </a:pPr>
            <a:r>
              <a:rPr lang="fr-FR" altLang="fr-FR" sz="1600"/>
              <a:t>Longueur tranchée normale : 550 ml</a:t>
            </a:r>
          </a:p>
          <a:p>
            <a:pPr eaLnBrk="1" hangingPunct="1">
              <a:buFont typeface="Wingdings" panose="05000000000000000000" pitchFamily="2" charset="2"/>
              <a:buChar char="§"/>
            </a:pPr>
            <a:r>
              <a:rPr lang="fr-FR" altLang="fr-FR" sz="1600"/>
              <a:t>Longueur Fonçage ADM : 70 ml</a:t>
            </a:r>
          </a:p>
          <a:p>
            <a:pPr eaLnBrk="1" hangingPunct="1">
              <a:buFont typeface="Wingdings" panose="05000000000000000000" pitchFamily="2" charset="2"/>
              <a:buChar char="§"/>
            </a:pPr>
            <a:endParaRPr lang="fr-FR" altLang="fr-FR" sz="1600"/>
          </a:p>
          <a:p>
            <a:pPr eaLnBrk="1" hangingPunct="1">
              <a:buFont typeface="Wingdings 3" panose="05040102010807070707" pitchFamily="18" charset="2"/>
              <a:buNone/>
            </a:pPr>
            <a:endParaRPr lang="fr-FR" altLang="fr-FR" sz="1800"/>
          </a:p>
        </p:txBody>
      </p:sp>
      <p:sp>
        <p:nvSpPr>
          <p:cNvPr id="28679" name="Espace réservé du numéro de diapositive 1">
            <a:extLst>
              <a:ext uri="{FF2B5EF4-FFF2-40B4-BE49-F238E27FC236}">
                <a16:creationId xmlns:a16="http://schemas.microsoft.com/office/drawing/2014/main" id="{810D37D1-B29A-4350-B81C-8CBFA34FAF69}"/>
              </a:ext>
            </a:extLst>
          </p:cNvPr>
          <p:cNvSpPr>
            <a:spLocks noGrp="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ts val="1000"/>
              </a:spcBef>
              <a:buClr>
                <a:schemeClr val="accent1"/>
              </a:buClr>
              <a:buFont typeface="Wingdings 3" panose="05040102010807070707" pitchFamily="18" charset="2"/>
              <a:buChar char=""/>
              <a:defRPr sz="3200">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marL="0" marR="0" lvl="0" indent="0" algn="r" defTabSz="457200" rtl="0" eaLnBrk="1" fontAlgn="base" latinLnBrk="0" hangingPunct="1">
              <a:lnSpc>
                <a:spcPct val="100000"/>
              </a:lnSpc>
              <a:spcBef>
                <a:spcPct val="0"/>
              </a:spcBef>
              <a:spcAft>
                <a:spcPct val="0"/>
              </a:spcAft>
              <a:buClrTx/>
              <a:buSzTx/>
              <a:buFontTx/>
              <a:buNone/>
              <a:tabLst/>
              <a:defRPr/>
            </a:pPr>
            <a:fld id="{081E9647-44B5-4BC3-BE35-7E1CA4628BEB}" type="slidenum">
              <a:rPr kumimoji="0" lang="en-US" altLang="fr-FR" sz="2000" b="0" i="0" u="none" strike="noStrike" kern="1200" cap="none" spc="0" normalizeH="0" baseline="0" noProof="0" smtClean="0">
                <a:ln>
                  <a:noFill/>
                </a:ln>
                <a:solidFill>
                  <a:srgbClr val="FEFFFF"/>
                </a:solidFill>
                <a:effectLst/>
                <a:uLnTx/>
                <a:uFillTx/>
                <a:latin typeface="Century Gothic" panose="020B0502020202020204" pitchFamily="34" charset="0"/>
                <a:ea typeface="+mn-ea"/>
                <a:cs typeface="Arial" panose="020B0604020202020204" pitchFamily="34" charset="0"/>
              </a:rPr>
              <a:pPr marL="0" marR="0" lvl="0" indent="0" algn="r" defTabSz="457200" rtl="0" eaLnBrk="1" fontAlgn="base" latinLnBrk="0" hangingPunct="1">
                <a:lnSpc>
                  <a:spcPct val="100000"/>
                </a:lnSpc>
                <a:spcBef>
                  <a:spcPct val="0"/>
                </a:spcBef>
                <a:spcAft>
                  <a:spcPct val="0"/>
                </a:spcAft>
                <a:buClrTx/>
                <a:buSzTx/>
                <a:buFontTx/>
                <a:buNone/>
                <a:tabLst/>
                <a:defRPr/>
              </a:pPr>
              <a:t>10</a:t>
            </a:fld>
            <a:endParaRPr kumimoji="0" lang="en-US" altLang="fr-FR" sz="2000" b="0" i="0" u="none" strike="noStrike" kern="1200" cap="none" spc="0" normalizeH="0" baseline="0" noProof="0">
              <a:ln>
                <a:noFill/>
              </a:ln>
              <a:solidFill>
                <a:srgbClr val="FEFFFF"/>
              </a:solidFill>
              <a:effectLst/>
              <a:uLnTx/>
              <a:uFillTx/>
              <a:latin typeface="Century Gothic" panose="020B0502020202020204" pitchFamily="34" charset="0"/>
              <a:ea typeface="+mn-ea"/>
              <a:cs typeface="Arial" panose="020B0604020202020204" pitchFamily="34" charset="0"/>
            </a:endParaRPr>
          </a:p>
        </p:txBody>
      </p:sp>
      <p:graphicFrame>
        <p:nvGraphicFramePr>
          <p:cNvPr id="8" name="Tableau 7">
            <a:extLst>
              <a:ext uri="{FF2B5EF4-FFF2-40B4-BE49-F238E27FC236}">
                <a16:creationId xmlns:a16="http://schemas.microsoft.com/office/drawing/2014/main" id="{0D56B5B2-1BAC-4A98-B5A4-D98B3D2E4F80}"/>
              </a:ext>
            </a:extLst>
          </p:cNvPr>
          <p:cNvGraphicFramePr>
            <a:graphicFrameLocks noGrp="1"/>
          </p:cNvGraphicFramePr>
          <p:nvPr/>
        </p:nvGraphicFramePr>
        <p:xfrm>
          <a:off x="669925" y="4694238"/>
          <a:ext cx="4581525" cy="1695451"/>
        </p:xfrm>
        <a:graphic>
          <a:graphicData uri="http://schemas.openxmlformats.org/drawingml/2006/table">
            <a:tbl>
              <a:tblPr firstRow="1" firstCol="1" bandRow="1">
                <a:tableStyleId>{5C22544A-7EE6-4342-B048-85BDC9FD1C3A}</a:tableStyleId>
              </a:tblPr>
              <a:tblGrid>
                <a:gridCol w="2988002">
                  <a:extLst>
                    <a:ext uri="{9D8B030D-6E8A-4147-A177-3AD203B41FA5}">
                      <a16:colId xmlns:a16="http://schemas.microsoft.com/office/drawing/2014/main" val="20000"/>
                    </a:ext>
                  </a:extLst>
                </a:gridCol>
                <a:gridCol w="1593523">
                  <a:extLst>
                    <a:ext uri="{9D8B030D-6E8A-4147-A177-3AD203B41FA5}">
                      <a16:colId xmlns:a16="http://schemas.microsoft.com/office/drawing/2014/main" val="20001"/>
                    </a:ext>
                  </a:extLst>
                </a:gridCol>
              </a:tblGrid>
              <a:tr h="326647">
                <a:tc>
                  <a:txBody>
                    <a:bodyPr/>
                    <a:lstStyle/>
                    <a:p>
                      <a:pPr algn="ctr" rtl="0" fontAlgn="ctr"/>
                      <a:r>
                        <a:rPr lang="fr-FR" sz="1100" u="none" strike="noStrike" dirty="0">
                          <a:effectLst/>
                        </a:rPr>
                        <a:t>Désignation</a:t>
                      </a:r>
                      <a:endParaRPr lang="fr-FR" sz="1100" b="1" i="0" u="none" strike="noStrike" dirty="0">
                        <a:solidFill>
                          <a:srgbClr val="FFFFFF"/>
                        </a:solidFill>
                        <a:effectLst/>
                        <a:latin typeface="Century Gothic" panose="020B0502020202020204" pitchFamily="34" charset="0"/>
                      </a:endParaRPr>
                    </a:p>
                  </a:txBody>
                  <a:tcPr marL="9527" marR="9527" marT="9521" marB="0" anchor="ctr"/>
                </a:tc>
                <a:tc>
                  <a:txBody>
                    <a:bodyPr/>
                    <a:lstStyle/>
                    <a:p>
                      <a:pPr algn="ctr" rtl="0" fontAlgn="ctr"/>
                      <a:r>
                        <a:rPr lang="fr-FR" sz="1100" u="none" strike="noStrike" dirty="0">
                          <a:effectLst/>
                        </a:rPr>
                        <a:t>Quantité</a:t>
                      </a:r>
                      <a:endParaRPr lang="fr-FR" sz="1100" b="1" i="0" u="none" strike="noStrike" dirty="0">
                        <a:solidFill>
                          <a:srgbClr val="FFFFFF"/>
                        </a:solidFill>
                        <a:effectLst/>
                        <a:latin typeface="Century Gothic" panose="020B0502020202020204" pitchFamily="34" charset="0"/>
                      </a:endParaRPr>
                    </a:p>
                  </a:txBody>
                  <a:tcPr marL="9527" marR="9527" marT="9521" marB="0" anchor="ctr"/>
                </a:tc>
                <a:extLst>
                  <a:ext uri="{0D108BD9-81ED-4DB2-BD59-A6C34878D82A}">
                    <a16:rowId xmlns:a16="http://schemas.microsoft.com/office/drawing/2014/main" val="10000"/>
                  </a:ext>
                </a:extLst>
              </a:tr>
              <a:tr h="342201">
                <a:tc>
                  <a:txBody>
                    <a:bodyPr/>
                    <a:lstStyle/>
                    <a:p>
                      <a:pPr algn="ctr" rtl="0" fontAlgn="ctr"/>
                      <a:r>
                        <a:rPr lang="fr-FR" sz="1300" b="0" u="none" strike="noStrike" dirty="0">
                          <a:effectLst/>
                        </a:rPr>
                        <a:t>Déblai (m3)</a:t>
                      </a:r>
                      <a:endParaRPr lang="fr-FR" sz="1300" b="0" i="0" u="none" strike="noStrike" dirty="0">
                        <a:solidFill>
                          <a:srgbClr val="FFFFFF"/>
                        </a:solidFill>
                        <a:effectLst/>
                        <a:latin typeface="Century Gothic" panose="020B0502020202020204" pitchFamily="34" charset="0"/>
                      </a:endParaRPr>
                    </a:p>
                  </a:txBody>
                  <a:tcPr marL="9527" marR="9527" marT="9521" marB="0" anchor="ctr"/>
                </a:tc>
                <a:tc>
                  <a:txBody>
                    <a:bodyPr/>
                    <a:lstStyle/>
                    <a:p>
                      <a:pPr algn="ctr" rtl="0" fontAlgn="ctr"/>
                      <a:r>
                        <a:rPr lang="fr-FR" sz="1600" b="0" i="0" u="none" strike="noStrike" dirty="0">
                          <a:solidFill>
                            <a:srgbClr val="000000"/>
                          </a:solidFill>
                          <a:effectLst/>
                          <a:latin typeface="Century Gothic" panose="020B0502020202020204" pitchFamily="34" charset="0"/>
                        </a:rPr>
                        <a:t>2400</a:t>
                      </a:r>
                    </a:p>
                  </a:txBody>
                  <a:tcPr marL="9527" marR="9527" marT="9521" marB="0" anchor="ctr"/>
                </a:tc>
                <a:extLst>
                  <a:ext uri="{0D108BD9-81ED-4DB2-BD59-A6C34878D82A}">
                    <a16:rowId xmlns:a16="http://schemas.microsoft.com/office/drawing/2014/main" val="10001"/>
                  </a:ext>
                </a:extLst>
              </a:tr>
              <a:tr h="342201">
                <a:tc>
                  <a:txBody>
                    <a:bodyPr/>
                    <a:lstStyle/>
                    <a:p>
                      <a:pPr algn="ctr" rtl="0" fontAlgn="ctr"/>
                      <a:r>
                        <a:rPr lang="fr-FR" sz="1300" b="0" u="none" strike="noStrike" dirty="0">
                          <a:effectLst/>
                        </a:rPr>
                        <a:t>Remblais primaire (m3)</a:t>
                      </a:r>
                      <a:endParaRPr lang="fr-FR" sz="1300" b="0" i="0" u="none" strike="noStrike" dirty="0">
                        <a:solidFill>
                          <a:srgbClr val="FFFFFF"/>
                        </a:solidFill>
                        <a:effectLst/>
                        <a:latin typeface="Century Gothic" panose="020B0502020202020204" pitchFamily="34" charset="0"/>
                      </a:endParaRPr>
                    </a:p>
                  </a:txBody>
                  <a:tcPr marL="9527" marR="9527" marT="9521" marB="0" anchor="ctr"/>
                </a:tc>
                <a:tc>
                  <a:txBody>
                    <a:bodyPr/>
                    <a:lstStyle/>
                    <a:p>
                      <a:pPr algn="ctr" rtl="0" fontAlgn="ctr"/>
                      <a:r>
                        <a:rPr lang="fr-FR" sz="1600" b="0" i="0" u="none" strike="noStrike" dirty="0">
                          <a:solidFill>
                            <a:srgbClr val="000000"/>
                          </a:solidFill>
                          <a:effectLst/>
                          <a:latin typeface="Century Gothic" panose="020B0502020202020204" pitchFamily="34" charset="0"/>
                        </a:rPr>
                        <a:t>400</a:t>
                      </a:r>
                    </a:p>
                  </a:txBody>
                  <a:tcPr marL="9527" marR="9527" marT="9521" marB="0" anchor="ctr"/>
                </a:tc>
                <a:extLst>
                  <a:ext uri="{0D108BD9-81ED-4DB2-BD59-A6C34878D82A}">
                    <a16:rowId xmlns:a16="http://schemas.microsoft.com/office/drawing/2014/main" val="10002"/>
                  </a:ext>
                </a:extLst>
              </a:tr>
              <a:tr h="342201">
                <a:tc>
                  <a:txBody>
                    <a:bodyPr/>
                    <a:lstStyle/>
                    <a:p>
                      <a:pPr algn="ctr" rtl="0" fontAlgn="ctr"/>
                      <a:r>
                        <a:rPr lang="fr-FR" sz="1300" b="0" u="none" strike="noStrike" dirty="0">
                          <a:effectLst/>
                        </a:rPr>
                        <a:t>Remblais secondaire(m3)</a:t>
                      </a:r>
                      <a:endParaRPr lang="fr-FR" sz="1300" b="0" i="0" u="none" strike="noStrike" dirty="0">
                        <a:solidFill>
                          <a:srgbClr val="FFFFFF"/>
                        </a:solidFill>
                        <a:effectLst/>
                        <a:latin typeface="Century Gothic" panose="020B0502020202020204" pitchFamily="34" charset="0"/>
                      </a:endParaRPr>
                    </a:p>
                  </a:txBody>
                  <a:tcPr marL="9527" marR="9527" marT="9521" marB="0" anchor="ctr"/>
                </a:tc>
                <a:tc>
                  <a:txBody>
                    <a:bodyPr/>
                    <a:lstStyle/>
                    <a:p>
                      <a:pPr algn="ctr" rtl="0" fontAlgn="ctr"/>
                      <a:r>
                        <a:rPr lang="fr-FR" sz="1600" b="0" i="0" u="none" strike="noStrike" dirty="0">
                          <a:solidFill>
                            <a:srgbClr val="000000"/>
                          </a:solidFill>
                          <a:effectLst/>
                          <a:latin typeface="Century Gothic" panose="020B0502020202020204" pitchFamily="34" charset="0"/>
                        </a:rPr>
                        <a:t>1760</a:t>
                      </a:r>
                    </a:p>
                  </a:txBody>
                  <a:tcPr marL="9527" marR="9527" marT="9521" marB="0" anchor="ctr"/>
                </a:tc>
                <a:extLst>
                  <a:ext uri="{0D108BD9-81ED-4DB2-BD59-A6C34878D82A}">
                    <a16:rowId xmlns:a16="http://schemas.microsoft.com/office/drawing/2014/main" val="10003"/>
                  </a:ext>
                </a:extLst>
              </a:tr>
              <a:tr h="342201">
                <a:tc>
                  <a:txBody>
                    <a:bodyPr/>
                    <a:lstStyle/>
                    <a:p>
                      <a:pPr algn="ctr" rtl="0" fontAlgn="ctr"/>
                      <a:r>
                        <a:rPr lang="fr-FR" sz="1300" b="0" u="none" strike="noStrike" dirty="0">
                          <a:effectLst/>
                        </a:rPr>
                        <a:t>Nombre</a:t>
                      </a:r>
                      <a:r>
                        <a:rPr lang="fr-FR" sz="1300" b="0" u="none" strike="noStrike" baseline="0" dirty="0">
                          <a:effectLst/>
                        </a:rPr>
                        <a:t> de regard de visite</a:t>
                      </a:r>
                      <a:r>
                        <a:rPr lang="fr-FR" sz="1300" b="0" u="none" strike="noStrike" dirty="0">
                          <a:effectLst/>
                        </a:rPr>
                        <a:t> (U)</a:t>
                      </a:r>
                      <a:endParaRPr lang="fr-FR" sz="1300" b="0" i="0" u="none" strike="noStrike" dirty="0">
                        <a:solidFill>
                          <a:srgbClr val="FFFFFF"/>
                        </a:solidFill>
                        <a:effectLst/>
                        <a:latin typeface="Century Gothic" panose="020B0502020202020204" pitchFamily="34" charset="0"/>
                      </a:endParaRPr>
                    </a:p>
                  </a:txBody>
                  <a:tcPr marL="9527" marR="9527" marT="9521" marB="0" anchor="ctr"/>
                </a:tc>
                <a:tc>
                  <a:txBody>
                    <a:bodyPr/>
                    <a:lstStyle/>
                    <a:p>
                      <a:pPr algn="ctr" rtl="0" fontAlgn="ctr"/>
                      <a:r>
                        <a:rPr lang="fr-FR" sz="1600" b="0" i="0" u="none" strike="noStrike" dirty="0">
                          <a:solidFill>
                            <a:srgbClr val="000000"/>
                          </a:solidFill>
                          <a:effectLst/>
                          <a:latin typeface="Century Gothic" panose="020B0502020202020204" pitchFamily="34" charset="0"/>
                        </a:rPr>
                        <a:t>16</a:t>
                      </a:r>
                    </a:p>
                  </a:txBody>
                  <a:tcPr marL="9527" marR="9527" marT="9521" marB="0" anchor="ctr"/>
                </a:tc>
                <a:extLst>
                  <a:ext uri="{0D108BD9-81ED-4DB2-BD59-A6C34878D82A}">
                    <a16:rowId xmlns:a16="http://schemas.microsoft.com/office/drawing/2014/main" val="10004"/>
                  </a:ext>
                </a:extLst>
              </a:tr>
            </a:tbl>
          </a:graphicData>
        </a:graphic>
      </p:graphicFrame>
      <p:sp>
        <p:nvSpPr>
          <p:cNvPr id="28700" name="Rectangle 8">
            <a:extLst>
              <a:ext uri="{FF2B5EF4-FFF2-40B4-BE49-F238E27FC236}">
                <a16:creationId xmlns:a16="http://schemas.microsoft.com/office/drawing/2014/main" id="{9B0111CF-AC4A-4601-9579-65750591DE8C}"/>
              </a:ext>
            </a:extLst>
          </p:cNvPr>
          <p:cNvSpPr>
            <a:spLocks noChangeArrowheads="1"/>
          </p:cNvSpPr>
          <p:nvPr/>
        </p:nvSpPr>
        <p:spPr bwMode="auto">
          <a:xfrm>
            <a:off x="1684338" y="4075113"/>
            <a:ext cx="198755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ts val="1000"/>
              </a:spcBef>
              <a:buClr>
                <a:schemeClr val="accent1"/>
              </a:buClr>
              <a:buFont typeface="Wingdings 3" panose="05040102010807070707" pitchFamily="18" charset="2"/>
              <a:buChar char=""/>
              <a:defRPr sz="3200">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marL="0" marR="0" lvl="0" indent="0" algn="l" defTabSz="457200" rtl="0" eaLnBrk="1" fontAlgn="base" latinLnBrk="0" hangingPunct="1">
              <a:lnSpc>
                <a:spcPct val="100000"/>
              </a:lnSpc>
              <a:spcBef>
                <a:spcPct val="0"/>
              </a:spcBef>
              <a:spcAft>
                <a:spcPct val="0"/>
              </a:spcAft>
              <a:buClrTx/>
              <a:buSzTx/>
              <a:buFontTx/>
              <a:buNone/>
              <a:tabLst/>
              <a:defRPr/>
            </a:pPr>
            <a:r>
              <a:rPr kumimoji="0" lang="fr-FR" altLang="fr-FR" sz="1600" b="0" i="0" u="sng"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rPr>
              <a:t>Volume des travaux</a:t>
            </a:r>
          </a:p>
        </p:txBody>
      </p:sp>
      <p:sp>
        <p:nvSpPr>
          <p:cNvPr id="13" name="Ellipse 12">
            <a:extLst>
              <a:ext uri="{FF2B5EF4-FFF2-40B4-BE49-F238E27FC236}">
                <a16:creationId xmlns:a16="http://schemas.microsoft.com/office/drawing/2014/main" id="{D0A3C6E6-23B6-4DE3-B365-3BFEF3CDF031}"/>
              </a:ext>
            </a:extLst>
          </p:cNvPr>
          <p:cNvSpPr/>
          <p:nvPr/>
        </p:nvSpPr>
        <p:spPr>
          <a:xfrm rot="15997671">
            <a:off x="9649619" y="2213769"/>
            <a:ext cx="711200" cy="1201738"/>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solidFill>
                  <a:srgbClr val="00B0F0"/>
                </a:solidFill>
              </a:ln>
              <a:solidFill>
                <a:prstClr val="white"/>
              </a:solidFill>
              <a:effectLst/>
              <a:uLnTx/>
              <a:uFillTx/>
              <a:latin typeface="Century Gothic"/>
              <a:ea typeface="+mn-ea"/>
              <a:cs typeface="+mn-cs"/>
            </a:endParaRPr>
          </a:p>
        </p:txBody>
      </p:sp>
      <p:sp>
        <p:nvSpPr>
          <p:cNvPr id="28702" name="Rectangle 13">
            <a:extLst>
              <a:ext uri="{FF2B5EF4-FFF2-40B4-BE49-F238E27FC236}">
                <a16:creationId xmlns:a16="http://schemas.microsoft.com/office/drawing/2014/main" id="{43C5891D-35F5-4F32-B630-D6DE90A4CBE8}"/>
              </a:ext>
            </a:extLst>
          </p:cNvPr>
          <p:cNvSpPr>
            <a:spLocks noChangeArrowheads="1"/>
          </p:cNvSpPr>
          <p:nvPr/>
        </p:nvSpPr>
        <p:spPr bwMode="auto">
          <a:xfrm>
            <a:off x="5208588" y="1357313"/>
            <a:ext cx="6388100" cy="33972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ts val="1000"/>
              </a:spcBef>
              <a:buClr>
                <a:schemeClr val="accent1"/>
              </a:buClr>
              <a:buFont typeface="Wingdings 3" panose="05040102010807070707" pitchFamily="18" charset="2"/>
              <a:buChar char=""/>
              <a:defRPr sz="3200">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marL="0" marR="0" lvl="0" indent="0" algn="l" defTabSz="457200" rtl="0" eaLnBrk="1" fontAlgn="base" latinLnBrk="0" hangingPunct="1">
              <a:lnSpc>
                <a:spcPct val="100000"/>
              </a:lnSpc>
              <a:spcBef>
                <a:spcPct val="0"/>
              </a:spcBef>
              <a:spcAft>
                <a:spcPct val="0"/>
              </a:spcAft>
              <a:buClrTx/>
              <a:buSzTx/>
              <a:buFontTx/>
              <a:buNone/>
              <a:tabLst/>
              <a:defRPr/>
            </a:pPr>
            <a:r>
              <a:rPr kumimoji="0" lang="fr-FR" altLang="fr-FR" sz="1600" b="0" i="0" u="none" strike="noStrike" kern="1200" cap="none" spc="0" normalizeH="0" baseline="0" noProof="0">
                <a:ln>
                  <a:noFill/>
                </a:ln>
                <a:solidFill>
                  <a:srgbClr val="00B0F0"/>
                </a:solidFill>
                <a:effectLst/>
                <a:uLnTx/>
                <a:uFillTx/>
                <a:latin typeface="Arial" panose="020B0604020202020204" pitchFamily="34" charset="0"/>
                <a:ea typeface="+mn-ea"/>
                <a:cs typeface="Arial" panose="020B0604020202020204" pitchFamily="34" charset="0"/>
              </a:rPr>
              <a:t>                     </a:t>
            </a:r>
            <a:r>
              <a:rPr kumimoji="0" lang="fr-FR" altLang="fr-FR" sz="1600" b="0" i="0" u="sng" strike="noStrike" kern="1200" cap="none" spc="0" normalizeH="0" baseline="0" noProof="0">
                <a:ln>
                  <a:noFill/>
                </a:ln>
                <a:solidFill>
                  <a:srgbClr val="00B050"/>
                </a:solidFill>
                <a:effectLst/>
                <a:uLnTx/>
                <a:uFillTx/>
                <a:latin typeface="Arial" panose="020B0604020202020204" pitchFamily="34" charset="0"/>
                <a:ea typeface="+mn-ea"/>
                <a:cs typeface="Arial" panose="020B0604020202020204" pitchFamily="34" charset="0"/>
              </a:rPr>
              <a:t>Vue en plan de la conduite du Débit de fuite</a:t>
            </a:r>
          </a:p>
        </p:txBody>
      </p:sp>
      <p:sp>
        <p:nvSpPr>
          <p:cNvPr id="28703" name="Rectangle 14">
            <a:extLst>
              <a:ext uri="{FF2B5EF4-FFF2-40B4-BE49-F238E27FC236}">
                <a16:creationId xmlns:a16="http://schemas.microsoft.com/office/drawing/2014/main" id="{B5506BC8-27B1-470A-983E-E876DC554995}"/>
              </a:ext>
            </a:extLst>
          </p:cNvPr>
          <p:cNvSpPr>
            <a:spLocks noChangeArrowheads="1"/>
          </p:cNvSpPr>
          <p:nvPr/>
        </p:nvSpPr>
        <p:spPr bwMode="auto">
          <a:xfrm>
            <a:off x="6234113" y="4184650"/>
            <a:ext cx="4211637" cy="33813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ts val="1000"/>
              </a:spcBef>
              <a:buClr>
                <a:schemeClr val="accent1"/>
              </a:buClr>
              <a:buFont typeface="Wingdings 3" panose="05040102010807070707" pitchFamily="18" charset="2"/>
              <a:buChar char=""/>
              <a:defRPr sz="3200">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marL="0" marR="0" lvl="0" indent="0" algn="l" defTabSz="457200" rtl="0" eaLnBrk="1" fontAlgn="base" latinLnBrk="0" hangingPunct="1">
              <a:lnSpc>
                <a:spcPct val="100000"/>
              </a:lnSpc>
              <a:spcBef>
                <a:spcPct val="0"/>
              </a:spcBef>
              <a:spcAft>
                <a:spcPct val="0"/>
              </a:spcAft>
              <a:buClrTx/>
              <a:buSzTx/>
              <a:buFontTx/>
              <a:buNone/>
              <a:tabLst/>
              <a:defRPr/>
            </a:pPr>
            <a:r>
              <a:rPr kumimoji="0" lang="fr-FR" altLang="fr-FR" sz="1600" b="0" i="0" u="none" strike="noStrike" kern="1200" cap="none" spc="0" normalizeH="0" baseline="0" noProof="0">
                <a:ln>
                  <a:noFill/>
                </a:ln>
                <a:solidFill>
                  <a:srgbClr val="00B0F0"/>
                </a:solidFill>
                <a:effectLst/>
                <a:uLnTx/>
                <a:uFillTx/>
                <a:latin typeface="Arial" panose="020B0604020202020204" pitchFamily="34" charset="0"/>
                <a:ea typeface="+mn-ea"/>
                <a:cs typeface="Arial" panose="020B0604020202020204" pitchFamily="34" charset="0"/>
              </a:rPr>
              <a:t>      </a:t>
            </a:r>
            <a:r>
              <a:rPr kumimoji="0" lang="fr-FR" altLang="fr-FR" sz="1600" b="0" i="0" u="sng" strike="noStrike" kern="1200" cap="none" spc="0" normalizeH="0" baseline="0" noProof="0">
                <a:ln>
                  <a:noFill/>
                </a:ln>
                <a:solidFill>
                  <a:srgbClr val="00B050"/>
                </a:solidFill>
                <a:effectLst/>
                <a:uLnTx/>
                <a:uFillTx/>
                <a:latin typeface="Arial" panose="020B0604020202020204" pitchFamily="34" charset="0"/>
                <a:ea typeface="+mn-ea"/>
                <a:cs typeface="Arial" panose="020B0604020202020204" pitchFamily="34" charset="0"/>
              </a:rPr>
              <a:t>Tronçon à réaliser par fonçage</a:t>
            </a:r>
          </a:p>
        </p:txBody>
      </p:sp>
      <p:pic>
        <p:nvPicPr>
          <p:cNvPr id="28704" name="Picture 4">
            <a:extLst>
              <a:ext uri="{FF2B5EF4-FFF2-40B4-BE49-F238E27FC236}">
                <a16:creationId xmlns:a16="http://schemas.microsoft.com/office/drawing/2014/main" id="{6B0E0F5A-39D3-48DD-A743-69F67DBCABFB}"/>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170613" y="4557713"/>
            <a:ext cx="4283075" cy="1995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 name="Ellipse 17">
            <a:extLst>
              <a:ext uri="{FF2B5EF4-FFF2-40B4-BE49-F238E27FC236}">
                <a16:creationId xmlns:a16="http://schemas.microsoft.com/office/drawing/2014/main" id="{CC09E977-3835-4720-B413-1204D7DC4A13}"/>
              </a:ext>
            </a:extLst>
          </p:cNvPr>
          <p:cNvSpPr/>
          <p:nvPr/>
        </p:nvSpPr>
        <p:spPr>
          <a:xfrm rot="16200000">
            <a:off x="7428707" y="965994"/>
            <a:ext cx="387350" cy="3716337"/>
          </a:xfrm>
          <a:prstGeom prst="ellipse">
            <a:avLst/>
          </a:prstGeom>
          <a:no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solidFill>
                  <a:srgbClr val="00B0F0"/>
                </a:solidFill>
              </a:ln>
              <a:solidFill>
                <a:prstClr val="white"/>
              </a:solidFill>
              <a:effectLst/>
              <a:uLnTx/>
              <a:uFillTx/>
              <a:latin typeface="Century Gothic"/>
              <a:ea typeface="+mn-ea"/>
              <a:cs typeface="+mn-cs"/>
            </a:endParaRPr>
          </a:p>
        </p:txBody>
      </p:sp>
      <p:cxnSp>
        <p:nvCxnSpPr>
          <p:cNvPr id="20" name="Connecteur droit avec flèche 19">
            <a:extLst>
              <a:ext uri="{FF2B5EF4-FFF2-40B4-BE49-F238E27FC236}">
                <a16:creationId xmlns:a16="http://schemas.microsoft.com/office/drawing/2014/main" id="{BD32E9E8-D964-4B1A-97C0-3480195E02C5}"/>
              </a:ext>
            </a:extLst>
          </p:cNvPr>
          <p:cNvCxnSpPr>
            <a:stCxn id="13" idx="2"/>
          </p:cNvCxnSpPr>
          <p:nvPr/>
        </p:nvCxnSpPr>
        <p:spPr>
          <a:xfrm flipH="1">
            <a:off x="9480550" y="3170238"/>
            <a:ext cx="546100" cy="1484312"/>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28707" name="Rectangle 21">
            <a:extLst>
              <a:ext uri="{FF2B5EF4-FFF2-40B4-BE49-F238E27FC236}">
                <a16:creationId xmlns:a16="http://schemas.microsoft.com/office/drawing/2014/main" id="{0A955229-9C75-47FB-A735-9CE5D3E8AAC1}"/>
              </a:ext>
            </a:extLst>
          </p:cNvPr>
          <p:cNvSpPr>
            <a:spLocks noChangeArrowheads="1"/>
          </p:cNvSpPr>
          <p:nvPr/>
        </p:nvSpPr>
        <p:spPr bwMode="auto">
          <a:xfrm>
            <a:off x="7232650" y="3490913"/>
            <a:ext cx="2451100" cy="33972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ts val="1000"/>
              </a:spcBef>
              <a:buClr>
                <a:schemeClr val="accent1"/>
              </a:buClr>
              <a:buFont typeface="Wingdings 3" panose="05040102010807070707" pitchFamily="18" charset="2"/>
              <a:buChar char=""/>
              <a:defRPr sz="3200">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marL="0" marR="0" lvl="0" indent="0" algn="l" defTabSz="457200" rtl="0" eaLnBrk="1" fontAlgn="base" latinLnBrk="0" hangingPunct="1">
              <a:lnSpc>
                <a:spcPct val="100000"/>
              </a:lnSpc>
              <a:spcBef>
                <a:spcPct val="0"/>
              </a:spcBef>
              <a:spcAft>
                <a:spcPct val="0"/>
              </a:spcAft>
              <a:buClrTx/>
              <a:buSzTx/>
              <a:buFontTx/>
              <a:buNone/>
              <a:tabLst/>
              <a:defRPr/>
            </a:pPr>
            <a:r>
              <a:rPr kumimoji="0" lang="fr-FR" altLang="fr-FR" sz="1600" b="0" i="0" u="none" strike="noStrike" kern="1200" cap="none" spc="0" normalizeH="0" baseline="0" noProof="0">
                <a:ln>
                  <a:noFill/>
                </a:ln>
                <a:solidFill>
                  <a:srgbClr val="00B0F0"/>
                </a:solidFill>
                <a:effectLst/>
                <a:uLnTx/>
                <a:uFillTx/>
                <a:latin typeface="Arial" panose="020B0604020202020204" pitchFamily="34" charset="0"/>
                <a:ea typeface="+mn-ea"/>
                <a:cs typeface="Arial" panose="020B0604020202020204" pitchFamily="34" charset="0"/>
              </a:rPr>
              <a:t>      Tranchée normale</a:t>
            </a:r>
          </a:p>
        </p:txBody>
      </p:sp>
      <p:sp>
        <p:nvSpPr>
          <p:cNvPr id="28708" name="Rectangle 22">
            <a:extLst>
              <a:ext uri="{FF2B5EF4-FFF2-40B4-BE49-F238E27FC236}">
                <a16:creationId xmlns:a16="http://schemas.microsoft.com/office/drawing/2014/main" id="{5598D89F-0E74-4EFB-8856-6B3EAB3408FB}"/>
              </a:ext>
            </a:extLst>
          </p:cNvPr>
          <p:cNvSpPr>
            <a:spLocks noChangeArrowheads="1"/>
          </p:cNvSpPr>
          <p:nvPr/>
        </p:nvSpPr>
        <p:spPr bwMode="auto">
          <a:xfrm>
            <a:off x="9486900" y="2081213"/>
            <a:ext cx="1004888"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ts val="1000"/>
              </a:spcBef>
              <a:buClr>
                <a:schemeClr val="accent1"/>
              </a:buClr>
              <a:buFont typeface="Wingdings 3" panose="05040102010807070707" pitchFamily="18" charset="2"/>
              <a:buChar char=""/>
              <a:defRPr sz="3200">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marL="0" marR="0" lvl="0" indent="0" algn="l" defTabSz="457200" rtl="0" eaLnBrk="1" fontAlgn="base" latinLnBrk="0" hangingPunct="1">
              <a:lnSpc>
                <a:spcPct val="100000"/>
              </a:lnSpc>
              <a:spcBef>
                <a:spcPct val="0"/>
              </a:spcBef>
              <a:spcAft>
                <a:spcPct val="0"/>
              </a:spcAft>
              <a:buClrTx/>
              <a:buSzTx/>
              <a:buFontTx/>
              <a:buNone/>
              <a:tabLst/>
              <a:defRPr/>
            </a:pPr>
            <a:r>
              <a:rPr kumimoji="0" lang="fr-FR" altLang="fr-FR" sz="1800" b="0" i="0" u="none" strike="noStrike" kern="1200" cap="none" spc="0" normalizeH="0" baseline="0" noProof="0">
                <a:ln>
                  <a:noFill/>
                </a:ln>
                <a:solidFill>
                  <a:srgbClr val="FF0000"/>
                </a:solidFill>
                <a:effectLst/>
                <a:uLnTx/>
                <a:uFillTx/>
                <a:latin typeface="Arial" panose="020B0604020202020204" pitchFamily="34" charset="0"/>
                <a:ea typeface="+mn-ea"/>
                <a:cs typeface="Arial" panose="020B0604020202020204" pitchFamily="34" charset="0"/>
              </a:rPr>
              <a:t>fonçage</a:t>
            </a:r>
          </a:p>
        </p:txBody>
      </p:sp>
      <p:sp>
        <p:nvSpPr>
          <p:cNvPr id="24" name="Ellipse 23">
            <a:extLst>
              <a:ext uri="{FF2B5EF4-FFF2-40B4-BE49-F238E27FC236}">
                <a16:creationId xmlns:a16="http://schemas.microsoft.com/office/drawing/2014/main" id="{2AB5FF11-F3AE-4980-991F-72CD3C6573C3}"/>
              </a:ext>
            </a:extLst>
          </p:cNvPr>
          <p:cNvSpPr/>
          <p:nvPr/>
        </p:nvSpPr>
        <p:spPr>
          <a:xfrm rot="19145415">
            <a:off x="10729913" y="2860675"/>
            <a:ext cx="538162" cy="1308100"/>
          </a:xfrm>
          <a:prstGeom prst="ellipse">
            <a:avLst/>
          </a:prstGeom>
          <a:no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solidFill>
                  <a:srgbClr val="00B0F0"/>
                </a:solidFill>
              </a:ln>
              <a:solidFill>
                <a:prstClr val="white"/>
              </a:solidFill>
              <a:effectLst/>
              <a:uLnTx/>
              <a:uFillTx/>
              <a:latin typeface="Century Gothic"/>
              <a:ea typeface="+mn-ea"/>
              <a:cs typeface="+mn-cs"/>
            </a:endParaRPr>
          </a:p>
        </p:txBody>
      </p:sp>
      <p:cxnSp>
        <p:nvCxnSpPr>
          <p:cNvPr id="26" name="Connecteur droit avec flèche 25">
            <a:extLst>
              <a:ext uri="{FF2B5EF4-FFF2-40B4-BE49-F238E27FC236}">
                <a16:creationId xmlns:a16="http://schemas.microsoft.com/office/drawing/2014/main" id="{AF0D9273-021E-40C3-A938-56D5AF3F05DA}"/>
              </a:ext>
            </a:extLst>
          </p:cNvPr>
          <p:cNvCxnSpPr>
            <a:stCxn id="28707" idx="0"/>
          </p:cNvCxnSpPr>
          <p:nvPr/>
        </p:nvCxnSpPr>
        <p:spPr>
          <a:xfrm rot="16200000" flipV="1">
            <a:off x="8170863" y="3203575"/>
            <a:ext cx="484188" cy="90487"/>
          </a:xfrm>
          <a:prstGeom prst="straightConnector1">
            <a:avLst/>
          </a:prstGeom>
          <a:ln>
            <a:solidFill>
              <a:srgbClr val="00B0F0"/>
            </a:solidFill>
            <a:tailEnd type="arrow"/>
          </a:ln>
        </p:spPr>
        <p:style>
          <a:lnRef idx="1">
            <a:schemeClr val="accent1"/>
          </a:lnRef>
          <a:fillRef idx="0">
            <a:schemeClr val="accent1"/>
          </a:fillRef>
          <a:effectRef idx="0">
            <a:schemeClr val="accent1"/>
          </a:effectRef>
          <a:fontRef idx="minor">
            <a:schemeClr val="tx1"/>
          </a:fontRef>
        </p:style>
      </p:cxnSp>
      <p:cxnSp>
        <p:nvCxnSpPr>
          <p:cNvPr id="28" name="Connecteur droit avec flèche 27">
            <a:extLst>
              <a:ext uri="{FF2B5EF4-FFF2-40B4-BE49-F238E27FC236}">
                <a16:creationId xmlns:a16="http://schemas.microsoft.com/office/drawing/2014/main" id="{1ED99F07-C908-4D06-9904-0E9BE1A52C62}"/>
              </a:ext>
            </a:extLst>
          </p:cNvPr>
          <p:cNvCxnSpPr>
            <a:endCxn id="24" idx="2"/>
          </p:cNvCxnSpPr>
          <p:nvPr/>
        </p:nvCxnSpPr>
        <p:spPr>
          <a:xfrm>
            <a:off x="9434513" y="3684588"/>
            <a:ext cx="1360487" cy="7937"/>
          </a:xfrm>
          <a:prstGeom prst="straightConnector1">
            <a:avLst/>
          </a:prstGeom>
          <a:ln>
            <a:solidFill>
              <a:srgbClr val="00B0F0"/>
            </a:solidFill>
            <a:tailEnd type="arrow"/>
          </a:ln>
        </p:spPr>
        <p:style>
          <a:lnRef idx="1">
            <a:schemeClr val="accent1"/>
          </a:lnRef>
          <a:fillRef idx="0">
            <a:schemeClr val="accent1"/>
          </a:fillRef>
          <a:effectRef idx="0">
            <a:schemeClr val="accent1"/>
          </a:effectRef>
          <a:fontRef idx="minor">
            <a:schemeClr val="tx1"/>
          </a:fontRef>
        </p:style>
      </p:cxnSp>
      <p:sp>
        <p:nvSpPr>
          <p:cNvPr id="28712" name="Rectangle 21">
            <a:extLst>
              <a:ext uri="{FF2B5EF4-FFF2-40B4-BE49-F238E27FC236}">
                <a16:creationId xmlns:a16="http://schemas.microsoft.com/office/drawing/2014/main" id="{DB39E4CB-A46C-46E5-A137-011B6079A1FC}"/>
              </a:ext>
            </a:extLst>
          </p:cNvPr>
          <p:cNvSpPr>
            <a:spLocks noChangeArrowheads="1"/>
          </p:cNvSpPr>
          <p:nvPr/>
        </p:nvSpPr>
        <p:spPr bwMode="auto">
          <a:xfrm>
            <a:off x="6673850" y="2176463"/>
            <a:ext cx="2090738" cy="338137"/>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ts val="1000"/>
              </a:spcBef>
              <a:buClr>
                <a:schemeClr val="accent1"/>
              </a:buClr>
              <a:buFont typeface="Wingdings 3" panose="05040102010807070707" pitchFamily="18" charset="2"/>
              <a:buChar char=""/>
              <a:defRPr sz="3200">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marL="0" marR="0" lvl="0" indent="0" algn="l" defTabSz="457200" rtl="0" eaLnBrk="1" fontAlgn="base" latinLnBrk="0" hangingPunct="1">
              <a:lnSpc>
                <a:spcPct val="100000"/>
              </a:lnSpc>
              <a:spcBef>
                <a:spcPct val="0"/>
              </a:spcBef>
              <a:spcAft>
                <a:spcPct val="0"/>
              </a:spcAft>
              <a:buClrTx/>
              <a:buSzTx/>
              <a:buFontTx/>
              <a:buNone/>
              <a:tabLst/>
              <a:defRPr/>
            </a:pPr>
            <a:r>
              <a:rPr kumimoji="0" lang="fr-FR" altLang="fr-FR" sz="1600" b="0" i="0" u="none" strike="noStrike" kern="1200" cap="none" spc="0" normalizeH="0" baseline="0" noProof="0">
                <a:ln>
                  <a:noFill/>
                </a:ln>
                <a:solidFill>
                  <a:srgbClr val="00B0F0"/>
                </a:solidFill>
                <a:effectLst/>
                <a:uLnTx/>
                <a:uFillTx/>
                <a:latin typeface="Arial" panose="020B0604020202020204" pitchFamily="34" charset="0"/>
                <a:ea typeface="+mn-ea"/>
                <a:cs typeface="Arial" panose="020B0604020202020204" pitchFamily="34" charset="0"/>
              </a:rPr>
              <a:t>      </a:t>
            </a:r>
            <a:r>
              <a:rPr kumimoji="0" lang="fr-FR" altLang="fr-FR" sz="1200" b="0"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rPr>
              <a:t>Débit de fuite = 150 l/s</a:t>
            </a:r>
          </a:p>
        </p:txBody>
      </p:sp>
      <p:sp>
        <p:nvSpPr>
          <p:cNvPr id="28713" name="Rectangle 22">
            <a:extLst>
              <a:ext uri="{FF2B5EF4-FFF2-40B4-BE49-F238E27FC236}">
                <a16:creationId xmlns:a16="http://schemas.microsoft.com/office/drawing/2014/main" id="{23810A9D-F8B7-4A81-8127-E0A926564141}"/>
              </a:ext>
            </a:extLst>
          </p:cNvPr>
          <p:cNvSpPr>
            <a:spLocks noChangeArrowheads="1"/>
          </p:cNvSpPr>
          <p:nvPr/>
        </p:nvSpPr>
        <p:spPr bwMode="auto">
          <a:xfrm>
            <a:off x="10156825" y="4579938"/>
            <a:ext cx="2090738" cy="461962"/>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ts val="1000"/>
              </a:spcBef>
              <a:buClr>
                <a:schemeClr val="accent1"/>
              </a:buClr>
              <a:buFont typeface="Wingdings 3" panose="05040102010807070707" pitchFamily="18" charset="2"/>
              <a:buChar char=""/>
              <a:defRPr sz="3200">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marL="0" marR="0" lvl="0" indent="0" algn="l" defTabSz="457200" rtl="0" eaLnBrk="1" fontAlgn="base" latinLnBrk="0" hangingPunct="1">
              <a:lnSpc>
                <a:spcPct val="100000"/>
              </a:lnSpc>
              <a:spcBef>
                <a:spcPct val="0"/>
              </a:spcBef>
              <a:spcAft>
                <a:spcPct val="0"/>
              </a:spcAft>
              <a:buClrTx/>
              <a:buSzTx/>
              <a:buFontTx/>
              <a:buNone/>
              <a:tabLst/>
              <a:defRPr/>
            </a:pPr>
            <a:r>
              <a:rPr kumimoji="0" lang="fr-FR" altLang="fr-FR" sz="1200" b="0"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rPr>
              <a:t>Vers le collecteur existant </a:t>
            </a:r>
          </a:p>
          <a:p>
            <a:pPr marL="0" marR="0" lvl="0" indent="0" algn="l" defTabSz="457200" rtl="0" eaLnBrk="1" fontAlgn="base" latinLnBrk="0" hangingPunct="1">
              <a:lnSpc>
                <a:spcPct val="100000"/>
              </a:lnSpc>
              <a:spcBef>
                <a:spcPct val="0"/>
              </a:spcBef>
              <a:spcAft>
                <a:spcPct val="0"/>
              </a:spcAft>
              <a:buClrTx/>
              <a:buSzTx/>
              <a:buFontTx/>
              <a:buNone/>
              <a:tabLst/>
              <a:defRPr/>
            </a:pPr>
            <a:r>
              <a:rPr kumimoji="0" lang="fr-FR" altLang="fr-FR" sz="1200" b="0"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rPr>
              <a:t>Al Omrane DN 1400</a:t>
            </a:r>
          </a:p>
        </p:txBody>
      </p:sp>
      <p:sp>
        <p:nvSpPr>
          <p:cNvPr id="3" name="Flèche vers le bas 2">
            <a:extLst>
              <a:ext uri="{FF2B5EF4-FFF2-40B4-BE49-F238E27FC236}">
                <a16:creationId xmlns:a16="http://schemas.microsoft.com/office/drawing/2014/main" id="{1811A103-D535-4B4E-8570-85EDDE463A08}"/>
              </a:ext>
            </a:extLst>
          </p:cNvPr>
          <p:cNvSpPr/>
          <p:nvPr/>
        </p:nvSpPr>
        <p:spPr>
          <a:xfrm>
            <a:off x="11260138" y="4056063"/>
            <a:ext cx="254000" cy="447675"/>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457200" rtl="0" eaLnBrk="0" fontAlgn="base" latinLnBrk="0" hangingPunct="0">
              <a:lnSpc>
                <a:spcPct val="100000"/>
              </a:lnSpc>
              <a:spcBef>
                <a:spcPct val="0"/>
              </a:spcBef>
              <a:spcAft>
                <a:spcPct val="0"/>
              </a:spcAft>
              <a:buClrTx/>
              <a:buSzTx/>
              <a:buFontTx/>
              <a:buNone/>
              <a:tabLst/>
              <a:defRPr/>
            </a:pPr>
            <a:endParaRPr kumimoji="0" lang="fr-FR" sz="1800" b="0" i="0" u="none" strike="noStrike" kern="1200" cap="none" spc="0" normalizeH="0" baseline="0" noProof="0">
              <a:ln>
                <a:noFill/>
              </a:ln>
              <a:solidFill>
                <a:prstClr val="white"/>
              </a:solidFill>
              <a:effectLst/>
              <a:uLnTx/>
              <a:uFillTx/>
              <a:latin typeface="Century Gothic"/>
              <a:ea typeface="+mn-ea"/>
              <a:cs typeface="+mn-cs"/>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Sous-titre 6">
            <a:extLst>
              <a:ext uri="{FF2B5EF4-FFF2-40B4-BE49-F238E27FC236}">
                <a16:creationId xmlns:a16="http://schemas.microsoft.com/office/drawing/2014/main" id="{4BF48615-95CD-4932-AFA8-FEE93F9694D0}"/>
              </a:ext>
            </a:extLst>
          </p:cNvPr>
          <p:cNvSpPr txBox="1">
            <a:spLocks/>
          </p:cNvSpPr>
          <p:nvPr/>
        </p:nvSpPr>
        <p:spPr bwMode="auto">
          <a:xfrm>
            <a:off x="2276475" y="423863"/>
            <a:ext cx="8915400" cy="50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ts val="1000"/>
              </a:spcBef>
              <a:buClr>
                <a:schemeClr val="accent1"/>
              </a:buClr>
              <a:buFont typeface="Wingdings 3" panose="05040102010807070707" pitchFamily="18" charset="2"/>
              <a:buChar char=""/>
              <a:defRPr sz="3200">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marL="0" marR="0" lvl="0" indent="0" algn="l" defTabSz="457200" rtl="0" eaLnBrk="1" fontAlgn="base" latinLnBrk="0" hangingPunct="1">
              <a:lnSpc>
                <a:spcPct val="100000"/>
              </a:lnSpc>
              <a:spcBef>
                <a:spcPts val="1000"/>
              </a:spcBef>
              <a:spcAft>
                <a:spcPct val="0"/>
              </a:spcAft>
              <a:buClr>
                <a:srgbClr val="A53010"/>
              </a:buClr>
              <a:buSzTx/>
              <a:buFont typeface="Wingdings 3" panose="05040102010807070707" pitchFamily="18" charset="2"/>
              <a:buNone/>
              <a:tabLst/>
              <a:defRPr/>
            </a:pPr>
            <a:r>
              <a:rPr kumimoji="0" lang="fr-FR" altLang="fr-FR" sz="2000" b="1" i="0" u="none" strike="noStrike" kern="1200" cap="none" spc="0" normalizeH="0" baseline="0" noProof="0">
                <a:ln>
                  <a:noFill/>
                </a:ln>
                <a:solidFill>
                  <a:srgbClr val="C00000"/>
                </a:solidFill>
                <a:effectLst/>
                <a:uLnTx/>
                <a:uFillTx/>
                <a:latin typeface="Century Gothic" panose="020B0502020202020204" pitchFamily="34" charset="0"/>
                <a:ea typeface="+mn-ea"/>
                <a:cs typeface="Arial" panose="020B0604020202020204" pitchFamily="34" charset="0"/>
              </a:rPr>
              <a:t>EXTENSION ZI HAD SOUALEM - VOIES D’ACCÈS ET PÉRIPHÉRIQUES</a:t>
            </a:r>
          </a:p>
        </p:txBody>
      </p:sp>
      <p:sp>
        <p:nvSpPr>
          <p:cNvPr id="6" name="Titre 1">
            <a:extLst>
              <a:ext uri="{FF2B5EF4-FFF2-40B4-BE49-F238E27FC236}">
                <a16:creationId xmlns:a16="http://schemas.microsoft.com/office/drawing/2014/main" id="{34FF8192-320B-49B6-9111-4E42FF4CC628}"/>
              </a:ext>
            </a:extLst>
          </p:cNvPr>
          <p:cNvSpPr txBox="1">
            <a:spLocks/>
          </p:cNvSpPr>
          <p:nvPr/>
        </p:nvSpPr>
        <p:spPr>
          <a:xfrm>
            <a:off x="1158875" y="271463"/>
            <a:ext cx="10355263" cy="415925"/>
          </a:xfrm>
          <a:prstGeom prst="rect">
            <a:avLst/>
          </a:prstGeom>
        </p:spPr>
        <p:txBody>
          <a:bodyPr>
            <a:normAutofit fontScale="97500"/>
          </a:bodyPr>
          <a:lst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marL="0" marR="0" lvl="0" indent="0" algn="ctr" defTabSz="457200" rtl="0" eaLnBrk="1" fontAlgn="auto" latinLnBrk="0" hangingPunct="1">
              <a:lnSpc>
                <a:spcPct val="100000"/>
              </a:lnSpc>
              <a:spcBef>
                <a:spcPct val="0"/>
              </a:spcBef>
              <a:spcAft>
                <a:spcPts val="0"/>
              </a:spcAft>
              <a:buClrTx/>
              <a:buSzTx/>
              <a:buFontTx/>
              <a:buNone/>
              <a:tabLst/>
              <a:defRPr/>
            </a:pPr>
            <a:r>
              <a:rPr kumimoji="0" lang="fr-FR" sz="800" b="1" i="0" u="none" strike="noStrike" kern="1200" cap="none" spc="0" normalizeH="0" baseline="0" noProof="0" dirty="0">
                <a:ln>
                  <a:noFill/>
                </a:ln>
                <a:solidFill>
                  <a:prstClr val="black">
                    <a:lumMod val="85000"/>
                    <a:lumOff val="15000"/>
                  </a:prstClr>
                </a:solidFill>
                <a:effectLst/>
                <a:uLnTx/>
                <a:uFillTx/>
                <a:latin typeface="Century Gothic"/>
                <a:ea typeface="+mj-ea"/>
                <a:cs typeface="+mj-cs"/>
              </a:rPr>
              <a:t>LA MAITRISE D’ŒUVRE DE LA REVITALISATION DES ZONES INDUSTRIELLES DE BOUZNIKA ET HAD SOUALEM ET LEURS EXTENSIONS ET LE DEVELOPPEMENT D’UNE NOUVELLE ZONE INDUSTRIELLE A SAHEL LAKHYAYTA</a:t>
            </a:r>
          </a:p>
        </p:txBody>
      </p:sp>
      <p:pic>
        <p:nvPicPr>
          <p:cNvPr id="30724" name="Image 6">
            <a:extLst>
              <a:ext uri="{FF2B5EF4-FFF2-40B4-BE49-F238E27FC236}">
                <a16:creationId xmlns:a16="http://schemas.microsoft.com/office/drawing/2014/main" id="{8D8250C3-086F-4BD4-BF9A-E64953352027}"/>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63600" y="234950"/>
            <a:ext cx="411163" cy="452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25" name="Espace réservé du numéro de diapositive 1">
            <a:extLst>
              <a:ext uri="{FF2B5EF4-FFF2-40B4-BE49-F238E27FC236}">
                <a16:creationId xmlns:a16="http://schemas.microsoft.com/office/drawing/2014/main" id="{F9891717-6E16-46C0-AB78-C75E8A853109}"/>
              </a:ext>
            </a:extLst>
          </p:cNvPr>
          <p:cNvSpPr>
            <a:spLocks noGrp="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ts val="1000"/>
              </a:spcBef>
              <a:buClr>
                <a:schemeClr val="accent1"/>
              </a:buClr>
              <a:buFont typeface="Wingdings 3" panose="05040102010807070707" pitchFamily="18" charset="2"/>
              <a:buChar char=""/>
              <a:defRPr sz="3200">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marL="0" marR="0" lvl="0" indent="0" algn="r" defTabSz="457200" rtl="0" eaLnBrk="1" fontAlgn="base" latinLnBrk="0" hangingPunct="1">
              <a:lnSpc>
                <a:spcPct val="100000"/>
              </a:lnSpc>
              <a:spcBef>
                <a:spcPct val="0"/>
              </a:spcBef>
              <a:spcAft>
                <a:spcPct val="0"/>
              </a:spcAft>
              <a:buClrTx/>
              <a:buSzTx/>
              <a:buFontTx/>
              <a:buNone/>
              <a:tabLst/>
              <a:defRPr/>
            </a:pPr>
            <a:fld id="{E914FAD3-3809-43A3-8A40-915901BB73A1}" type="slidenum">
              <a:rPr kumimoji="0" lang="en-US" altLang="fr-FR" sz="2000" b="0" i="0" u="none" strike="noStrike" kern="1200" cap="none" spc="0" normalizeH="0" baseline="0" noProof="0" smtClean="0">
                <a:ln>
                  <a:noFill/>
                </a:ln>
                <a:solidFill>
                  <a:srgbClr val="FEFFFF"/>
                </a:solidFill>
                <a:effectLst/>
                <a:uLnTx/>
                <a:uFillTx/>
                <a:latin typeface="Century Gothic" panose="020B0502020202020204" pitchFamily="34" charset="0"/>
                <a:ea typeface="+mn-ea"/>
                <a:cs typeface="Arial" panose="020B0604020202020204" pitchFamily="34" charset="0"/>
              </a:rPr>
              <a:pPr marL="0" marR="0" lvl="0" indent="0" algn="r" defTabSz="457200" rtl="0" eaLnBrk="1" fontAlgn="base" latinLnBrk="0" hangingPunct="1">
                <a:lnSpc>
                  <a:spcPct val="100000"/>
                </a:lnSpc>
                <a:spcBef>
                  <a:spcPct val="0"/>
                </a:spcBef>
                <a:spcAft>
                  <a:spcPct val="0"/>
                </a:spcAft>
                <a:buClrTx/>
                <a:buSzTx/>
                <a:buFontTx/>
                <a:buNone/>
                <a:tabLst/>
                <a:defRPr/>
              </a:pPr>
              <a:t>11</a:t>
            </a:fld>
            <a:endParaRPr kumimoji="0" lang="en-US" altLang="fr-FR" sz="2000" b="0" i="0" u="none" strike="noStrike" kern="1200" cap="none" spc="0" normalizeH="0" baseline="0" noProof="0">
              <a:ln>
                <a:noFill/>
              </a:ln>
              <a:solidFill>
                <a:srgbClr val="FEFFFF"/>
              </a:solidFill>
              <a:effectLst/>
              <a:uLnTx/>
              <a:uFillTx/>
              <a:latin typeface="Century Gothic" panose="020B0502020202020204" pitchFamily="34" charset="0"/>
              <a:ea typeface="+mn-ea"/>
              <a:cs typeface="Arial" panose="020B0604020202020204" pitchFamily="34" charset="0"/>
            </a:endParaRPr>
          </a:p>
        </p:txBody>
      </p:sp>
      <p:sp>
        <p:nvSpPr>
          <p:cNvPr id="30726" name="Rectangle 8">
            <a:extLst>
              <a:ext uri="{FF2B5EF4-FFF2-40B4-BE49-F238E27FC236}">
                <a16:creationId xmlns:a16="http://schemas.microsoft.com/office/drawing/2014/main" id="{F83812A0-8EBD-4BAE-A6F9-00F02A7F408B}"/>
              </a:ext>
            </a:extLst>
          </p:cNvPr>
          <p:cNvSpPr>
            <a:spLocks noChangeArrowheads="1"/>
          </p:cNvSpPr>
          <p:nvPr/>
        </p:nvSpPr>
        <p:spPr bwMode="auto">
          <a:xfrm>
            <a:off x="1820863" y="755650"/>
            <a:ext cx="9077325" cy="36988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ts val="1000"/>
              </a:spcBef>
              <a:buClr>
                <a:schemeClr val="accent1"/>
              </a:buClr>
              <a:buFont typeface="Wingdings 3" panose="05040102010807070707" pitchFamily="18" charset="2"/>
              <a:buChar char=""/>
              <a:defRPr sz="3200">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marL="0" marR="0" lvl="0" indent="0" algn="ctr" defTabSz="457200" rtl="0" eaLnBrk="1" fontAlgn="base" latinLnBrk="0" hangingPunct="1">
              <a:lnSpc>
                <a:spcPct val="100000"/>
              </a:lnSpc>
              <a:spcBef>
                <a:spcPct val="0"/>
              </a:spcBef>
              <a:spcAft>
                <a:spcPct val="0"/>
              </a:spcAft>
              <a:buClrTx/>
              <a:buSzTx/>
              <a:buFontTx/>
              <a:buNone/>
              <a:tabLst/>
              <a:defRPr/>
            </a:pPr>
            <a:r>
              <a:rPr kumimoji="0" lang="fr-FR" altLang="fr-FR" sz="1800" b="0" i="0" u="none" strike="noStrike" kern="1200" cap="none" spc="0" normalizeH="0" baseline="0" noProof="0">
                <a:ln>
                  <a:noFill/>
                </a:ln>
                <a:solidFill>
                  <a:srgbClr val="FF0000"/>
                </a:solidFill>
                <a:effectLst/>
                <a:uLnTx/>
                <a:uFillTx/>
                <a:latin typeface="Arial" panose="020B0604020202020204" pitchFamily="34" charset="0"/>
                <a:ea typeface="+mn-ea"/>
                <a:cs typeface="Arial" panose="020B0604020202020204" pitchFamily="34" charset="0"/>
              </a:rPr>
              <a:t>   </a:t>
            </a:r>
            <a:r>
              <a:rPr kumimoji="0" lang="fr-FR" altLang="fr-FR" sz="1800" b="0" i="0" u="sng" strike="noStrike" kern="1200" cap="none" spc="0" normalizeH="0" baseline="0" noProof="0">
                <a:ln>
                  <a:noFill/>
                </a:ln>
                <a:solidFill>
                  <a:srgbClr val="FF0000"/>
                </a:solidFill>
                <a:effectLst/>
                <a:uLnTx/>
                <a:uFillTx/>
                <a:latin typeface="Arial" panose="020B0604020202020204" pitchFamily="34" charset="0"/>
                <a:ea typeface="+mn-ea"/>
                <a:cs typeface="Arial" panose="020B0604020202020204" pitchFamily="34" charset="0"/>
              </a:rPr>
              <a:t>Vue en plan du réseau de voire</a:t>
            </a:r>
            <a:endParaRPr kumimoji="0" lang="fr-FR" altLang="fr-FR" sz="1800" b="0" i="0" u="none" strike="noStrike" kern="1200" cap="none" spc="0" normalizeH="0" baseline="0" noProof="0">
              <a:ln>
                <a:noFill/>
              </a:ln>
              <a:solidFill>
                <a:srgbClr val="FF0000"/>
              </a:solidFill>
              <a:effectLst/>
              <a:uLnTx/>
              <a:uFillTx/>
              <a:latin typeface="Arial" panose="020B0604020202020204" pitchFamily="34" charset="0"/>
              <a:ea typeface="+mn-ea"/>
              <a:cs typeface="Arial" panose="020B0604020202020204" pitchFamily="34" charset="0"/>
            </a:endParaRPr>
          </a:p>
        </p:txBody>
      </p:sp>
      <p:pic>
        <p:nvPicPr>
          <p:cNvPr id="30727" name="Image 11">
            <a:extLst>
              <a:ext uri="{FF2B5EF4-FFF2-40B4-BE49-F238E27FC236}">
                <a16:creationId xmlns:a16="http://schemas.microsoft.com/office/drawing/2014/main" id="{3E1F7B10-D98C-4180-AFA7-6409ED534528}"/>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870075" y="1217613"/>
            <a:ext cx="9040813" cy="558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Rectangle 8">
            <a:extLst>
              <a:ext uri="{FF2B5EF4-FFF2-40B4-BE49-F238E27FC236}">
                <a16:creationId xmlns:a16="http://schemas.microsoft.com/office/drawing/2014/main" id="{55A22752-AA4A-4843-915B-BECC1D2621A1}"/>
              </a:ext>
            </a:extLst>
          </p:cNvPr>
          <p:cNvSpPr>
            <a:spLocks noChangeArrowheads="1"/>
          </p:cNvSpPr>
          <p:nvPr/>
        </p:nvSpPr>
        <p:spPr bwMode="auto">
          <a:xfrm rot="16200000">
            <a:off x="3144044" y="2147094"/>
            <a:ext cx="1444625" cy="261937"/>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ts val="1000"/>
              </a:spcBef>
              <a:buClr>
                <a:schemeClr val="accent1"/>
              </a:buClr>
              <a:buFont typeface="Wingdings 3" panose="05040102010807070707" pitchFamily="18" charset="2"/>
              <a:buChar char=""/>
              <a:defRPr sz="3200">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marL="0" marR="0" lvl="0" indent="0" algn="l" defTabSz="457200" rtl="0" eaLnBrk="1" fontAlgn="base" latinLnBrk="0" hangingPunct="1">
              <a:lnSpc>
                <a:spcPct val="100000"/>
              </a:lnSpc>
              <a:spcBef>
                <a:spcPts val="1000"/>
              </a:spcBef>
              <a:spcAft>
                <a:spcPct val="0"/>
              </a:spcAft>
              <a:buClr>
                <a:srgbClr val="A53010"/>
              </a:buClr>
              <a:buSzTx/>
              <a:buFont typeface="Wingdings 3" panose="05040102010807070707" pitchFamily="18" charset="2"/>
              <a:buNone/>
              <a:tabLst/>
              <a:defRPr/>
            </a:pPr>
            <a:r>
              <a:rPr kumimoji="0" lang="fr-FR" altLang="fr-FR" sz="1050" b="1" i="0" u="none" strike="noStrike" kern="1200" cap="none" spc="0" normalizeH="0" baseline="0" noProof="0" dirty="0">
                <a:ln>
                  <a:noFill/>
                </a:ln>
                <a:solidFill>
                  <a:srgbClr val="404040"/>
                </a:solidFill>
                <a:effectLst/>
                <a:uLnTx/>
                <a:uFillTx/>
                <a:latin typeface="Century Gothic" panose="020B0502020202020204" pitchFamily="34" charset="0"/>
                <a:ea typeface="+mn-ea"/>
                <a:cs typeface="Arial" panose="020B0604020202020204" pitchFamily="34" charset="0"/>
              </a:rPr>
              <a:t>Voie d’accès n° 1</a:t>
            </a:r>
          </a:p>
        </p:txBody>
      </p:sp>
      <p:sp>
        <p:nvSpPr>
          <p:cNvPr id="14" name="Rectangle 8">
            <a:extLst>
              <a:ext uri="{FF2B5EF4-FFF2-40B4-BE49-F238E27FC236}">
                <a16:creationId xmlns:a16="http://schemas.microsoft.com/office/drawing/2014/main" id="{AE9DE343-34E1-42FB-9D15-F1A8D338777F}"/>
              </a:ext>
            </a:extLst>
          </p:cNvPr>
          <p:cNvSpPr>
            <a:spLocks noChangeArrowheads="1"/>
          </p:cNvSpPr>
          <p:nvPr/>
        </p:nvSpPr>
        <p:spPr bwMode="auto">
          <a:xfrm rot="21360577">
            <a:off x="5286375" y="2768600"/>
            <a:ext cx="1039813" cy="2540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ts val="1000"/>
              </a:spcBef>
              <a:buClr>
                <a:schemeClr val="accent1"/>
              </a:buClr>
              <a:buFont typeface="Wingdings 3" panose="05040102010807070707" pitchFamily="18" charset="2"/>
              <a:buChar char=""/>
              <a:defRPr sz="3200">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marL="0" marR="0" lvl="0" indent="0" algn="l" defTabSz="457200" rtl="0" eaLnBrk="1" fontAlgn="base" latinLnBrk="0" hangingPunct="1">
              <a:lnSpc>
                <a:spcPct val="100000"/>
              </a:lnSpc>
              <a:spcBef>
                <a:spcPts val="1000"/>
              </a:spcBef>
              <a:spcAft>
                <a:spcPct val="0"/>
              </a:spcAft>
              <a:buClr>
                <a:srgbClr val="A53010"/>
              </a:buClr>
              <a:buSzTx/>
              <a:buFont typeface="Wingdings 3" panose="05040102010807070707" pitchFamily="18" charset="2"/>
              <a:buNone/>
              <a:tabLst/>
              <a:defRPr/>
            </a:pPr>
            <a:r>
              <a:rPr kumimoji="0" lang="fr-FR" altLang="fr-FR" sz="1050" b="1" i="0" u="none" strike="noStrike" kern="1200" cap="none" spc="0" normalizeH="0" baseline="0" noProof="0" dirty="0">
                <a:ln>
                  <a:noFill/>
                </a:ln>
                <a:solidFill>
                  <a:srgbClr val="404040"/>
                </a:solidFill>
                <a:effectLst/>
                <a:uLnTx/>
                <a:uFillTx/>
                <a:latin typeface="Century Gothic" panose="020B0502020202020204" pitchFamily="34" charset="0"/>
                <a:ea typeface="+mn-ea"/>
                <a:cs typeface="Arial" panose="020B0604020202020204" pitchFamily="34" charset="0"/>
              </a:rPr>
              <a:t>Voie Nord</a:t>
            </a:r>
          </a:p>
        </p:txBody>
      </p:sp>
      <p:sp>
        <p:nvSpPr>
          <p:cNvPr id="15" name="Rectangle 8">
            <a:extLst>
              <a:ext uri="{FF2B5EF4-FFF2-40B4-BE49-F238E27FC236}">
                <a16:creationId xmlns:a16="http://schemas.microsoft.com/office/drawing/2014/main" id="{A2EA8DE2-E1BC-4B7D-91E8-22E714765856}"/>
              </a:ext>
            </a:extLst>
          </p:cNvPr>
          <p:cNvSpPr>
            <a:spLocks noChangeArrowheads="1"/>
          </p:cNvSpPr>
          <p:nvPr/>
        </p:nvSpPr>
        <p:spPr bwMode="auto">
          <a:xfrm rot="4040230">
            <a:off x="8443912" y="4073526"/>
            <a:ext cx="1038225" cy="2540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ts val="1000"/>
              </a:spcBef>
              <a:buClr>
                <a:schemeClr val="accent1"/>
              </a:buClr>
              <a:buFont typeface="Wingdings 3" panose="05040102010807070707" pitchFamily="18" charset="2"/>
              <a:buChar char=""/>
              <a:defRPr sz="3200">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marL="0" marR="0" lvl="0" indent="0" algn="l" defTabSz="457200" rtl="0" eaLnBrk="1" fontAlgn="base" latinLnBrk="0" hangingPunct="1">
              <a:lnSpc>
                <a:spcPct val="100000"/>
              </a:lnSpc>
              <a:spcBef>
                <a:spcPts val="1000"/>
              </a:spcBef>
              <a:spcAft>
                <a:spcPct val="0"/>
              </a:spcAft>
              <a:buClr>
                <a:srgbClr val="A53010"/>
              </a:buClr>
              <a:buSzTx/>
              <a:buFont typeface="Wingdings 3" panose="05040102010807070707" pitchFamily="18" charset="2"/>
              <a:buNone/>
              <a:tabLst/>
              <a:defRPr/>
            </a:pPr>
            <a:r>
              <a:rPr kumimoji="0" lang="fr-FR" altLang="fr-FR" sz="1050" b="1" i="0" u="none" strike="noStrike" kern="1200" cap="none" spc="0" normalizeH="0" baseline="0" noProof="0" dirty="0">
                <a:ln>
                  <a:noFill/>
                </a:ln>
                <a:solidFill>
                  <a:srgbClr val="404040"/>
                </a:solidFill>
                <a:effectLst/>
                <a:uLnTx/>
                <a:uFillTx/>
                <a:latin typeface="Century Gothic" panose="020B0502020202020204" pitchFamily="34" charset="0"/>
                <a:ea typeface="+mn-ea"/>
                <a:cs typeface="Arial" panose="020B0604020202020204" pitchFamily="34" charset="0"/>
              </a:rPr>
              <a:t>Voie Est</a:t>
            </a:r>
          </a:p>
        </p:txBody>
      </p:sp>
      <p:sp>
        <p:nvSpPr>
          <p:cNvPr id="16" name="Rectangle 8">
            <a:extLst>
              <a:ext uri="{FF2B5EF4-FFF2-40B4-BE49-F238E27FC236}">
                <a16:creationId xmlns:a16="http://schemas.microsoft.com/office/drawing/2014/main" id="{04EB1DB4-F6D3-4472-824E-62A5872BD4DD}"/>
              </a:ext>
            </a:extLst>
          </p:cNvPr>
          <p:cNvSpPr>
            <a:spLocks noChangeArrowheads="1"/>
          </p:cNvSpPr>
          <p:nvPr/>
        </p:nvSpPr>
        <p:spPr bwMode="auto">
          <a:xfrm rot="20899743">
            <a:off x="6296025" y="5645150"/>
            <a:ext cx="1038225" cy="2540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ts val="1000"/>
              </a:spcBef>
              <a:buClr>
                <a:schemeClr val="accent1"/>
              </a:buClr>
              <a:buFont typeface="Wingdings 3" panose="05040102010807070707" pitchFamily="18" charset="2"/>
              <a:buChar char=""/>
              <a:defRPr sz="3200">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marL="0" marR="0" lvl="0" indent="0" algn="l" defTabSz="457200" rtl="0" eaLnBrk="1" fontAlgn="base" latinLnBrk="0" hangingPunct="1">
              <a:lnSpc>
                <a:spcPct val="100000"/>
              </a:lnSpc>
              <a:spcBef>
                <a:spcPts val="1000"/>
              </a:spcBef>
              <a:spcAft>
                <a:spcPct val="0"/>
              </a:spcAft>
              <a:buClr>
                <a:srgbClr val="A53010"/>
              </a:buClr>
              <a:buSzTx/>
              <a:buFont typeface="Wingdings 3" panose="05040102010807070707" pitchFamily="18" charset="2"/>
              <a:buNone/>
              <a:tabLst/>
              <a:defRPr/>
            </a:pPr>
            <a:r>
              <a:rPr kumimoji="0" lang="fr-FR" altLang="fr-FR" sz="1050" b="1" i="0" u="none" strike="noStrike" kern="1200" cap="none" spc="0" normalizeH="0" baseline="0" noProof="0" dirty="0">
                <a:ln>
                  <a:noFill/>
                </a:ln>
                <a:solidFill>
                  <a:srgbClr val="404040"/>
                </a:solidFill>
                <a:effectLst/>
                <a:uLnTx/>
                <a:uFillTx/>
                <a:latin typeface="Century Gothic" panose="020B0502020202020204" pitchFamily="34" charset="0"/>
                <a:ea typeface="+mn-ea"/>
                <a:cs typeface="Arial" panose="020B0604020202020204" pitchFamily="34" charset="0"/>
              </a:rPr>
              <a:t>Voie Sud 1</a:t>
            </a:r>
          </a:p>
        </p:txBody>
      </p:sp>
      <p:sp>
        <p:nvSpPr>
          <p:cNvPr id="17" name="Rectangle 8">
            <a:extLst>
              <a:ext uri="{FF2B5EF4-FFF2-40B4-BE49-F238E27FC236}">
                <a16:creationId xmlns:a16="http://schemas.microsoft.com/office/drawing/2014/main" id="{5DA760CF-557E-4C41-AFF4-55A5DEA7686B}"/>
              </a:ext>
            </a:extLst>
          </p:cNvPr>
          <p:cNvSpPr>
            <a:spLocks noChangeArrowheads="1"/>
          </p:cNvSpPr>
          <p:nvPr/>
        </p:nvSpPr>
        <p:spPr bwMode="auto">
          <a:xfrm rot="21387709">
            <a:off x="2462213" y="6253163"/>
            <a:ext cx="1039812" cy="2540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ts val="1000"/>
              </a:spcBef>
              <a:buClr>
                <a:schemeClr val="accent1"/>
              </a:buClr>
              <a:buFont typeface="Wingdings 3" panose="05040102010807070707" pitchFamily="18" charset="2"/>
              <a:buChar char=""/>
              <a:defRPr sz="3200">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marL="0" marR="0" lvl="0" indent="0" algn="l" defTabSz="457200" rtl="0" eaLnBrk="1" fontAlgn="base" latinLnBrk="0" hangingPunct="1">
              <a:lnSpc>
                <a:spcPct val="100000"/>
              </a:lnSpc>
              <a:spcBef>
                <a:spcPts val="1000"/>
              </a:spcBef>
              <a:spcAft>
                <a:spcPct val="0"/>
              </a:spcAft>
              <a:buClr>
                <a:srgbClr val="A53010"/>
              </a:buClr>
              <a:buSzTx/>
              <a:buFont typeface="Wingdings 3" panose="05040102010807070707" pitchFamily="18" charset="2"/>
              <a:buNone/>
              <a:tabLst/>
              <a:defRPr/>
            </a:pPr>
            <a:r>
              <a:rPr kumimoji="0" lang="fr-FR" altLang="fr-FR" sz="1050" b="1" i="0" u="none" strike="noStrike" kern="1200" cap="none" spc="0" normalizeH="0" baseline="0" noProof="0" dirty="0">
                <a:ln>
                  <a:noFill/>
                </a:ln>
                <a:solidFill>
                  <a:srgbClr val="404040"/>
                </a:solidFill>
                <a:effectLst/>
                <a:uLnTx/>
                <a:uFillTx/>
                <a:latin typeface="Century Gothic" panose="020B0502020202020204" pitchFamily="34" charset="0"/>
                <a:ea typeface="+mn-ea"/>
                <a:cs typeface="Arial" panose="020B0604020202020204" pitchFamily="34" charset="0"/>
              </a:rPr>
              <a:t>Voie Sud 2</a:t>
            </a:r>
          </a:p>
        </p:txBody>
      </p:sp>
      <p:sp>
        <p:nvSpPr>
          <p:cNvPr id="18" name="Rectangle 8">
            <a:extLst>
              <a:ext uri="{FF2B5EF4-FFF2-40B4-BE49-F238E27FC236}">
                <a16:creationId xmlns:a16="http://schemas.microsoft.com/office/drawing/2014/main" id="{BD277112-F7B0-4B68-BA3B-25AE78999DD8}"/>
              </a:ext>
            </a:extLst>
          </p:cNvPr>
          <p:cNvSpPr>
            <a:spLocks noChangeArrowheads="1"/>
          </p:cNvSpPr>
          <p:nvPr/>
        </p:nvSpPr>
        <p:spPr bwMode="auto">
          <a:xfrm>
            <a:off x="4643438" y="1714500"/>
            <a:ext cx="1038225" cy="2540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ts val="1000"/>
              </a:spcBef>
              <a:buClr>
                <a:schemeClr val="accent1"/>
              </a:buClr>
              <a:buFont typeface="Wingdings 3" panose="05040102010807070707" pitchFamily="18" charset="2"/>
              <a:buChar char=""/>
              <a:defRPr sz="3200">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marL="0" marR="0" lvl="0" indent="0" algn="l" defTabSz="457200" rtl="0" eaLnBrk="1" fontAlgn="base" latinLnBrk="0" hangingPunct="1">
              <a:lnSpc>
                <a:spcPct val="100000"/>
              </a:lnSpc>
              <a:spcBef>
                <a:spcPts val="1000"/>
              </a:spcBef>
              <a:spcAft>
                <a:spcPct val="0"/>
              </a:spcAft>
              <a:buClr>
                <a:srgbClr val="A53010"/>
              </a:buClr>
              <a:buSzTx/>
              <a:buFont typeface="Wingdings 3" panose="05040102010807070707" pitchFamily="18" charset="2"/>
              <a:buNone/>
              <a:tabLst/>
              <a:defRPr/>
            </a:pPr>
            <a:r>
              <a:rPr kumimoji="0" lang="fr-FR" altLang="fr-FR" sz="1050" b="1" i="0" u="none" strike="noStrike" kern="1200" cap="none" spc="0" normalizeH="0" baseline="0" noProof="0" dirty="0">
                <a:ln>
                  <a:noFill/>
                </a:ln>
                <a:solidFill>
                  <a:srgbClr val="404040"/>
                </a:solidFill>
                <a:effectLst/>
                <a:uLnTx/>
                <a:uFillTx/>
                <a:latin typeface="Century Gothic" panose="020B0502020202020204" pitchFamily="34" charset="0"/>
                <a:ea typeface="+mn-ea"/>
                <a:cs typeface="Arial" panose="020B0604020202020204" pitchFamily="34" charset="0"/>
              </a:rPr>
              <a:t>Giratoire n°1</a:t>
            </a:r>
          </a:p>
        </p:txBody>
      </p:sp>
      <p:cxnSp>
        <p:nvCxnSpPr>
          <p:cNvPr id="5" name="Connecteur droit avec flèche 4">
            <a:extLst>
              <a:ext uri="{FF2B5EF4-FFF2-40B4-BE49-F238E27FC236}">
                <a16:creationId xmlns:a16="http://schemas.microsoft.com/office/drawing/2014/main" id="{EFA19AC0-EE1C-4A08-9C39-AAF5A1E3D0E0}"/>
              </a:ext>
            </a:extLst>
          </p:cNvPr>
          <p:cNvCxnSpPr>
            <a:stCxn id="18" idx="1"/>
          </p:cNvCxnSpPr>
          <p:nvPr/>
        </p:nvCxnSpPr>
        <p:spPr>
          <a:xfrm flipH="1" flipV="1">
            <a:off x="4243388" y="1411288"/>
            <a:ext cx="400050" cy="430212"/>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23" name="Rectangle 8">
            <a:extLst>
              <a:ext uri="{FF2B5EF4-FFF2-40B4-BE49-F238E27FC236}">
                <a16:creationId xmlns:a16="http://schemas.microsoft.com/office/drawing/2014/main" id="{CFE6D098-83CA-4948-B130-0477AB8604FC}"/>
              </a:ext>
            </a:extLst>
          </p:cNvPr>
          <p:cNvSpPr>
            <a:spLocks noChangeArrowheads="1"/>
          </p:cNvSpPr>
          <p:nvPr/>
        </p:nvSpPr>
        <p:spPr bwMode="auto">
          <a:xfrm>
            <a:off x="4546600" y="5802313"/>
            <a:ext cx="1038225" cy="2540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ts val="1000"/>
              </a:spcBef>
              <a:buClr>
                <a:schemeClr val="accent1"/>
              </a:buClr>
              <a:buFont typeface="Wingdings 3" panose="05040102010807070707" pitchFamily="18" charset="2"/>
              <a:buChar char=""/>
              <a:defRPr sz="3200">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marL="0" marR="0" lvl="0" indent="0" algn="l" defTabSz="457200" rtl="0" eaLnBrk="1" fontAlgn="base" latinLnBrk="0" hangingPunct="1">
              <a:lnSpc>
                <a:spcPct val="100000"/>
              </a:lnSpc>
              <a:spcBef>
                <a:spcPts val="1000"/>
              </a:spcBef>
              <a:spcAft>
                <a:spcPct val="0"/>
              </a:spcAft>
              <a:buClr>
                <a:srgbClr val="A53010"/>
              </a:buClr>
              <a:buSzTx/>
              <a:buFont typeface="Wingdings 3" panose="05040102010807070707" pitchFamily="18" charset="2"/>
              <a:buNone/>
              <a:tabLst/>
              <a:defRPr/>
            </a:pPr>
            <a:r>
              <a:rPr kumimoji="0" lang="fr-FR" altLang="fr-FR" sz="1050" b="1" i="0" u="none" strike="noStrike" kern="1200" cap="none" spc="0" normalizeH="0" baseline="0" noProof="0" dirty="0">
                <a:ln>
                  <a:noFill/>
                </a:ln>
                <a:solidFill>
                  <a:srgbClr val="404040"/>
                </a:solidFill>
                <a:effectLst/>
                <a:uLnTx/>
                <a:uFillTx/>
                <a:latin typeface="Century Gothic" panose="020B0502020202020204" pitchFamily="34" charset="0"/>
                <a:ea typeface="+mn-ea"/>
                <a:cs typeface="Arial" panose="020B0604020202020204" pitchFamily="34" charset="0"/>
              </a:rPr>
              <a:t>Giratoire n°2</a:t>
            </a:r>
          </a:p>
        </p:txBody>
      </p:sp>
      <p:cxnSp>
        <p:nvCxnSpPr>
          <p:cNvPr id="24" name="Connecteur droit avec flèche 23">
            <a:extLst>
              <a:ext uri="{FF2B5EF4-FFF2-40B4-BE49-F238E27FC236}">
                <a16:creationId xmlns:a16="http://schemas.microsoft.com/office/drawing/2014/main" id="{DC44B040-C7A8-42B1-8A82-ACD36C8CD087}"/>
              </a:ext>
            </a:extLst>
          </p:cNvPr>
          <p:cNvCxnSpPr>
            <a:stCxn id="23" idx="1"/>
          </p:cNvCxnSpPr>
          <p:nvPr/>
        </p:nvCxnSpPr>
        <p:spPr>
          <a:xfrm flipH="1">
            <a:off x="4243388" y="5929313"/>
            <a:ext cx="303212" cy="447675"/>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26" name="Rectangle 8">
            <a:extLst>
              <a:ext uri="{FF2B5EF4-FFF2-40B4-BE49-F238E27FC236}">
                <a16:creationId xmlns:a16="http://schemas.microsoft.com/office/drawing/2014/main" id="{FEF161D9-9122-4647-9A0D-F9EB75962B04}"/>
              </a:ext>
            </a:extLst>
          </p:cNvPr>
          <p:cNvSpPr>
            <a:spLocks noChangeArrowheads="1"/>
          </p:cNvSpPr>
          <p:nvPr/>
        </p:nvSpPr>
        <p:spPr bwMode="auto">
          <a:xfrm>
            <a:off x="7700963" y="6122988"/>
            <a:ext cx="1038225" cy="2540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ts val="1000"/>
              </a:spcBef>
              <a:buClr>
                <a:schemeClr val="accent1"/>
              </a:buClr>
              <a:buFont typeface="Wingdings 3" panose="05040102010807070707" pitchFamily="18" charset="2"/>
              <a:buChar char=""/>
              <a:defRPr sz="3200">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marL="0" marR="0" lvl="0" indent="0" algn="l" defTabSz="457200" rtl="0" eaLnBrk="1" fontAlgn="base" latinLnBrk="0" hangingPunct="1">
              <a:lnSpc>
                <a:spcPct val="100000"/>
              </a:lnSpc>
              <a:spcBef>
                <a:spcPts val="1000"/>
              </a:spcBef>
              <a:spcAft>
                <a:spcPct val="0"/>
              </a:spcAft>
              <a:buClr>
                <a:srgbClr val="A53010"/>
              </a:buClr>
              <a:buSzTx/>
              <a:buFont typeface="Wingdings 3" panose="05040102010807070707" pitchFamily="18" charset="2"/>
              <a:buNone/>
              <a:tabLst/>
              <a:defRPr/>
            </a:pPr>
            <a:r>
              <a:rPr kumimoji="0" lang="fr-FR" altLang="fr-FR" sz="1050" b="1" i="0" u="none" strike="noStrike" kern="1200" cap="none" spc="0" normalizeH="0" baseline="0" noProof="0" dirty="0">
                <a:ln>
                  <a:noFill/>
                </a:ln>
                <a:solidFill>
                  <a:srgbClr val="404040"/>
                </a:solidFill>
                <a:effectLst/>
                <a:uLnTx/>
                <a:uFillTx/>
                <a:latin typeface="Century Gothic" panose="020B0502020202020204" pitchFamily="34" charset="0"/>
                <a:ea typeface="+mn-ea"/>
                <a:cs typeface="Arial" panose="020B0604020202020204" pitchFamily="34" charset="0"/>
              </a:rPr>
              <a:t>Giratoire n°3</a:t>
            </a:r>
          </a:p>
        </p:txBody>
      </p:sp>
      <p:cxnSp>
        <p:nvCxnSpPr>
          <p:cNvPr id="27" name="Connecteur droit avec flèche 26">
            <a:extLst>
              <a:ext uri="{FF2B5EF4-FFF2-40B4-BE49-F238E27FC236}">
                <a16:creationId xmlns:a16="http://schemas.microsoft.com/office/drawing/2014/main" id="{5E625378-3BB5-45C9-86D0-6D90911EAA6D}"/>
              </a:ext>
            </a:extLst>
          </p:cNvPr>
          <p:cNvCxnSpPr>
            <a:stCxn id="26" idx="3"/>
          </p:cNvCxnSpPr>
          <p:nvPr/>
        </p:nvCxnSpPr>
        <p:spPr>
          <a:xfrm flipV="1">
            <a:off x="8739188" y="5640388"/>
            <a:ext cx="107950" cy="609600"/>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31" name="Rectangle 8">
            <a:extLst>
              <a:ext uri="{FF2B5EF4-FFF2-40B4-BE49-F238E27FC236}">
                <a16:creationId xmlns:a16="http://schemas.microsoft.com/office/drawing/2014/main" id="{3ED3EE9C-D259-4BE6-B534-CAFD599D195E}"/>
              </a:ext>
            </a:extLst>
          </p:cNvPr>
          <p:cNvSpPr>
            <a:spLocks noChangeArrowheads="1"/>
          </p:cNvSpPr>
          <p:nvPr/>
        </p:nvSpPr>
        <p:spPr bwMode="auto">
          <a:xfrm rot="18130792">
            <a:off x="9356725" y="4970463"/>
            <a:ext cx="1446213" cy="261937"/>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ts val="1000"/>
              </a:spcBef>
              <a:buClr>
                <a:schemeClr val="accent1"/>
              </a:buClr>
              <a:buFont typeface="Wingdings 3" panose="05040102010807070707" pitchFamily="18" charset="2"/>
              <a:buChar char=""/>
              <a:defRPr sz="3200">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marL="0" marR="0" lvl="0" indent="0" algn="l" defTabSz="457200" rtl="0" eaLnBrk="1" fontAlgn="base" latinLnBrk="0" hangingPunct="1">
              <a:lnSpc>
                <a:spcPct val="100000"/>
              </a:lnSpc>
              <a:spcBef>
                <a:spcPts val="1000"/>
              </a:spcBef>
              <a:spcAft>
                <a:spcPct val="0"/>
              </a:spcAft>
              <a:buClr>
                <a:srgbClr val="A53010"/>
              </a:buClr>
              <a:buSzTx/>
              <a:buFont typeface="Wingdings 3" panose="05040102010807070707" pitchFamily="18" charset="2"/>
              <a:buNone/>
              <a:tabLst/>
              <a:defRPr/>
            </a:pPr>
            <a:r>
              <a:rPr kumimoji="0" lang="fr-FR" altLang="fr-FR" sz="1050" b="1" i="0" u="none" strike="noStrike" kern="1200" cap="none" spc="0" normalizeH="0" baseline="0" noProof="0" dirty="0">
                <a:ln>
                  <a:noFill/>
                </a:ln>
                <a:solidFill>
                  <a:srgbClr val="404040"/>
                </a:solidFill>
                <a:effectLst/>
                <a:uLnTx/>
                <a:uFillTx/>
                <a:latin typeface="Century Gothic" panose="020B0502020202020204" pitchFamily="34" charset="0"/>
                <a:ea typeface="+mn-ea"/>
                <a:cs typeface="Arial" panose="020B0604020202020204" pitchFamily="34" charset="0"/>
              </a:rPr>
              <a:t>Voie d’accès n° 2</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Sous-titre 6">
            <a:extLst>
              <a:ext uri="{FF2B5EF4-FFF2-40B4-BE49-F238E27FC236}">
                <a16:creationId xmlns:a16="http://schemas.microsoft.com/office/drawing/2014/main" id="{27C34C86-88C4-42E0-90B2-86905F90AC3D}"/>
              </a:ext>
            </a:extLst>
          </p:cNvPr>
          <p:cNvSpPr txBox="1">
            <a:spLocks/>
          </p:cNvSpPr>
          <p:nvPr/>
        </p:nvSpPr>
        <p:spPr bwMode="auto">
          <a:xfrm>
            <a:off x="1749425" y="676275"/>
            <a:ext cx="89154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ts val="1000"/>
              </a:spcBef>
              <a:buClr>
                <a:schemeClr val="accent1"/>
              </a:buClr>
              <a:buFont typeface="Wingdings 3" panose="05040102010807070707" pitchFamily="18" charset="2"/>
              <a:buChar char=""/>
              <a:defRPr sz="3200">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marL="0" marR="0" lvl="0" indent="0" algn="l" defTabSz="457200" rtl="0" eaLnBrk="1" fontAlgn="base" latinLnBrk="0" hangingPunct="1">
              <a:lnSpc>
                <a:spcPct val="100000"/>
              </a:lnSpc>
              <a:spcBef>
                <a:spcPts val="1000"/>
              </a:spcBef>
              <a:spcAft>
                <a:spcPct val="0"/>
              </a:spcAft>
              <a:buClr>
                <a:srgbClr val="A53010"/>
              </a:buClr>
              <a:buSzTx/>
              <a:buFont typeface="Wingdings 3" panose="05040102010807070707" pitchFamily="18" charset="2"/>
              <a:buNone/>
              <a:tabLst/>
              <a:defRPr/>
            </a:pPr>
            <a:r>
              <a:rPr kumimoji="0" lang="fr-FR" altLang="fr-FR" sz="2000" b="1" i="0" u="none" strike="noStrike" kern="1200" cap="none" spc="0" normalizeH="0" baseline="0" noProof="0">
                <a:ln>
                  <a:noFill/>
                </a:ln>
                <a:solidFill>
                  <a:srgbClr val="C00000"/>
                </a:solidFill>
                <a:effectLst/>
                <a:uLnTx/>
                <a:uFillTx/>
                <a:latin typeface="Century Gothic" panose="020B0502020202020204" pitchFamily="34" charset="0"/>
                <a:ea typeface="+mn-ea"/>
                <a:cs typeface="Arial" panose="020B0604020202020204" pitchFamily="34" charset="0"/>
              </a:rPr>
              <a:t>EXTENSION ZI HAD SOUALEM - VOIES D’ACCÈS ET PÉRIPHÉRIQUES</a:t>
            </a:r>
          </a:p>
        </p:txBody>
      </p:sp>
      <p:sp>
        <p:nvSpPr>
          <p:cNvPr id="6" name="Titre 1">
            <a:extLst>
              <a:ext uri="{FF2B5EF4-FFF2-40B4-BE49-F238E27FC236}">
                <a16:creationId xmlns:a16="http://schemas.microsoft.com/office/drawing/2014/main" id="{6D86863D-81D7-4374-9A5F-81C79DB2C2EF}"/>
              </a:ext>
            </a:extLst>
          </p:cNvPr>
          <p:cNvSpPr txBox="1">
            <a:spLocks/>
          </p:cNvSpPr>
          <p:nvPr/>
        </p:nvSpPr>
        <p:spPr>
          <a:xfrm>
            <a:off x="1158875" y="271463"/>
            <a:ext cx="10355263" cy="415925"/>
          </a:xfrm>
          <a:prstGeom prst="rect">
            <a:avLst/>
          </a:prstGeom>
        </p:spPr>
        <p:txBody>
          <a:bodyPr>
            <a:normAutofit fontScale="97500"/>
          </a:bodyPr>
          <a:lst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marL="0" marR="0" lvl="0" indent="0" algn="ctr" defTabSz="457200" rtl="0" eaLnBrk="1" fontAlgn="auto" latinLnBrk="0" hangingPunct="1">
              <a:lnSpc>
                <a:spcPct val="100000"/>
              </a:lnSpc>
              <a:spcBef>
                <a:spcPct val="0"/>
              </a:spcBef>
              <a:spcAft>
                <a:spcPts val="0"/>
              </a:spcAft>
              <a:buClrTx/>
              <a:buSzTx/>
              <a:buFontTx/>
              <a:buNone/>
              <a:tabLst/>
              <a:defRPr/>
            </a:pPr>
            <a:r>
              <a:rPr kumimoji="0" lang="fr-FR" sz="800" b="1" i="0" u="none" strike="noStrike" kern="1200" cap="none" spc="0" normalizeH="0" baseline="0" noProof="0" dirty="0">
                <a:ln>
                  <a:noFill/>
                </a:ln>
                <a:solidFill>
                  <a:prstClr val="black">
                    <a:lumMod val="85000"/>
                    <a:lumOff val="15000"/>
                  </a:prstClr>
                </a:solidFill>
                <a:effectLst/>
                <a:uLnTx/>
                <a:uFillTx/>
                <a:latin typeface="Century Gothic"/>
                <a:ea typeface="+mj-ea"/>
                <a:cs typeface="+mj-cs"/>
              </a:rPr>
              <a:t>LA MAITRISE D’ŒUVRE DE LA REVITALISATION DES ZONES INDUSTRIELLES DE BOUZNIKA ET HAD SOUALEM ET LEURS EXTENSIONS ET LE DEVELOPPEMENT D’UNE NOUVELLE ZONE INDUSTRIELLE A SAHEL LAKHYAYTA</a:t>
            </a:r>
          </a:p>
        </p:txBody>
      </p:sp>
      <p:pic>
        <p:nvPicPr>
          <p:cNvPr id="31748" name="Image 6">
            <a:extLst>
              <a:ext uri="{FF2B5EF4-FFF2-40B4-BE49-F238E27FC236}">
                <a16:creationId xmlns:a16="http://schemas.microsoft.com/office/drawing/2014/main" id="{55FF67BD-7CD7-4540-AAFC-A411BE030CDC}"/>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63600" y="234950"/>
            <a:ext cx="411163" cy="452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1749" name="Espace réservé du contenu 10">
            <a:extLst>
              <a:ext uri="{FF2B5EF4-FFF2-40B4-BE49-F238E27FC236}">
                <a16:creationId xmlns:a16="http://schemas.microsoft.com/office/drawing/2014/main" id="{690871F3-0FF8-4701-B79B-589A6C9731ED}"/>
              </a:ext>
            </a:extLst>
          </p:cNvPr>
          <p:cNvSpPr>
            <a:spLocks noGrp="1"/>
          </p:cNvSpPr>
          <p:nvPr>
            <p:ph idx="1"/>
          </p:nvPr>
        </p:nvSpPr>
        <p:spPr>
          <a:xfrm>
            <a:off x="280988" y="1995488"/>
            <a:ext cx="3487737" cy="3422650"/>
          </a:xfrm>
          <a:solidFill>
            <a:schemeClr val="bg1"/>
          </a:solidFill>
        </p:spPr>
        <p:txBody>
          <a:bodyPr/>
          <a:lstStyle/>
          <a:p>
            <a:pPr eaLnBrk="1" hangingPunct="1"/>
            <a:r>
              <a:rPr lang="fr-FR" altLang="fr-FR" sz="1400" b="1" u="sng"/>
              <a:t>Voie d’accès n° 1</a:t>
            </a:r>
          </a:p>
          <a:p>
            <a:pPr eaLnBrk="1" hangingPunct="1">
              <a:buFont typeface="Wingdings 3" panose="05040102010807070707" pitchFamily="18" charset="2"/>
              <a:buNone/>
            </a:pPr>
            <a:endParaRPr lang="fr-FR" altLang="fr-FR" sz="1400" b="1"/>
          </a:p>
          <a:p>
            <a:pPr eaLnBrk="1" hangingPunct="1">
              <a:buFont typeface="Wingdings" panose="05000000000000000000" pitchFamily="2" charset="2"/>
              <a:buChar char="§"/>
            </a:pPr>
            <a:r>
              <a:rPr lang="fr-FR" altLang="fr-FR" sz="1400"/>
              <a:t>Emprise : 30 m</a:t>
            </a:r>
            <a:endParaRPr lang="fr-FR" altLang="fr-FR" sz="1400" baseline="30000"/>
          </a:p>
          <a:p>
            <a:pPr eaLnBrk="1" hangingPunct="1">
              <a:buFont typeface="Wingdings" panose="05000000000000000000" pitchFamily="2" charset="2"/>
              <a:buChar char="§"/>
            </a:pPr>
            <a:r>
              <a:rPr lang="fr-FR" altLang="fr-FR" sz="1400"/>
              <a:t>Longueur : 270 ml</a:t>
            </a:r>
          </a:p>
          <a:p>
            <a:pPr eaLnBrk="1" hangingPunct="1">
              <a:buFont typeface="Wingdings" panose="05000000000000000000" pitchFamily="2" charset="2"/>
              <a:buChar char="§"/>
            </a:pPr>
            <a:r>
              <a:rPr lang="fr-FR" altLang="fr-FR" sz="1400"/>
              <a:t>Largeur chaussée : 2 x 7.00 m</a:t>
            </a:r>
          </a:p>
          <a:p>
            <a:pPr eaLnBrk="1" hangingPunct="1">
              <a:buFont typeface="Wingdings" panose="05000000000000000000" pitchFamily="2" charset="2"/>
              <a:buChar char="§"/>
            </a:pPr>
            <a:r>
              <a:rPr lang="fr-FR" altLang="fr-FR" sz="1400"/>
              <a:t>Largeur TPC : 4 m</a:t>
            </a:r>
          </a:p>
          <a:p>
            <a:pPr eaLnBrk="1" hangingPunct="1">
              <a:buFont typeface="Wingdings" panose="05000000000000000000" pitchFamily="2" charset="2"/>
              <a:buChar char="§"/>
            </a:pPr>
            <a:r>
              <a:rPr lang="fr-FR" altLang="fr-FR" sz="1400"/>
              <a:t>Largeur trottoir :  2 x 6.00 m</a:t>
            </a:r>
          </a:p>
          <a:p>
            <a:pPr eaLnBrk="1" hangingPunct="1">
              <a:buFont typeface="Wingdings" panose="05000000000000000000" pitchFamily="2" charset="2"/>
              <a:buChar char="§"/>
            </a:pPr>
            <a:endParaRPr lang="fr-FR" altLang="fr-FR" sz="1400"/>
          </a:p>
          <a:p>
            <a:pPr eaLnBrk="1" hangingPunct="1">
              <a:buFont typeface="Wingdings" panose="05000000000000000000" pitchFamily="2" charset="2"/>
              <a:buChar char="§"/>
            </a:pPr>
            <a:endParaRPr lang="fr-FR" altLang="fr-FR" sz="1400"/>
          </a:p>
          <a:p>
            <a:pPr eaLnBrk="1" hangingPunct="1"/>
            <a:endParaRPr lang="fr-FR" altLang="fr-FR" sz="1400"/>
          </a:p>
          <a:p>
            <a:pPr eaLnBrk="1" hangingPunct="1"/>
            <a:endParaRPr lang="fr-FR" altLang="fr-FR" sz="1400"/>
          </a:p>
          <a:p>
            <a:pPr eaLnBrk="1" hangingPunct="1">
              <a:buFont typeface="Wingdings 3" panose="05040102010807070707" pitchFamily="18" charset="2"/>
              <a:buNone/>
            </a:pPr>
            <a:endParaRPr lang="fr-FR" altLang="fr-FR" sz="1800"/>
          </a:p>
        </p:txBody>
      </p:sp>
      <p:sp>
        <p:nvSpPr>
          <p:cNvPr id="31750" name="Espace réservé du numéro de diapositive 1">
            <a:extLst>
              <a:ext uri="{FF2B5EF4-FFF2-40B4-BE49-F238E27FC236}">
                <a16:creationId xmlns:a16="http://schemas.microsoft.com/office/drawing/2014/main" id="{694784F2-9D73-47EF-96FF-33E168D1AFBB}"/>
              </a:ext>
            </a:extLst>
          </p:cNvPr>
          <p:cNvSpPr>
            <a:spLocks noGrp="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ts val="1000"/>
              </a:spcBef>
              <a:buClr>
                <a:schemeClr val="accent1"/>
              </a:buClr>
              <a:buFont typeface="Wingdings 3" panose="05040102010807070707" pitchFamily="18" charset="2"/>
              <a:buChar char=""/>
              <a:defRPr sz="3200">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marL="0" marR="0" lvl="0" indent="0" algn="r" defTabSz="457200" rtl="0" eaLnBrk="1" fontAlgn="base" latinLnBrk="0" hangingPunct="1">
              <a:lnSpc>
                <a:spcPct val="100000"/>
              </a:lnSpc>
              <a:spcBef>
                <a:spcPct val="0"/>
              </a:spcBef>
              <a:spcAft>
                <a:spcPct val="0"/>
              </a:spcAft>
              <a:buClrTx/>
              <a:buSzTx/>
              <a:buFontTx/>
              <a:buNone/>
              <a:tabLst/>
              <a:defRPr/>
            </a:pPr>
            <a:fld id="{886A9D5C-454E-469E-BCF6-76CDE3657ED8}" type="slidenum">
              <a:rPr kumimoji="0" lang="en-US" altLang="fr-FR" sz="2000" b="0" i="0" u="none" strike="noStrike" kern="1200" cap="none" spc="0" normalizeH="0" baseline="0" noProof="0" smtClean="0">
                <a:ln>
                  <a:noFill/>
                </a:ln>
                <a:solidFill>
                  <a:srgbClr val="FEFFFF"/>
                </a:solidFill>
                <a:effectLst/>
                <a:uLnTx/>
                <a:uFillTx/>
                <a:latin typeface="Century Gothic" panose="020B0502020202020204" pitchFamily="34" charset="0"/>
                <a:ea typeface="+mn-ea"/>
                <a:cs typeface="Arial" panose="020B0604020202020204" pitchFamily="34" charset="0"/>
              </a:rPr>
              <a:pPr marL="0" marR="0" lvl="0" indent="0" algn="r" defTabSz="457200" rtl="0" eaLnBrk="1" fontAlgn="base" latinLnBrk="0" hangingPunct="1">
                <a:lnSpc>
                  <a:spcPct val="100000"/>
                </a:lnSpc>
                <a:spcBef>
                  <a:spcPct val="0"/>
                </a:spcBef>
                <a:spcAft>
                  <a:spcPct val="0"/>
                </a:spcAft>
                <a:buClrTx/>
                <a:buSzTx/>
                <a:buFontTx/>
                <a:buNone/>
                <a:tabLst/>
                <a:defRPr/>
              </a:pPr>
              <a:t>12</a:t>
            </a:fld>
            <a:endParaRPr kumimoji="0" lang="en-US" altLang="fr-FR" sz="2000" b="0" i="0" u="none" strike="noStrike" kern="1200" cap="none" spc="0" normalizeH="0" baseline="0" noProof="0">
              <a:ln>
                <a:noFill/>
              </a:ln>
              <a:solidFill>
                <a:srgbClr val="FEFFFF"/>
              </a:solidFill>
              <a:effectLst/>
              <a:uLnTx/>
              <a:uFillTx/>
              <a:latin typeface="Century Gothic" panose="020B0502020202020204" pitchFamily="34" charset="0"/>
              <a:ea typeface="+mn-ea"/>
              <a:cs typeface="Arial" panose="020B0604020202020204" pitchFamily="34" charset="0"/>
            </a:endParaRPr>
          </a:p>
        </p:txBody>
      </p:sp>
      <p:sp>
        <p:nvSpPr>
          <p:cNvPr id="31751" name="Sous-titre 6">
            <a:extLst>
              <a:ext uri="{FF2B5EF4-FFF2-40B4-BE49-F238E27FC236}">
                <a16:creationId xmlns:a16="http://schemas.microsoft.com/office/drawing/2014/main" id="{166FC456-BB62-4A7F-BF5D-C5B6CF6DDF9A}"/>
              </a:ext>
            </a:extLst>
          </p:cNvPr>
          <p:cNvSpPr txBox="1">
            <a:spLocks/>
          </p:cNvSpPr>
          <p:nvPr/>
        </p:nvSpPr>
        <p:spPr bwMode="auto">
          <a:xfrm>
            <a:off x="1804988" y="1314450"/>
            <a:ext cx="89154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ts val="1000"/>
              </a:spcBef>
              <a:buClr>
                <a:schemeClr val="accent1"/>
              </a:buClr>
              <a:buFont typeface="Wingdings 3" panose="05040102010807070707" pitchFamily="18" charset="2"/>
              <a:buChar char=""/>
              <a:defRPr sz="3200">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marL="0" marR="0" lvl="0" indent="0" algn="l" defTabSz="457200" rtl="0" eaLnBrk="1" fontAlgn="base" latinLnBrk="0" hangingPunct="1">
              <a:lnSpc>
                <a:spcPct val="100000"/>
              </a:lnSpc>
              <a:spcBef>
                <a:spcPts val="1000"/>
              </a:spcBef>
              <a:spcAft>
                <a:spcPct val="0"/>
              </a:spcAft>
              <a:buClr>
                <a:srgbClr val="A53010"/>
              </a:buClr>
              <a:buSzTx/>
              <a:buFont typeface="Wingdings 3" panose="05040102010807070707" pitchFamily="18" charset="2"/>
              <a:buNone/>
              <a:tabLst/>
              <a:defRPr/>
            </a:pPr>
            <a:r>
              <a:rPr kumimoji="0" lang="fr-FR" altLang="fr-FR" sz="2000" b="1" i="0" u="none" strike="noStrike" kern="1200" cap="none" spc="0" normalizeH="0" baseline="0" noProof="0">
                <a:ln>
                  <a:noFill/>
                </a:ln>
                <a:solidFill>
                  <a:srgbClr val="00B050"/>
                </a:solidFill>
                <a:effectLst/>
                <a:uLnTx/>
                <a:uFillTx/>
                <a:latin typeface="Century Gothic" panose="020B0502020202020204" pitchFamily="34" charset="0"/>
                <a:ea typeface="+mn-ea"/>
                <a:cs typeface="Arial" panose="020B0604020202020204" pitchFamily="34" charset="0"/>
              </a:rPr>
              <a:t>a/ VOIES D’ACCÈS</a:t>
            </a:r>
          </a:p>
        </p:txBody>
      </p:sp>
      <p:sp>
        <p:nvSpPr>
          <p:cNvPr id="31752" name="Rectangle 8">
            <a:extLst>
              <a:ext uri="{FF2B5EF4-FFF2-40B4-BE49-F238E27FC236}">
                <a16:creationId xmlns:a16="http://schemas.microsoft.com/office/drawing/2014/main" id="{806C2B90-C66F-4CC8-B1E7-468627ACCB3D}"/>
              </a:ext>
            </a:extLst>
          </p:cNvPr>
          <p:cNvSpPr>
            <a:spLocks noChangeArrowheads="1"/>
          </p:cNvSpPr>
          <p:nvPr/>
        </p:nvSpPr>
        <p:spPr bwMode="auto">
          <a:xfrm>
            <a:off x="3935413" y="1955800"/>
            <a:ext cx="7896225" cy="36988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ts val="1000"/>
              </a:spcBef>
              <a:buClr>
                <a:schemeClr val="accent1"/>
              </a:buClr>
              <a:buFont typeface="Wingdings 3" panose="05040102010807070707" pitchFamily="18" charset="2"/>
              <a:buChar char=""/>
              <a:defRPr sz="3200">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marL="0" marR="0" lvl="0" indent="0" algn="l" defTabSz="457200" rtl="0" eaLnBrk="1" fontAlgn="base" latinLnBrk="0" hangingPunct="1">
              <a:lnSpc>
                <a:spcPct val="100000"/>
              </a:lnSpc>
              <a:spcBef>
                <a:spcPct val="0"/>
              </a:spcBef>
              <a:spcAft>
                <a:spcPct val="0"/>
              </a:spcAft>
              <a:buClrTx/>
              <a:buSzTx/>
              <a:buFontTx/>
              <a:buNone/>
              <a:tabLst/>
              <a:defRPr/>
            </a:pPr>
            <a:r>
              <a:rPr kumimoji="0" lang="fr-FR" altLang="fr-FR" sz="1800" b="0" i="0" u="none" strike="noStrike" kern="1200" cap="none" spc="0" normalizeH="0" baseline="0" noProof="0">
                <a:ln>
                  <a:noFill/>
                </a:ln>
                <a:solidFill>
                  <a:srgbClr val="FF0000"/>
                </a:solidFill>
                <a:effectLst/>
                <a:uLnTx/>
                <a:uFillTx/>
                <a:latin typeface="Arial" panose="020B0604020202020204" pitchFamily="34" charset="0"/>
                <a:ea typeface="+mn-ea"/>
                <a:cs typeface="Arial" panose="020B0604020202020204" pitchFamily="34" charset="0"/>
              </a:rPr>
              <a:t>                                           </a:t>
            </a:r>
            <a:r>
              <a:rPr kumimoji="0" lang="fr-FR" altLang="fr-FR" sz="1800" b="0" i="0" u="sng" strike="noStrike" kern="1200" cap="none" spc="0" normalizeH="0" baseline="0" noProof="0">
                <a:ln>
                  <a:noFill/>
                </a:ln>
                <a:solidFill>
                  <a:srgbClr val="FF0000"/>
                </a:solidFill>
                <a:effectLst/>
                <a:uLnTx/>
                <a:uFillTx/>
                <a:latin typeface="Arial" panose="020B0604020202020204" pitchFamily="34" charset="0"/>
                <a:ea typeface="+mn-ea"/>
                <a:cs typeface="Arial" panose="020B0604020202020204" pitchFamily="34" charset="0"/>
              </a:rPr>
              <a:t>Vue en plan</a:t>
            </a:r>
            <a:endParaRPr kumimoji="0" lang="fr-FR" altLang="fr-FR" sz="1800" b="0" i="0" u="none" strike="noStrike" kern="1200" cap="none" spc="0" normalizeH="0" baseline="0" noProof="0">
              <a:ln>
                <a:noFill/>
              </a:ln>
              <a:solidFill>
                <a:srgbClr val="FF0000"/>
              </a:solidFill>
              <a:effectLst/>
              <a:uLnTx/>
              <a:uFillTx/>
              <a:latin typeface="Arial" panose="020B0604020202020204" pitchFamily="34" charset="0"/>
              <a:ea typeface="+mn-ea"/>
              <a:cs typeface="Arial" panose="020B0604020202020204" pitchFamily="34" charset="0"/>
            </a:endParaRPr>
          </a:p>
        </p:txBody>
      </p:sp>
      <p:pic>
        <p:nvPicPr>
          <p:cNvPr id="31753" name="Picture 10">
            <a:extLst>
              <a:ext uri="{FF2B5EF4-FFF2-40B4-BE49-F238E27FC236}">
                <a16:creationId xmlns:a16="http://schemas.microsoft.com/office/drawing/2014/main" id="{EF3168D0-8844-4805-AB97-568D603DA68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59225" y="2374900"/>
            <a:ext cx="7872413" cy="3155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Sous-titre 6">
            <a:extLst>
              <a:ext uri="{FF2B5EF4-FFF2-40B4-BE49-F238E27FC236}">
                <a16:creationId xmlns:a16="http://schemas.microsoft.com/office/drawing/2014/main" id="{27E3648D-D113-49FE-9C67-1ACA39A09FB7}"/>
              </a:ext>
            </a:extLst>
          </p:cNvPr>
          <p:cNvSpPr txBox="1">
            <a:spLocks/>
          </p:cNvSpPr>
          <p:nvPr/>
        </p:nvSpPr>
        <p:spPr bwMode="auto">
          <a:xfrm>
            <a:off x="1749425" y="676275"/>
            <a:ext cx="89154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ts val="1000"/>
              </a:spcBef>
              <a:buClr>
                <a:schemeClr val="accent1"/>
              </a:buClr>
              <a:buFont typeface="Wingdings 3" panose="05040102010807070707" pitchFamily="18" charset="2"/>
              <a:buChar char=""/>
              <a:defRPr sz="3200">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marL="0" marR="0" lvl="0" indent="0" algn="l" defTabSz="457200" rtl="0" eaLnBrk="1" fontAlgn="base" latinLnBrk="0" hangingPunct="1">
              <a:lnSpc>
                <a:spcPct val="100000"/>
              </a:lnSpc>
              <a:spcBef>
                <a:spcPts val="1000"/>
              </a:spcBef>
              <a:spcAft>
                <a:spcPct val="0"/>
              </a:spcAft>
              <a:buClr>
                <a:srgbClr val="A53010"/>
              </a:buClr>
              <a:buSzTx/>
              <a:buFont typeface="Wingdings 3" panose="05040102010807070707" pitchFamily="18" charset="2"/>
              <a:buNone/>
              <a:tabLst/>
              <a:defRPr/>
            </a:pPr>
            <a:r>
              <a:rPr kumimoji="0" lang="fr-FR" altLang="fr-FR" sz="2000" b="1" i="0" u="none" strike="noStrike" kern="1200" cap="none" spc="0" normalizeH="0" baseline="0" noProof="0">
                <a:ln>
                  <a:noFill/>
                </a:ln>
                <a:solidFill>
                  <a:srgbClr val="C00000"/>
                </a:solidFill>
                <a:effectLst/>
                <a:uLnTx/>
                <a:uFillTx/>
                <a:latin typeface="Century Gothic" panose="020B0502020202020204" pitchFamily="34" charset="0"/>
                <a:ea typeface="+mn-ea"/>
                <a:cs typeface="Arial" panose="020B0604020202020204" pitchFamily="34" charset="0"/>
              </a:rPr>
              <a:t>EXTENSION DE LA ZI HAD SOUALEM - VOIES D’ACCÈS ET PÉRIPHÉRIQUES</a:t>
            </a:r>
          </a:p>
        </p:txBody>
      </p:sp>
      <p:sp>
        <p:nvSpPr>
          <p:cNvPr id="6" name="Titre 1">
            <a:extLst>
              <a:ext uri="{FF2B5EF4-FFF2-40B4-BE49-F238E27FC236}">
                <a16:creationId xmlns:a16="http://schemas.microsoft.com/office/drawing/2014/main" id="{BCC720B9-D8A9-4939-A4E4-27551F02F516}"/>
              </a:ext>
            </a:extLst>
          </p:cNvPr>
          <p:cNvSpPr txBox="1">
            <a:spLocks/>
          </p:cNvSpPr>
          <p:nvPr/>
        </p:nvSpPr>
        <p:spPr>
          <a:xfrm>
            <a:off x="1158875" y="271463"/>
            <a:ext cx="10355263" cy="415925"/>
          </a:xfrm>
          <a:prstGeom prst="rect">
            <a:avLst/>
          </a:prstGeom>
        </p:spPr>
        <p:txBody>
          <a:bodyPr>
            <a:normAutofit fontScale="97500"/>
          </a:bodyPr>
          <a:lst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marL="0" marR="0" lvl="0" indent="0" algn="ctr" defTabSz="457200" rtl="0" eaLnBrk="1" fontAlgn="auto" latinLnBrk="0" hangingPunct="1">
              <a:lnSpc>
                <a:spcPct val="100000"/>
              </a:lnSpc>
              <a:spcBef>
                <a:spcPct val="0"/>
              </a:spcBef>
              <a:spcAft>
                <a:spcPts val="0"/>
              </a:spcAft>
              <a:buClrTx/>
              <a:buSzTx/>
              <a:buFontTx/>
              <a:buNone/>
              <a:tabLst/>
              <a:defRPr/>
            </a:pPr>
            <a:r>
              <a:rPr kumimoji="0" lang="fr-FR" sz="800" b="1" i="0" u="none" strike="noStrike" kern="1200" cap="none" spc="0" normalizeH="0" baseline="0" noProof="0" dirty="0">
                <a:ln>
                  <a:noFill/>
                </a:ln>
                <a:solidFill>
                  <a:prstClr val="black">
                    <a:lumMod val="85000"/>
                    <a:lumOff val="15000"/>
                  </a:prstClr>
                </a:solidFill>
                <a:effectLst/>
                <a:uLnTx/>
                <a:uFillTx/>
                <a:latin typeface="Century Gothic"/>
                <a:ea typeface="+mj-ea"/>
                <a:cs typeface="+mj-cs"/>
              </a:rPr>
              <a:t>LA MAITRISE D’ŒUVRE DE LA REVITALISATION DES ZONES INDUSTRIELLES DE BOUZNIKA ET HAD SOUALEM ET LEURS EXTENSIONS ET LE DEVELOPPEMENT D’UNE NOUVELLE ZONE INDUSTRIELLE A SAHEL LAKHYAYTA</a:t>
            </a:r>
          </a:p>
        </p:txBody>
      </p:sp>
      <p:pic>
        <p:nvPicPr>
          <p:cNvPr id="32772" name="Image 6">
            <a:extLst>
              <a:ext uri="{FF2B5EF4-FFF2-40B4-BE49-F238E27FC236}">
                <a16:creationId xmlns:a16="http://schemas.microsoft.com/office/drawing/2014/main" id="{07318A39-DB97-4AB3-B04A-BC803CA6ABDD}"/>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63600" y="234950"/>
            <a:ext cx="411163" cy="452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2773" name="Espace réservé du contenu 10">
            <a:extLst>
              <a:ext uri="{FF2B5EF4-FFF2-40B4-BE49-F238E27FC236}">
                <a16:creationId xmlns:a16="http://schemas.microsoft.com/office/drawing/2014/main" id="{3FDB2A1F-CAFE-4BA2-AA0B-786846D48665}"/>
              </a:ext>
            </a:extLst>
          </p:cNvPr>
          <p:cNvSpPr>
            <a:spLocks noGrp="1"/>
          </p:cNvSpPr>
          <p:nvPr>
            <p:ph idx="1"/>
          </p:nvPr>
        </p:nvSpPr>
        <p:spPr>
          <a:xfrm>
            <a:off x="430213" y="2125663"/>
            <a:ext cx="4152900" cy="1974850"/>
          </a:xfrm>
          <a:solidFill>
            <a:schemeClr val="bg1"/>
          </a:solidFill>
        </p:spPr>
        <p:txBody>
          <a:bodyPr/>
          <a:lstStyle/>
          <a:p>
            <a:pPr eaLnBrk="1" hangingPunct="1">
              <a:buFont typeface="Wingdings 3" panose="05040102010807070707" pitchFamily="18" charset="2"/>
              <a:buNone/>
            </a:pPr>
            <a:r>
              <a:rPr lang="fr-FR" altLang="fr-FR" sz="1600" u="sng"/>
              <a:t>Structure chaussée</a:t>
            </a:r>
          </a:p>
          <a:p>
            <a:pPr eaLnBrk="1" hangingPunct="1">
              <a:buFont typeface="Wingdings 3" panose="05040102010807070707" pitchFamily="18" charset="2"/>
              <a:buNone/>
            </a:pPr>
            <a:r>
              <a:rPr lang="fr-FR" altLang="fr-FR" sz="1600"/>
              <a:t> </a:t>
            </a:r>
            <a:r>
              <a:rPr lang="fr-FR" altLang="fr-FR" sz="1600" b="1"/>
              <a:t>- CF      = 35 cm</a:t>
            </a:r>
          </a:p>
          <a:p>
            <a:pPr eaLnBrk="1" hangingPunct="1">
              <a:buFont typeface="Wingdings 3" panose="05040102010807070707" pitchFamily="18" charset="2"/>
              <a:buNone/>
            </a:pPr>
            <a:r>
              <a:rPr lang="fr-FR" altLang="fr-FR" sz="1600" b="1"/>
              <a:t> - GNF1 = 40 cm</a:t>
            </a:r>
          </a:p>
          <a:p>
            <a:pPr eaLnBrk="1" hangingPunct="1">
              <a:buFont typeface="Wingdings 3" panose="05040102010807070707" pitchFamily="18" charset="2"/>
              <a:buNone/>
            </a:pPr>
            <a:r>
              <a:rPr lang="fr-FR" altLang="fr-FR" sz="1600" b="1"/>
              <a:t>- GBB    = 10 cm</a:t>
            </a:r>
            <a:endParaRPr lang="fr-FR" altLang="fr-FR" sz="1600" u="sng"/>
          </a:p>
          <a:p>
            <a:pPr eaLnBrk="1" hangingPunct="1">
              <a:buFont typeface="Wingdings 3" panose="05040102010807070707" pitchFamily="18" charset="2"/>
              <a:buNone/>
            </a:pPr>
            <a:r>
              <a:rPr lang="fr-FR" altLang="fr-FR" sz="1600" b="1"/>
              <a:t>- EB       = 6 cm</a:t>
            </a:r>
            <a:endParaRPr lang="fr-FR" altLang="fr-FR" sz="1600" u="sng"/>
          </a:p>
          <a:p>
            <a:pPr eaLnBrk="1" hangingPunct="1">
              <a:buFont typeface="Wingdings 3" panose="05040102010807070707" pitchFamily="18" charset="2"/>
              <a:buNone/>
            </a:pPr>
            <a:endParaRPr lang="fr-FR" altLang="fr-FR" sz="1400" b="1"/>
          </a:p>
          <a:p>
            <a:pPr eaLnBrk="1" hangingPunct="1">
              <a:buFont typeface="Wingdings 3" panose="05040102010807070707" pitchFamily="18" charset="2"/>
              <a:buNone/>
            </a:pPr>
            <a:endParaRPr lang="fr-FR" altLang="fr-FR" sz="1400"/>
          </a:p>
          <a:p>
            <a:pPr eaLnBrk="1" hangingPunct="1">
              <a:buFont typeface="Wingdings 3" panose="05040102010807070707" pitchFamily="18" charset="2"/>
              <a:buNone/>
            </a:pPr>
            <a:endParaRPr lang="fr-FR" altLang="fr-FR" sz="1400"/>
          </a:p>
          <a:p>
            <a:pPr eaLnBrk="1" hangingPunct="1">
              <a:buFont typeface="Wingdings" panose="05000000000000000000" pitchFamily="2" charset="2"/>
              <a:buChar char="§"/>
            </a:pPr>
            <a:endParaRPr lang="fr-FR" altLang="fr-FR" sz="1400"/>
          </a:p>
          <a:p>
            <a:pPr eaLnBrk="1" hangingPunct="1"/>
            <a:endParaRPr lang="fr-FR" altLang="fr-FR" sz="1400"/>
          </a:p>
          <a:p>
            <a:pPr eaLnBrk="1" hangingPunct="1"/>
            <a:endParaRPr lang="fr-FR" altLang="fr-FR" sz="1400"/>
          </a:p>
          <a:p>
            <a:pPr eaLnBrk="1" hangingPunct="1">
              <a:buFont typeface="Wingdings 3" panose="05040102010807070707" pitchFamily="18" charset="2"/>
              <a:buNone/>
            </a:pPr>
            <a:endParaRPr lang="fr-FR" altLang="fr-FR" sz="1800"/>
          </a:p>
        </p:txBody>
      </p:sp>
      <p:sp>
        <p:nvSpPr>
          <p:cNvPr id="32774" name="Espace réservé du numéro de diapositive 1">
            <a:extLst>
              <a:ext uri="{FF2B5EF4-FFF2-40B4-BE49-F238E27FC236}">
                <a16:creationId xmlns:a16="http://schemas.microsoft.com/office/drawing/2014/main" id="{A1CAC21D-AA50-4F82-AB19-B144F5792342}"/>
              </a:ext>
            </a:extLst>
          </p:cNvPr>
          <p:cNvSpPr>
            <a:spLocks noGrp="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ts val="1000"/>
              </a:spcBef>
              <a:buClr>
                <a:schemeClr val="accent1"/>
              </a:buClr>
              <a:buFont typeface="Wingdings 3" panose="05040102010807070707" pitchFamily="18" charset="2"/>
              <a:buChar char=""/>
              <a:defRPr sz="3200">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marL="0" marR="0" lvl="0" indent="0" algn="r" defTabSz="457200" rtl="0" eaLnBrk="1" fontAlgn="base" latinLnBrk="0" hangingPunct="1">
              <a:lnSpc>
                <a:spcPct val="100000"/>
              </a:lnSpc>
              <a:spcBef>
                <a:spcPct val="0"/>
              </a:spcBef>
              <a:spcAft>
                <a:spcPct val="0"/>
              </a:spcAft>
              <a:buClrTx/>
              <a:buSzTx/>
              <a:buFontTx/>
              <a:buNone/>
              <a:tabLst/>
              <a:defRPr/>
            </a:pPr>
            <a:fld id="{81DB7CA2-B11F-44B2-8AAA-EF899AC63725}" type="slidenum">
              <a:rPr kumimoji="0" lang="en-US" altLang="fr-FR" sz="2000" b="0" i="0" u="none" strike="noStrike" kern="1200" cap="none" spc="0" normalizeH="0" baseline="0" noProof="0" smtClean="0">
                <a:ln>
                  <a:noFill/>
                </a:ln>
                <a:solidFill>
                  <a:srgbClr val="FEFFFF"/>
                </a:solidFill>
                <a:effectLst/>
                <a:uLnTx/>
                <a:uFillTx/>
                <a:latin typeface="Century Gothic" panose="020B0502020202020204" pitchFamily="34" charset="0"/>
                <a:ea typeface="+mn-ea"/>
                <a:cs typeface="Arial" panose="020B0604020202020204" pitchFamily="34" charset="0"/>
              </a:rPr>
              <a:pPr marL="0" marR="0" lvl="0" indent="0" algn="r" defTabSz="457200" rtl="0" eaLnBrk="1" fontAlgn="base" latinLnBrk="0" hangingPunct="1">
                <a:lnSpc>
                  <a:spcPct val="100000"/>
                </a:lnSpc>
                <a:spcBef>
                  <a:spcPct val="0"/>
                </a:spcBef>
                <a:spcAft>
                  <a:spcPct val="0"/>
                </a:spcAft>
                <a:buClrTx/>
                <a:buSzTx/>
                <a:buFontTx/>
                <a:buNone/>
                <a:tabLst/>
                <a:defRPr/>
              </a:pPr>
              <a:t>13</a:t>
            </a:fld>
            <a:endParaRPr kumimoji="0" lang="en-US" altLang="fr-FR" sz="2000" b="0" i="0" u="none" strike="noStrike" kern="1200" cap="none" spc="0" normalizeH="0" baseline="0" noProof="0">
              <a:ln>
                <a:noFill/>
              </a:ln>
              <a:solidFill>
                <a:srgbClr val="FEFFFF"/>
              </a:solidFill>
              <a:effectLst/>
              <a:uLnTx/>
              <a:uFillTx/>
              <a:latin typeface="Century Gothic" panose="020B0502020202020204" pitchFamily="34" charset="0"/>
              <a:ea typeface="+mn-ea"/>
              <a:cs typeface="Arial" panose="020B0604020202020204" pitchFamily="34" charset="0"/>
            </a:endParaRPr>
          </a:p>
        </p:txBody>
      </p:sp>
      <p:sp>
        <p:nvSpPr>
          <p:cNvPr id="32775" name="Sous-titre 6">
            <a:extLst>
              <a:ext uri="{FF2B5EF4-FFF2-40B4-BE49-F238E27FC236}">
                <a16:creationId xmlns:a16="http://schemas.microsoft.com/office/drawing/2014/main" id="{05CD5040-7E5A-4A7E-B5DC-D8C96F0D1557}"/>
              </a:ext>
            </a:extLst>
          </p:cNvPr>
          <p:cNvSpPr txBox="1">
            <a:spLocks/>
          </p:cNvSpPr>
          <p:nvPr/>
        </p:nvSpPr>
        <p:spPr bwMode="auto">
          <a:xfrm>
            <a:off x="1790700" y="1162050"/>
            <a:ext cx="89154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ts val="1000"/>
              </a:spcBef>
              <a:buClr>
                <a:schemeClr val="accent1"/>
              </a:buClr>
              <a:buFont typeface="Wingdings 3" panose="05040102010807070707" pitchFamily="18" charset="2"/>
              <a:buChar char=""/>
              <a:defRPr sz="3200">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marL="0" marR="0" lvl="0" indent="0" algn="l" defTabSz="457200" rtl="0" eaLnBrk="1" fontAlgn="base" latinLnBrk="0" hangingPunct="1">
              <a:lnSpc>
                <a:spcPct val="100000"/>
              </a:lnSpc>
              <a:spcBef>
                <a:spcPts val="1000"/>
              </a:spcBef>
              <a:spcAft>
                <a:spcPct val="0"/>
              </a:spcAft>
              <a:buClr>
                <a:srgbClr val="A53010"/>
              </a:buClr>
              <a:buSzTx/>
              <a:buFont typeface="Wingdings 3" panose="05040102010807070707" pitchFamily="18" charset="2"/>
              <a:buNone/>
              <a:tabLst/>
              <a:defRPr/>
            </a:pPr>
            <a:r>
              <a:rPr kumimoji="0" lang="fr-FR" altLang="fr-FR" sz="2000" b="1" i="0" u="none" strike="noStrike" kern="1200" cap="none" spc="0" normalizeH="0" baseline="0" noProof="0">
                <a:ln>
                  <a:noFill/>
                </a:ln>
                <a:solidFill>
                  <a:srgbClr val="00B050"/>
                </a:solidFill>
                <a:effectLst/>
                <a:uLnTx/>
                <a:uFillTx/>
                <a:latin typeface="Century Gothic" panose="020B0502020202020204" pitchFamily="34" charset="0"/>
                <a:ea typeface="+mn-ea"/>
                <a:cs typeface="Arial" panose="020B0604020202020204" pitchFamily="34" charset="0"/>
              </a:rPr>
              <a:t>a/VOIES D’ACCÈS</a:t>
            </a:r>
          </a:p>
        </p:txBody>
      </p:sp>
      <p:pic>
        <p:nvPicPr>
          <p:cNvPr id="32776" name="Picture 9">
            <a:extLst>
              <a:ext uri="{FF2B5EF4-FFF2-40B4-BE49-F238E27FC236}">
                <a16:creationId xmlns:a16="http://schemas.microsoft.com/office/drawing/2014/main" id="{BF8CD5C3-1A1D-4E16-93AD-522D547AABD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2425" y="4462463"/>
            <a:ext cx="11672888" cy="2368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2777" name="Rectangle 10">
            <a:extLst>
              <a:ext uri="{FF2B5EF4-FFF2-40B4-BE49-F238E27FC236}">
                <a16:creationId xmlns:a16="http://schemas.microsoft.com/office/drawing/2014/main" id="{CE876E59-B881-4196-924F-3D81BCA0924B}"/>
              </a:ext>
            </a:extLst>
          </p:cNvPr>
          <p:cNvSpPr>
            <a:spLocks noChangeArrowheads="1"/>
          </p:cNvSpPr>
          <p:nvPr/>
        </p:nvSpPr>
        <p:spPr bwMode="auto">
          <a:xfrm>
            <a:off x="304800" y="4159250"/>
            <a:ext cx="11720513" cy="3683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ts val="1000"/>
              </a:spcBef>
              <a:buClr>
                <a:schemeClr val="accent1"/>
              </a:buClr>
              <a:buFont typeface="Wingdings 3" panose="05040102010807070707" pitchFamily="18" charset="2"/>
              <a:buChar char=""/>
              <a:defRPr sz="3200">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marL="0" marR="0" lvl="0" indent="0" algn="l" defTabSz="457200" rtl="0" eaLnBrk="1" fontAlgn="base" latinLnBrk="0" hangingPunct="1">
              <a:lnSpc>
                <a:spcPct val="100000"/>
              </a:lnSpc>
              <a:spcBef>
                <a:spcPct val="0"/>
              </a:spcBef>
              <a:spcAft>
                <a:spcPct val="0"/>
              </a:spcAft>
              <a:buClrTx/>
              <a:buSzTx/>
              <a:buFontTx/>
              <a:buNone/>
              <a:tabLst/>
              <a:defRPr/>
            </a:pPr>
            <a:r>
              <a:rPr kumimoji="0" lang="fr-FR" altLang="fr-FR" sz="1800" b="0" i="0" u="none" strike="noStrike" kern="1200" cap="none" spc="0" normalizeH="0" baseline="0" noProof="0">
                <a:ln>
                  <a:noFill/>
                </a:ln>
                <a:solidFill>
                  <a:srgbClr val="FF0000"/>
                </a:solidFill>
                <a:effectLst/>
                <a:uLnTx/>
                <a:uFillTx/>
                <a:latin typeface="Arial" panose="020B0604020202020204" pitchFamily="34" charset="0"/>
                <a:ea typeface="+mn-ea"/>
                <a:cs typeface="Arial" panose="020B0604020202020204" pitchFamily="34" charset="0"/>
              </a:rPr>
              <a:t>                                                                          </a:t>
            </a:r>
            <a:r>
              <a:rPr kumimoji="0" lang="fr-FR" altLang="fr-FR" sz="1800" b="0" i="0" u="sng" strike="noStrike" kern="1200" cap="none" spc="0" normalizeH="0" baseline="0" noProof="0">
                <a:ln>
                  <a:noFill/>
                </a:ln>
                <a:solidFill>
                  <a:srgbClr val="FF0000"/>
                </a:solidFill>
                <a:effectLst/>
                <a:uLnTx/>
                <a:uFillTx/>
                <a:latin typeface="Arial" panose="020B0604020202020204" pitchFamily="34" charset="0"/>
                <a:ea typeface="+mn-ea"/>
                <a:cs typeface="Arial" panose="020B0604020202020204" pitchFamily="34" charset="0"/>
              </a:rPr>
              <a:t>Profil en travers type</a:t>
            </a:r>
          </a:p>
        </p:txBody>
      </p:sp>
      <p:sp>
        <p:nvSpPr>
          <p:cNvPr id="12" name="Espace réservé du contenu 10">
            <a:extLst>
              <a:ext uri="{FF2B5EF4-FFF2-40B4-BE49-F238E27FC236}">
                <a16:creationId xmlns:a16="http://schemas.microsoft.com/office/drawing/2014/main" id="{17946CE4-2853-4086-A009-A357F1F9F20C}"/>
              </a:ext>
            </a:extLst>
          </p:cNvPr>
          <p:cNvSpPr txBox="1">
            <a:spLocks/>
          </p:cNvSpPr>
          <p:nvPr/>
        </p:nvSpPr>
        <p:spPr bwMode="auto">
          <a:xfrm>
            <a:off x="6427788" y="2063750"/>
            <a:ext cx="5597525" cy="2036763"/>
          </a:xfrm>
          <a:prstGeom prst="rect">
            <a:avLst/>
          </a:prstGeom>
          <a:solidFill>
            <a:schemeClr val="bg1"/>
          </a:solidFill>
          <a:ln w="9525">
            <a:noFill/>
            <a:miter lim="800000"/>
            <a:headEnd/>
            <a:tailEnd/>
          </a:ln>
        </p:spPr>
        <p:txBody>
          <a:bodyPr/>
          <a:lstStyle/>
          <a:p>
            <a:pPr marL="342900" marR="0" lvl="0" indent="-342900" algn="l" defTabSz="457200" rtl="0" eaLnBrk="1" fontAlgn="base" latinLnBrk="0" hangingPunct="1">
              <a:lnSpc>
                <a:spcPct val="100000"/>
              </a:lnSpc>
              <a:spcBef>
                <a:spcPts val="1000"/>
              </a:spcBef>
              <a:spcAft>
                <a:spcPct val="0"/>
              </a:spcAft>
              <a:buClr>
                <a:srgbClr val="A53010"/>
              </a:buClr>
              <a:buSzTx/>
              <a:buFont typeface="Wingdings 3" pitchFamily="18" charset="2"/>
              <a:buNone/>
              <a:tabLst/>
              <a:defRPr/>
            </a:pPr>
            <a:r>
              <a:rPr kumimoji="0" lang="fr-FR" sz="1600" b="0" i="0" u="sng" strike="noStrike" kern="1200" cap="none" spc="0" normalizeH="0" baseline="0" noProof="0" dirty="0">
                <a:ln>
                  <a:noFill/>
                </a:ln>
                <a:solidFill>
                  <a:srgbClr val="404040"/>
                </a:solidFill>
                <a:effectLst/>
                <a:uLnTx/>
                <a:uFillTx/>
                <a:latin typeface="Century Gothic"/>
                <a:ea typeface="+mn-ea"/>
                <a:cs typeface="Arial" panose="020B0604020202020204" pitchFamily="34" charset="0"/>
              </a:rPr>
              <a:t>Structure  trottoir                                                        </a:t>
            </a:r>
          </a:p>
          <a:p>
            <a:pPr marL="342900" marR="0" lvl="0" indent="-342900" algn="l" defTabSz="457200" rtl="0" eaLnBrk="1" fontAlgn="base" latinLnBrk="0" hangingPunct="1">
              <a:lnSpc>
                <a:spcPct val="100000"/>
              </a:lnSpc>
              <a:spcBef>
                <a:spcPts val="1000"/>
              </a:spcBef>
              <a:spcAft>
                <a:spcPct val="0"/>
              </a:spcAft>
              <a:buClr>
                <a:srgbClr val="A53010"/>
              </a:buClr>
              <a:buSzTx/>
              <a:buFont typeface="Wingdings 3" pitchFamily="18" charset="2"/>
              <a:buNone/>
              <a:tabLst/>
              <a:defRPr/>
            </a:pPr>
            <a:r>
              <a:rPr kumimoji="0" lang="fr-FR" sz="1600" b="1" i="0" u="none" strike="noStrike" kern="1200" cap="none" spc="0" normalizeH="0" baseline="0" noProof="0" dirty="0">
                <a:ln>
                  <a:noFill/>
                </a:ln>
                <a:solidFill>
                  <a:srgbClr val="404040"/>
                </a:solidFill>
                <a:effectLst/>
                <a:uLnTx/>
                <a:uFillTx/>
                <a:latin typeface="Century Gothic"/>
                <a:ea typeface="+mn-ea"/>
                <a:cs typeface="Arial" panose="020B0604020202020204" pitchFamily="34" charset="0"/>
              </a:rPr>
              <a:t>- GNA   = 15 cm</a:t>
            </a:r>
          </a:p>
          <a:p>
            <a:pPr marL="342900" marR="0" lvl="0" indent="-342900" algn="l" defTabSz="457200" rtl="0" eaLnBrk="1" fontAlgn="base" latinLnBrk="0" hangingPunct="1">
              <a:lnSpc>
                <a:spcPct val="100000"/>
              </a:lnSpc>
              <a:spcBef>
                <a:spcPts val="1000"/>
              </a:spcBef>
              <a:spcAft>
                <a:spcPct val="0"/>
              </a:spcAft>
              <a:buClr>
                <a:srgbClr val="A53010"/>
              </a:buClr>
              <a:buSzTx/>
              <a:buFont typeface="Wingdings 3" pitchFamily="18" charset="2"/>
              <a:buNone/>
              <a:tabLst/>
              <a:defRPr/>
            </a:pPr>
            <a:r>
              <a:rPr kumimoji="0" lang="fr-FR" sz="1600" b="1" i="0" u="none" strike="noStrike" kern="1200" cap="none" spc="0" normalizeH="0" baseline="0" noProof="0" dirty="0">
                <a:ln>
                  <a:noFill/>
                </a:ln>
                <a:solidFill>
                  <a:srgbClr val="404040"/>
                </a:solidFill>
                <a:effectLst/>
                <a:uLnTx/>
                <a:uFillTx/>
                <a:latin typeface="Century Gothic"/>
                <a:ea typeface="+mn-ea"/>
                <a:cs typeface="Arial" panose="020B0604020202020204" pitchFamily="34" charset="0"/>
              </a:rPr>
              <a:t>- béton = 10 cm</a:t>
            </a:r>
          </a:p>
          <a:p>
            <a:pPr marL="342900" marR="0" lvl="0" indent="-342900" algn="l" defTabSz="457200" rtl="0" eaLnBrk="1" fontAlgn="base" latinLnBrk="0" hangingPunct="1">
              <a:lnSpc>
                <a:spcPct val="100000"/>
              </a:lnSpc>
              <a:spcBef>
                <a:spcPts val="1000"/>
              </a:spcBef>
              <a:spcAft>
                <a:spcPct val="0"/>
              </a:spcAft>
              <a:buClr>
                <a:srgbClr val="A53010"/>
              </a:buClr>
              <a:buSzTx/>
              <a:buFont typeface="Wingdings 3" pitchFamily="18" charset="2"/>
              <a:buNone/>
              <a:tabLst/>
              <a:defRPr/>
            </a:pPr>
            <a:endParaRPr kumimoji="0" lang="fr-FR" sz="1400" b="1" i="0" u="none" strike="noStrike" kern="1200" cap="none" spc="0" normalizeH="0" baseline="0" noProof="0" dirty="0">
              <a:ln>
                <a:noFill/>
              </a:ln>
              <a:solidFill>
                <a:srgbClr val="404040"/>
              </a:solidFill>
              <a:effectLst/>
              <a:uLnTx/>
              <a:uFillTx/>
              <a:latin typeface="Century Gothic"/>
              <a:ea typeface="+mn-ea"/>
              <a:cs typeface="Arial" panose="020B0604020202020204" pitchFamily="34" charset="0"/>
            </a:endParaRPr>
          </a:p>
          <a:p>
            <a:pPr marL="342900" marR="0" lvl="0" indent="-342900" algn="l" defTabSz="457200" rtl="0" eaLnBrk="1" fontAlgn="base" latinLnBrk="0" hangingPunct="1">
              <a:lnSpc>
                <a:spcPct val="100000"/>
              </a:lnSpc>
              <a:spcBef>
                <a:spcPts val="1000"/>
              </a:spcBef>
              <a:spcAft>
                <a:spcPct val="0"/>
              </a:spcAft>
              <a:buClr>
                <a:srgbClr val="A53010"/>
              </a:buClr>
              <a:buSzTx/>
              <a:buFont typeface="Wingdings 3" pitchFamily="18" charset="2"/>
              <a:buNone/>
              <a:tabLst/>
              <a:defRPr/>
            </a:pPr>
            <a:endParaRPr kumimoji="0" lang="fr-FR" sz="1400" b="0" i="0" u="none" strike="noStrike" kern="1200" cap="none" spc="0" normalizeH="0" baseline="0" noProof="0" dirty="0">
              <a:ln>
                <a:noFill/>
              </a:ln>
              <a:solidFill>
                <a:srgbClr val="404040"/>
              </a:solidFill>
              <a:effectLst/>
              <a:uLnTx/>
              <a:uFillTx/>
              <a:latin typeface="Century Gothic"/>
              <a:ea typeface="+mn-ea"/>
              <a:cs typeface="Arial" panose="020B0604020202020204" pitchFamily="34" charset="0"/>
            </a:endParaRPr>
          </a:p>
          <a:p>
            <a:pPr marL="342900" marR="0" lvl="0" indent="-342900" algn="l" defTabSz="457200" rtl="0" eaLnBrk="1" fontAlgn="base" latinLnBrk="0" hangingPunct="1">
              <a:lnSpc>
                <a:spcPct val="100000"/>
              </a:lnSpc>
              <a:spcBef>
                <a:spcPts val="1000"/>
              </a:spcBef>
              <a:spcAft>
                <a:spcPct val="0"/>
              </a:spcAft>
              <a:buClr>
                <a:srgbClr val="A53010"/>
              </a:buClr>
              <a:buSzTx/>
              <a:buFont typeface="Wingdings 3" pitchFamily="18" charset="2"/>
              <a:buNone/>
              <a:tabLst/>
              <a:defRPr/>
            </a:pPr>
            <a:endParaRPr kumimoji="0" lang="fr-FR" sz="1400" b="0" i="0" u="none" strike="noStrike" kern="1200" cap="none" spc="0" normalizeH="0" baseline="0" noProof="0" dirty="0">
              <a:ln>
                <a:noFill/>
              </a:ln>
              <a:solidFill>
                <a:srgbClr val="404040"/>
              </a:solidFill>
              <a:effectLst/>
              <a:uLnTx/>
              <a:uFillTx/>
              <a:latin typeface="Century Gothic"/>
              <a:ea typeface="+mn-ea"/>
              <a:cs typeface="Arial" panose="020B0604020202020204" pitchFamily="34" charset="0"/>
            </a:endParaRPr>
          </a:p>
          <a:p>
            <a:pPr marL="342900" marR="0" lvl="0" indent="-342900" algn="l" defTabSz="457200" rtl="0" eaLnBrk="1" fontAlgn="base" latinLnBrk="0" hangingPunct="1">
              <a:lnSpc>
                <a:spcPct val="100000"/>
              </a:lnSpc>
              <a:spcBef>
                <a:spcPts val="1000"/>
              </a:spcBef>
              <a:spcAft>
                <a:spcPct val="0"/>
              </a:spcAft>
              <a:buClr>
                <a:srgbClr val="A53010"/>
              </a:buClr>
              <a:buSzTx/>
              <a:buFont typeface="Wingdings" pitchFamily="2" charset="2"/>
              <a:buChar char="§"/>
              <a:tabLst/>
              <a:defRPr/>
            </a:pPr>
            <a:endParaRPr kumimoji="0" lang="fr-FR" sz="1400" b="0" i="0" u="none" strike="noStrike" kern="1200" cap="none" spc="0" normalizeH="0" baseline="0" noProof="0" dirty="0">
              <a:ln>
                <a:noFill/>
              </a:ln>
              <a:solidFill>
                <a:srgbClr val="404040"/>
              </a:solidFill>
              <a:effectLst/>
              <a:uLnTx/>
              <a:uFillTx/>
              <a:latin typeface="Century Gothic"/>
              <a:ea typeface="+mn-ea"/>
              <a:cs typeface="Arial" panose="020B0604020202020204" pitchFamily="34" charset="0"/>
            </a:endParaRPr>
          </a:p>
          <a:p>
            <a:pPr marL="342900" marR="0" lvl="0" indent="-342900" algn="l" defTabSz="457200" rtl="0" eaLnBrk="1" fontAlgn="base" latinLnBrk="0" hangingPunct="1">
              <a:lnSpc>
                <a:spcPct val="100000"/>
              </a:lnSpc>
              <a:spcBef>
                <a:spcPts val="1000"/>
              </a:spcBef>
              <a:spcAft>
                <a:spcPct val="0"/>
              </a:spcAft>
              <a:buClr>
                <a:srgbClr val="A53010"/>
              </a:buClr>
              <a:buSzTx/>
              <a:buFont typeface="Wingdings 3" pitchFamily="18" charset="2"/>
              <a:buChar char=""/>
              <a:tabLst/>
              <a:defRPr/>
            </a:pPr>
            <a:endParaRPr kumimoji="0" lang="fr-FR" sz="1400" b="0" i="0" u="none" strike="noStrike" kern="1200" cap="none" spc="0" normalizeH="0" baseline="0" noProof="0" dirty="0">
              <a:ln>
                <a:noFill/>
              </a:ln>
              <a:solidFill>
                <a:srgbClr val="404040"/>
              </a:solidFill>
              <a:effectLst/>
              <a:uLnTx/>
              <a:uFillTx/>
              <a:latin typeface="Century Gothic"/>
              <a:ea typeface="+mn-ea"/>
              <a:cs typeface="Arial" panose="020B0604020202020204" pitchFamily="34" charset="0"/>
            </a:endParaRPr>
          </a:p>
          <a:p>
            <a:pPr marL="342900" marR="0" lvl="0" indent="-342900" algn="l" defTabSz="457200" rtl="0" eaLnBrk="1" fontAlgn="base" latinLnBrk="0" hangingPunct="1">
              <a:lnSpc>
                <a:spcPct val="100000"/>
              </a:lnSpc>
              <a:spcBef>
                <a:spcPts val="1000"/>
              </a:spcBef>
              <a:spcAft>
                <a:spcPct val="0"/>
              </a:spcAft>
              <a:buClr>
                <a:srgbClr val="A53010"/>
              </a:buClr>
              <a:buSzTx/>
              <a:buFont typeface="Wingdings 3" pitchFamily="18" charset="2"/>
              <a:buChar char=""/>
              <a:tabLst/>
              <a:defRPr/>
            </a:pPr>
            <a:endParaRPr kumimoji="0" lang="fr-FR" sz="1400" b="0" i="0" u="none" strike="noStrike" kern="1200" cap="none" spc="0" normalizeH="0" baseline="0" noProof="0" dirty="0">
              <a:ln>
                <a:noFill/>
              </a:ln>
              <a:solidFill>
                <a:srgbClr val="404040"/>
              </a:solidFill>
              <a:effectLst/>
              <a:uLnTx/>
              <a:uFillTx/>
              <a:latin typeface="Century Gothic"/>
              <a:ea typeface="+mn-ea"/>
              <a:cs typeface="Arial" panose="020B0604020202020204" pitchFamily="34" charset="0"/>
            </a:endParaRPr>
          </a:p>
          <a:p>
            <a:pPr marL="342900" marR="0" lvl="0" indent="-342900" algn="l" defTabSz="457200" rtl="0" eaLnBrk="1" fontAlgn="base" latinLnBrk="0" hangingPunct="1">
              <a:lnSpc>
                <a:spcPct val="100000"/>
              </a:lnSpc>
              <a:spcBef>
                <a:spcPts val="1000"/>
              </a:spcBef>
              <a:spcAft>
                <a:spcPct val="0"/>
              </a:spcAft>
              <a:buClr>
                <a:srgbClr val="A53010"/>
              </a:buClr>
              <a:buSzTx/>
              <a:buFont typeface="Wingdings 3" pitchFamily="18" charset="2"/>
              <a:buNone/>
              <a:tabLst/>
              <a:defRPr/>
            </a:pPr>
            <a:endParaRPr kumimoji="0" lang="fr-FR" sz="1800" b="0" i="0" u="none" strike="noStrike" kern="1200" cap="none" spc="0" normalizeH="0" baseline="0" noProof="0" dirty="0">
              <a:ln>
                <a:noFill/>
              </a:ln>
              <a:solidFill>
                <a:srgbClr val="404040"/>
              </a:solidFill>
              <a:effectLst/>
              <a:uLnTx/>
              <a:uFillTx/>
              <a:latin typeface="Century Gothic"/>
              <a:ea typeface="+mn-ea"/>
              <a:cs typeface="Arial" panose="020B0604020202020204" pitchFamily="34" charset="0"/>
            </a:endParaRPr>
          </a:p>
        </p:txBody>
      </p:sp>
      <p:sp>
        <p:nvSpPr>
          <p:cNvPr id="13" name="Espace réservé du contenu 10">
            <a:extLst>
              <a:ext uri="{FF2B5EF4-FFF2-40B4-BE49-F238E27FC236}">
                <a16:creationId xmlns:a16="http://schemas.microsoft.com/office/drawing/2014/main" id="{08807A7A-0E56-4B94-8DB6-8AB9131B86FA}"/>
              </a:ext>
            </a:extLst>
          </p:cNvPr>
          <p:cNvSpPr txBox="1">
            <a:spLocks/>
          </p:cNvSpPr>
          <p:nvPr/>
        </p:nvSpPr>
        <p:spPr bwMode="auto">
          <a:xfrm>
            <a:off x="471488" y="1612900"/>
            <a:ext cx="11553825" cy="395288"/>
          </a:xfrm>
          <a:prstGeom prst="rect">
            <a:avLst/>
          </a:prstGeom>
          <a:solidFill>
            <a:schemeClr val="bg1"/>
          </a:solidFill>
          <a:ln w="9525">
            <a:noFill/>
            <a:miter lim="800000"/>
            <a:headEnd/>
            <a:tailEnd/>
          </a:ln>
        </p:spPr>
        <p:txBody>
          <a:bodyPr/>
          <a:lstStyle/>
          <a:p>
            <a:pPr marL="342900" marR="0" lvl="0" indent="-342900" algn="l" defTabSz="457200" rtl="0" eaLnBrk="1" fontAlgn="base" latinLnBrk="0" hangingPunct="1">
              <a:lnSpc>
                <a:spcPct val="100000"/>
              </a:lnSpc>
              <a:spcBef>
                <a:spcPts val="1000"/>
              </a:spcBef>
              <a:spcAft>
                <a:spcPct val="0"/>
              </a:spcAft>
              <a:buClr>
                <a:srgbClr val="A53010"/>
              </a:buClr>
              <a:buSzTx/>
              <a:buFont typeface="Wingdings 3" pitchFamily="18" charset="2"/>
              <a:buChar char=""/>
              <a:tabLst/>
              <a:defRPr/>
            </a:pPr>
            <a:r>
              <a:rPr kumimoji="0" lang="fr-FR" sz="1600" b="1" i="0" u="sng" strike="noStrike" kern="1200" cap="none" spc="0" normalizeH="0" baseline="0" noProof="0" dirty="0">
                <a:ln>
                  <a:noFill/>
                </a:ln>
                <a:solidFill>
                  <a:srgbClr val="404040"/>
                </a:solidFill>
                <a:effectLst/>
                <a:uLnTx/>
                <a:uFillTx/>
                <a:latin typeface="Century Gothic"/>
                <a:ea typeface="+mn-ea"/>
                <a:cs typeface="Arial" panose="020B0604020202020204" pitchFamily="34" charset="0"/>
              </a:rPr>
              <a:t>Voie d’accès n° 1</a:t>
            </a:r>
          </a:p>
          <a:p>
            <a:pPr marL="342900" marR="0" lvl="0" indent="-342900" algn="l" defTabSz="457200" rtl="0" eaLnBrk="1" fontAlgn="base" latinLnBrk="0" hangingPunct="1">
              <a:lnSpc>
                <a:spcPct val="100000"/>
              </a:lnSpc>
              <a:spcBef>
                <a:spcPts val="1000"/>
              </a:spcBef>
              <a:spcAft>
                <a:spcPct val="0"/>
              </a:spcAft>
              <a:buClr>
                <a:srgbClr val="A53010"/>
              </a:buClr>
              <a:buSzTx/>
              <a:buFont typeface="Wingdings 3" pitchFamily="18" charset="2"/>
              <a:buNone/>
              <a:tabLst/>
              <a:defRPr/>
            </a:pPr>
            <a:endParaRPr kumimoji="0" lang="fr-FR" sz="1400" b="1" i="0" u="none" strike="noStrike" kern="1200" cap="none" spc="0" normalizeH="0" baseline="0" noProof="0" dirty="0">
              <a:ln>
                <a:noFill/>
              </a:ln>
              <a:solidFill>
                <a:srgbClr val="404040"/>
              </a:solidFill>
              <a:effectLst/>
              <a:uLnTx/>
              <a:uFillTx/>
              <a:latin typeface="Century Gothic"/>
              <a:ea typeface="+mn-ea"/>
              <a:cs typeface="Arial" panose="020B0604020202020204" pitchFamily="34" charset="0"/>
            </a:endParaRPr>
          </a:p>
          <a:p>
            <a:pPr marL="342900" marR="0" lvl="0" indent="-342900" algn="l" defTabSz="457200" rtl="0" eaLnBrk="1" fontAlgn="base" latinLnBrk="0" hangingPunct="1">
              <a:lnSpc>
                <a:spcPct val="100000"/>
              </a:lnSpc>
              <a:spcBef>
                <a:spcPts val="1000"/>
              </a:spcBef>
              <a:spcAft>
                <a:spcPct val="0"/>
              </a:spcAft>
              <a:buClr>
                <a:srgbClr val="A53010"/>
              </a:buClr>
              <a:buSzTx/>
              <a:buFont typeface="Wingdings 3" pitchFamily="18" charset="2"/>
              <a:buNone/>
              <a:tabLst/>
              <a:defRPr/>
            </a:pPr>
            <a:endParaRPr kumimoji="0" lang="fr-FR" sz="1400" b="0" i="0" u="none" strike="noStrike" kern="1200" cap="none" spc="0" normalizeH="0" baseline="0" noProof="0" dirty="0">
              <a:ln>
                <a:noFill/>
              </a:ln>
              <a:solidFill>
                <a:srgbClr val="404040"/>
              </a:solidFill>
              <a:effectLst/>
              <a:uLnTx/>
              <a:uFillTx/>
              <a:latin typeface="Century Gothic"/>
              <a:ea typeface="+mn-ea"/>
              <a:cs typeface="Arial" panose="020B0604020202020204" pitchFamily="34" charset="0"/>
            </a:endParaRPr>
          </a:p>
          <a:p>
            <a:pPr marL="342900" marR="0" lvl="0" indent="-342900" algn="l" defTabSz="457200" rtl="0" eaLnBrk="1" fontAlgn="base" latinLnBrk="0" hangingPunct="1">
              <a:lnSpc>
                <a:spcPct val="100000"/>
              </a:lnSpc>
              <a:spcBef>
                <a:spcPts val="1000"/>
              </a:spcBef>
              <a:spcAft>
                <a:spcPct val="0"/>
              </a:spcAft>
              <a:buClr>
                <a:srgbClr val="A53010"/>
              </a:buClr>
              <a:buSzTx/>
              <a:buFont typeface="Wingdings 3" pitchFamily="18" charset="2"/>
              <a:buNone/>
              <a:tabLst/>
              <a:defRPr/>
            </a:pPr>
            <a:endParaRPr kumimoji="0" lang="fr-FR" sz="1400" b="0" i="0" u="none" strike="noStrike" kern="1200" cap="none" spc="0" normalizeH="0" baseline="0" noProof="0" dirty="0">
              <a:ln>
                <a:noFill/>
              </a:ln>
              <a:solidFill>
                <a:srgbClr val="404040"/>
              </a:solidFill>
              <a:effectLst/>
              <a:uLnTx/>
              <a:uFillTx/>
              <a:latin typeface="Century Gothic"/>
              <a:ea typeface="+mn-ea"/>
              <a:cs typeface="Arial" panose="020B0604020202020204" pitchFamily="34" charset="0"/>
            </a:endParaRPr>
          </a:p>
          <a:p>
            <a:pPr marL="342900" marR="0" lvl="0" indent="-342900" algn="l" defTabSz="457200" rtl="0" eaLnBrk="1" fontAlgn="base" latinLnBrk="0" hangingPunct="1">
              <a:lnSpc>
                <a:spcPct val="100000"/>
              </a:lnSpc>
              <a:spcBef>
                <a:spcPts val="1000"/>
              </a:spcBef>
              <a:spcAft>
                <a:spcPct val="0"/>
              </a:spcAft>
              <a:buClr>
                <a:srgbClr val="A53010"/>
              </a:buClr>
              <a:buSzTx/>
              <a:buFont typeface="Wingdings" pitchFamily="2" charset="2"/>
              <a:buChar char="§"/>
              <a:tabLst/>
              <a:defRPr/>
            </a:pPr>
            <a:endParaRPr kumimoji="0" lang="fr-FR" sz="1400" b="0" i="0" u="none" strike="noStrike" kern="1200" cap="none" spc="0" normalizeH="0" baseline="0" noProof="0" dirty="0">
              <a:ln>
                <a:noFill/>
              </a:ln>
              <a:solidFill>
                <a:srgbClr val="404040"/>
              </a:solidFill>
              <a:effectLst/>
              <a:uLnTx/>
              <a:uFillTx/>
              <a:latin typeface="Century Gothic"/>
              <a:ea typeface="+mn-ea"/>
              <a:cs typeface="Arial" panose="020B0604020202020204" pitchFamily="34" charset="0"/>
            </a:endParaRPr>
          </a:p>
          <a:p>
            <a:pPr marL="342900" marR="0" lvl="0" indent="-342900" algn="l" defTabSz="457200" rtl="0" eaLnBrk="1" fontAlgn="base" latinLnBrk="0" hangingPunct="1">
              <a:lnSpc>
                <a:spcPct val="100000"/>
              </a:lnSpc>
              <a:spcBef>
                <a:spcPts val="1000"/>
              </a:spcBef>
              <a:spcAft>
                <a:spcPct val="0"/>
              </a:spcAft>
              <a:buClr>
                <a:srgbClr val="A53010"/>
              </a:buClr>
              <a:buSzTx/>
              <a:buFont typeface="Wingdings 3" pitchFamily="18" charset="2"/>
              <a:buChar char=""/>
              <a:tabLst/>
              <a:defRPr/>
            </a:pPr>
            <a:endParaRPr kumimoji="0" lang="fr-FR" sz="1400" b="0" i="0" u="none" strike="noStrike" kern="1200" cap="none" spc="0" normalizeH="0" baseline="0" noProof="0" dirty="0">
              <a:ln>
                <a:noFill/>
              </a:ln>
              <a:solidFill>
                <a:srgbClr val="404040"/>
              </a:solidFill>
              <a:effectLst/>
              <a:uLnTx/>
              <a:uFillTx/>
              <a:latin typeface="Century Gothic"/>
              <a:ea typeface="+mn-ea"/>
              <a:cs typeface="Arial" panose="020B0604020202020204" pitchFamily="34" charset="0"/>
            </a:endParaRPr>
          </a:p>
          <a:p>
            <a:pPr marL="342900" marR="0" lvl="0" indent="-342900" algn="l" defTabSz="457200" rtl="0" eaLnBrk="1" fontAlgn="base" latinLnBrk="0" hangingPunct="1">
              <a:lnSpc>
                <a:spcPct val="100000"/>
              </a:lnSpc>
              <a:spcBef>
                <a:spcPts val="1000"/>
              </a:spcBef>
              <a:spcAft>
                <a:spcPct val="0"/>
              </a:spcAft>
              <a:buClr>
                <a:srgbClr val="A53010"/>
              </a:buClr>
              <a:buSzTx/>
              <a:buFont typeface="Wingdings 3" pitchFamily="18" charset="2"/>
              <a:buChar char=""/>
              <a:tabLst/>
              <a:defRPr/>
            </a:pPr>
            <a:endParaRPr kumimoji="0" lang="fr-FR" sz="1400" b="0" i="0" u="none" strike="noStrike" kern="1200" cap="none" spc="0" normalizeH="0" baseline="0" noProof="0" dirty="0">
              <a:ln>
                <a:noFill/>
              </a:ln>
              <a:solidFill>
                <a:srgbClr val="404040"/>
              </a:solidFill>
              <a:effectLst/>
              <a:uLnTx/>
              <a:uFillTx/>
              <a:latin typeface="Century Gothic"/>
              <a:ea typeface="+mn-ea"/>
              <a:cs typeface="Arial" panose="020B0604020202020204" pitchFamily="34" charset="0"/>
            </a:endParaRPr>
          </a:p>
          <a:p>
            <a:pPr marL="342900" marR="0" lvl="0" indent="-342900" algn="l" defTabSz="457200" rtl="0" eaLnBrk="1" fontAlgn="base" latinLnBrk="0" hangingPunct="1">
              <a:lnSpc>
                <a:spcPct val="100000"/>
              </a:lnSpc>
              <a:spcBef>
                <a:spcPts val="1000"/>
              </a:spcBef>
              <a:spcAft>
                <a:spcPct val="0"/>
              </a:spcAft>
              <a:buClr>
                <a:srgbClr val="A53010"/>
              </a:buClr>
              <a:buSzTx/>
              <a:buFont typeface="Wingdings 3" pitchFamily="18" charset="2"/>
              <a:buNone/>
              <a:tabLst/>
              <a:defRPr/>
            </a:pPr>
            <a:endParaRPr kumimoji="0" lang="fr-FR" sz="1800" b="0" i="0" u="none" strike="noStrike" kern="1200" cap="none" spc="0" normalizeH="0" baseline="0" noProof="0" dirty="0">
              <a:ln>
                <a:noFill/>
              </a:ln>
              <a:solidFill>
                <a:srgbClr val="404040"/>
              </a:solidFill>
              <a:effectLst/>
              <a:uLnTx/>
              <a:uFillTx/>
              <a:latin typeface="Century Gothic"/>
              <a:ea typeface="+mn-ea"/>
              <a:cs typeface="Arial" panose="020B0604020202020204" pitchFamily="34" charset="0"/>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ous-titre 6">
            <a:extLst>
              <a:ext uri="{FF2B5EF4-FFF2-40B4-BE49-F238E27FC236}">
                <a16:creationId xmlns:a16="http://schemas.microsoft.com/office/drawing/2014/main" id="{CE2901DC-52BD-41AF-8538-8DD606906AC1}"/>
              </a:ext>
            </a:extLst>
          </p:cNvPr>
          <p:cNvSpPr txBox="1">
            <a:spLocks/>
          </p:cNvSpPr>
          <p:nvPr/>
        </p:nvSpPr>
        <p:spPr bwMode="auto">
          <a:xfrm>
            <a:off x="1749425" y="496888"/>
            <a:ext cx="89154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ts val="1000"/>
              </a:spcBef>
              <a:buClr>
                <a:schemeClr val="accent1"/>
              </a:buClr>
              <a:buFont typeface="Wingdings 3" panose="05040102010807070707" pitchFamily="18" charset="2"/>
              <a:buChar char=""/>
              <a:defRPr sz="3200">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marL="0" marR="0" lvl="0" indent="0" algn="l" defTabSz="457200" rtl="0" eaLnBrk="1" fontAlgn="base" latinLnBrk="0" hangingPunct="1">
              <a:lnSpc>
                <a:spcPct val="100000"/>
              </a:lnSpc>
              <a:spcBef>
                <a:spcPts val="1000"/>
              </a:spcBef>
              <a:spcAft>
                <a:spcPct val="0"/>
              </a:spcAft>
              <a:buClr>
                <a:srgbClr val="A53010"/>
              </a:buClr>
              <a:buSzTx/>
              <a:buFont typeface="Wingdings 3" panose="05040102010807070707" pitchFamily="18" charset="2"/>
              <a:buNone/>
              <a:tabLst/>
              <a:defRPr/>
            </a:pPr>
            <a:r>
              <a:rPr kumimoji="0" lang="fr-FR" altLang="fr-FR" sz="2000" b="1" i="0" u="none" strike="noStrike" kern="1200" cap="none" spc="0" normalizeH="0" baseline="0" noProof="0">
                <a:ln>
                  <a:noFill/>
                </a:ln>
                <a:solidFill>
                  <a:srgbClr val="C00000"/>
                </a:solidFill>
                <a:effectLst/>
                <a:uLnTx/>
                <a:uFillTx/>
                <a:latin typeface="Century Gothic" panose="020B0502020202020204" pitchFamily="34" charset="0"/>
                <a:ea typeface="+mn-ea"/>
                <a:cs typeface="Arial" panose="020B0604020202020204" pitchFamily="34" charset="0"/>
              </a:rPr>
              <a:t>EXTENSION DE LA ZI HAD SOUALEM - VOIES D’ACCÈS ET PÉRIPHÉRIQUES</a:t>
            </a:r>
          </a:p>
        </p:txBody>
      </p:sp>
      <p:sp>
        <p:nvSpPr>
          <p:cNvPr id="6" name="Titre 1">
            <a:extLst>
              <a:ext uri="{FF2B5EF4-FFF2-40B4-BE49-F238E27FC236}">
                <a16:creationId xmlns:a16="http://schemas.microsoft.com/office/drawing/2014/main" id="{AC4A25D9-2E73-4BB7-B01E-2B306305DC04}"/>
              </a:ext>
            </a:extLst>
          </p:cNvPr>
          <p:cNvSpPr txBox="1">
            <a:spLocks/>
          </p:cNvSpPr>
          <p:nvPr/>
        </p:nvSpPr>
        <p:spPr>
          <a:xfrm>
            <a:off x="1158875" y="271463"/>
            <a:ext cx="10355263" cy="415925"/>
          </a:xfrm>
          <a:prstGeom prst="rect">
            <a:avLst/>
          </a:prstGeom>
        </p:spPr>
        <p:txBody>
          <a:bodyPr>
            <a:normAutofit fontScale="97500"/>
          </a:bodyPr>
          <a:lst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marL="0" marR="0" lvl="0" indent="0" algn="ctr" defTabSz="457200" rtl="0" eaLnBrk="1" fontAlgn="auto" latinLnBrk="0" hangingPunct="1">
              <a:lnSpc>
                <a:spcPct val="100000"/>
              </a:lnSpc>
              <a:spcBef>
                <a:spcPct val="0"/>
              </a:spcBef>
              <a:spcAft>
                <a:spcPts val="0"/>
              </a:spcAft>
              <a:buClrTx/>
              <a:buSzTx/>
              <a:buFontTx/>
              <a:buNone/>
              <a:tabLst/>
              <a:defRPr/>
            </a:pPr>
            <a:r>
              <a:rPr kumimoji="0" lang="fr-FR" sz="800" b="1" i="0" u="none" strike="noStrike" kern="1200" cap="none" spc="0" normalizeH="0" baseline="0" noProof="0" dirty="0">
                <a:ln>
                  <a:noFill/>
                </a:ln>
                <a:solidFill>
                  <a:prstClr val="black">
                    <a:lumMod val="85000"/>
                    <a:lumOff val="15000"/>
                  </a:prstClr>
                </a:solidFill>
                <a:effectLst/>
                <a:uLnTx/>
                <a:uFillTx/>
                <a:latin typeface="Century Gothic"/>
                <a:ea typeface="+mj-ea"/>
                <a:cs typeface="+mj-cs"/>
              </a:rPr>
              <a:t>LA MAITRISE D’ŒUVRE DE LA REVITALISATION DES ZONES INDUSTRIELLES DE BOUZNIKA ET HAD SOUALEM ET LEURS EXTENSIONS ET LE DEVELOPPEMENT D’UNE NOUVELLE ZONE INDUSTRIELLE A SAHEL LAKHYAYTA</a:t>
            </a:r>
          </a:p>
        </p:txBody>
      </p:sp>
      <p:pic>
        <p:nvPicPr>
          <p:cNvPr id="33796" name="Image 6">
            <a:extLst>
              <a:ext uri="{FF2B5EF4-FFF2-40B4-BE49-F238E27FC236}">
                <a16:creationId xmlns:a16="http://schemas.microsoft.com/office/drawing/2014/main" id="{8B34D300-C9B1-4BCC-B707-C6D4BE0F973D}"/>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63600" y="234950"/>
            <a:ext cx="411163" cy="452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3797" name="Espace réservé du contenu 10">
            <a:extLst>
              <a:ext uri="{FF2B5EF4-FFF2-40B4-BE49-F238E27FC236}">
                <a16:creationId xmlns:a16="http://schemas.microsoft.com/office/drawing/2014/main" id="{99320DAE-08D6-422D-BF51-D0726C190653}"/>
              </a:ext>
            </a:extLst>
          </p:cNvPr>
          <p:cNvSpPr>
            <a:spLocks noGrp="1"/>
          </p:cNvSpPr>
          <p:nvPr>
            <p:ph idx="1"/>
          </p:nvPr>
        </p:nvSpPr>
        <p:spPr>
          <a:xfrm>
            <a:off x="290513" y="1330325"/>
            <a:ext cx="3851275" cy="373063"/>
          </a:xfrm>
          <a:solidFill>
            <a:schemeClr val="bg1"/>
          </a:solidFill>
        </p:spPr>
        <p:txBody>
          <a:bodyPr/>
          <a:lstStyle/>
          <a:p>
            <a:pPr eaLnBrk="1" hangingPunct="1"/>
            <a:r>
              <a:rPr lang="fr-FR" altLang="fr-FR" sz="1400" b="1" u="sng"/>
              <a:t>Voie d’accès n° 1</a:t>
            </a:r>
          </a:p>
          <a:p>
            <a:pPr eaLnBrk="1" hangingPunct="1">
              <a:buFont typeface="Wingdings 3" panose="05040102010807070707" pitchFamily="18" charset="2"/>
              <a:buNone/>
            </a:pPr>
            <a:endParaRPr lang="fr-FR" altLang="fr-FR" sz="1400" b="1"/>
          </a:p>
          <a:p>
            <a:pPr eaLnBrk="1" hangingPunct="1">
              <a:buFont typeface="Wingdings 3" panose="05040102010807070707" pitchFamily="18" charset="2"/>
              <a:buNone/>
            </a:pPr>
            <a:endParaRPr lang="fr-FR" altLang="fr-FR" sz="1400"/>
          </a:p>
          <a:p>
            <a:pPr eaLnBrk="1" hangingPunct="1">
              <a:buFont typeface="Wingdings" panose="05000000000000000000" pitchFamily="2" charset="2"/>
              <a:buChar char="§"/>
            </a:pPr>
            <a:endParaRPr lang="fr-FR" altLang="fr-FR" sz="1400"/>
          </a:p>
          <a:p>
            <a:pPr eaLnBrk="1" hangingPunct="1"/>
            <a:endParaRPr lang="fr-FR" altLang="fr-FR" sz="1400"/>
          </a:p>
          <a:p>
            <a:pPr eaLnBrk="1" hangingPunct="1"/>
            <a:endParaRPr lang="fr-FR" altLang="fr-FR" sz="1400"/>
          </a:p>
          <a:p>
            <a:pPr eaLnBrk="1" hangingPunct="1">
              <a:buFont typeface="Wingdings 3" panose="05040102010807070707" pitchFamily="18" charset="2"/>
              <a:buNone/>
            </a:pPr>
            <a:endParaRPr lang="fr-FR" altLang="fr-FR" sz="1800"/>
          </a:p>
        </p:txBody>
      </p:sp>
      <p:sp>
        <p:nvSpPr>
          <p:cNvPr id="33798" name="Espace réservé du numéro de diapositive 1">
            <a:extLst>
              <a:ext uri="{FF2B5EF4-FFF2-40B4-BE49-F238E27FC236}">
                <a16:creationId xmlns:a16="http://schemas.microsoft.com/office/drawing/2014/main" id="{6DB1C2D1-1A93-455C-958D-D0275E87CD73}"/>
              </a:ext>
            </a:extLst>
          </p:cNvPr>
          <p:cNvSpPr>
            <a:spLocks noGrp="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ts val="1000"/>
              </a:spcBef>
              <a:buClr>
                <a:schemeClr val="accent1"/>
              </a:buClr>
              <a:buFont typeface="Wingdings 3" panose="05040102010807070707" pitchFamily="18" charset="2"/>
              <a:buChar char=""/>
              <a:defRPr sz="3200">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marL="0" marR="0" lvl="0" indent="0" algn="r" defTabSz="457200" rtl="0" eaLnBrk="1" fontAlgn="base" latinLnBrk="0" hangingPunct="1">
              <a:lnSpc>
                <a:spcPct val="100000"/>
              </a:lnSpc>
              <a:spcBef>
                <a:spcPct val="0"/>
              </a:spcBef>
              <a:spcAft>
                <a:spcPct val="0"/>
              </a:spcAft>
              <a:buClrTx/>
              <a:buSzTx/>
              <a:buFontTx/>
              <a:buNone/>
              <a:tabLst/>
              <a:defRPr/>
            </a:pPr>
            <a:fld id="{D259E9D6-244D-4CB2-BBDE-50C3708E180E}" type="slidenum">
              <a:rPr kumimoji="0" lang="en-US" altLang="fr-FR" sz="2000" b="0" i="0" u="none" strike="noStrike" kern="1200" cap="none" spc="0" normalizeH="0" baseline="0" noProof="0" smtClean="0">
                <a:ln>
                  <a:noFill/>
                </a:ln>
                <a:solidFill>
                  <a:srgbClr val="FEFFFF"/>
                </a:solidFill>
                <a:effectLst/>
                <a:uLnTx/>
                <a:uFillTx/>
                <a:latin typeface="Century Gothic" panose="020B0502020202020204" pitchFamily="34" charset="0"/>
                <a:ea typeface="+mn-ea"/>
                <a:cs typeface="Arial" panose="020B0604020202020204" pitchFamily="34" charset="0"/>
              </a:rPr>
              <a:pPr marL="0" marR="0" lvl="0" indent="0" algn="r" defTabSz="457200" rtl="0" eaLnBrk="1" fontAlgn="base" latinLnBrk="0" hangingPunct="1">
                <a:lnSpc>
                  <a:spcPct val="100000"/>
                </a:lnSpc>
                <a:spcBef>
                  <a:spcPct val="0"/>
                </a:spcBef>
                <a:spcAft>
                  <a:spcPct val="0"/>
                </a:spcAft>
                <a:buClrTx/>
                <a:buSzTx/>
                <a:buFontTx/>
                <a:buNone/>
                <a:tabLst/>
                <a:defRPr/>
              </a:pPr>
              <a:t>14</a:t>
            </a:fld>
            <a:endParaRPr kumimoji="0" lang="en-US" altLang="fr-FR" sz="2000" b="0" i="0" u="none" strike="noStrike" kern="1200" cap="none" spc="0" normalizeH="0" baseline="0" noProof="0">
              <a:ln>
                <a:noFill/>
              </a:ln>
              <a:solidFill>
                <a:srgbClr val="FEFFFF"/>
              </a:solidFill>
              <a:effectLst/>
              <a:uLnTx/>
              <a:uFillTx/>
              <a:latin typeface="Century Gothic" panose="020B0502020202020204" pitchFamily="34" charset="0"/>
              <a:ea typeface="+mn-ea"/>
              <a:cs typeface="Arial" panose="020B0604020202020204" pitchFamily="34" charset="0"/>
            </a:endParaRPr>
          </a:p>
        </p:txBody>
      </p:sp>
      <p:sp>
        <p:nvSpPr>
          <p:cNvPr id="33799" name="Sous-titre 6">
            <a:extLst>
              <a:ext uri="{FF2B5EF4-FFF2-40B4-BE49-F238E27FC236}">
                <a16:creationId xmlns:a16="http://schemas.microsoft.com/office/drawing/2014/main" id="{85415A88-2913-4AA2-98C3-DC785C2DE8B1}"/>
              </a:ext>
            </a:extLst>
          </p:cNvPr>
          <p:cNvSpPr txBox="1">
            <a:spLocks/>
          </p:cNvSpPr>
          <p:nvPr/>
        </p:nvSpPr>
        <p:spPr bwMode="auto">
          <a:xfrm>
            <a:off x="1804988" y="871538"/>
            <a:ext cx="8915400" cy="4175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ts val="1000"/>
              </a:spcBef>
              <a:buClr>
                <a:schemeClr val="accent1"/>
              </a:buClr>
              <a:buFont typeface="Wingdings 3" panose="05040102010807070707" pitchFamily="18" charset="2"/>
              <a:buChar char=""/>
              <a:defRPr sz="3200">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marL="0" marR="0" lvl="0" indent="0" algn="l" defTabSz="457200" rtl="0" eaLnBrk="1" fontAlgn="base" latinLnBrk="0" hangingPunct="1">
              <a:lnSpc>
                <a:spcPct val="100000"/>
              </a:lnSpc>
              <a:spcBef>
                <a:spcPts val="1000"/>
              </a:spcBef>
              <a:spcAft>
                <a:spcPct val="0"/>
              </a:spcAft>
              <a:buClr>
                <a:srgbClr val="A53010"/>
              </a:buClr>
              <a:buSzTx/>
              <a:buFont typeface="Wingdings 3" panose="05040102010807070707" pitchFamily="18" charset="2"/>
              <a:buNone/>
              <a:tabLst/>
              <a:defRPr/>
            </a:pPr>
            <a:r>
              <a:rPr kumimoji="0" lang="fr-FR" altLang="fr-FR" sz="1800" b="1" i="0" u="none" strike="noStrike" kern="1200" cap="none" spc="0" normalizeH="0" baseline="0" noProof="0">
                <a:ln>
                  <a:noFill/>
                </a:ln>
                <a:solidFill>
                  <a:srgbClr val="00B050"/>
                </a:solidFill>
                <a:effectLst/>
                <a:uLnTx/>
                <a:uFillTx/>
                <a:latin typeface="Century Gothic" panose="020B0502020202020204" pitchFamily="34" charset="0"/>
                <a:ea typeface="+mn-ea"/>
                <a:cs typeface="Arial" panose="020B0604020202020204" pitchFamily="34" charset="0"/>
              </a:rPr>
              <a:t>a/ VOIES D’ACCÈS</a:t>
            </a:r>
          </a:p>
        </p:txBody>
      </p:sp>
      <p:sp>
        <p:nvSpPr>
          <p:cNvPr id="33800" name="Rectangle 8">
            <a:extLst>
              <a:ext uri="{FF2B5EF4-FFF2-40B4-BE49-F238E27FC236}">
                <a16:creationId xmlns:a16="http://schemas.microsoft.com/office/drawing/2014/main" id="{D0E61B10-2F1B-4E97-84AC-838D1B9532FC}"/>
              </a:ext>
            </a:extLst>
          </p:cNvPr>
          <p:cNvSpPr>
            <a:spLocks noChangeArrowheads="1"/>
          </p:cNvSpPr>
          <p:nvPr/>
        </p:nvSpPr>
        <p:spPr bwMode="auto">
          <a:xfrm>
            <a:off x="4281488" y="1331913"/>
            <a:ext cx="7840662" cy="369887"/>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ts val="1000"/>
              </a:spcBef>
              <a:buClr>
                <a:schemeClr val="accent1"/>
              </a:buClr>
              <a:buFont typeface="Wingdings 3" panose="05040102010807070707" pitchFamily="18" charset="2"/>
              <a:buChar char=""/>
              <a:defRPr sz="3200">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marL="0" marR="0" lvl="0" indent="0" algn="ctr" defTabSz="457200" rtl="0" eaLnBrk="1" fontAlgn="base" latinLnBrk="0" hangingPunct="1">
              <a:lnSpc>
                <a:spcPct val="100000"/>
              </a:lnSpc>
              <a:spcBef>
                <a:spcPct val="0"/>
              </a:spcBef>
              <a:spcAft>
                <a:spcPct val="0"/>
              </a:spcAft>
              <a:buClrTx/>
              <a:buSzTx/>
              <a:buFontTx/>
              <a:buNone/>
              <a:tabLst/>
              <a:defRPr/>
            </a:pPr>
            <a:r>
              <a:rPr kumimoji="0" lang="fr-FR" altLang="fr-FR" sz="1800" b="0" i="0" u="none" strike="noStrike" kern="1200" cap="none" spc="0" normalizeH="0" baseline="0" noProof="0">
                <a:ln>
                  <a:noFill/>
                </a:ln>
                <a:solidFill>
                  <a:srgbClr val="FF0000"/>
                </a:solidFill>
                <a:effectLst/>
                <a:uLnTx/>
                <a:uFillTx/>
                <a:latin typeface="Arial" panose="020B0604020202020204" pitchFamily="34" charset="0"/>
                <a:ea typeface="+mn-ea"/>
                <a:cs typeface="Arial" panose="020B0604020202020204" pitchFamily="34" charset="0"/>
              </a:rPr>
              <a:t>       </a:t>
            </a:r>
            <a:r>
              <a:rPr kumimoji="0" lang="fr-FR" altLang="fr-FR" sz="1800" b="0" i="0" u="sng" strike="noStrike" kern="1200" cap="none" spc="0" normalizeH="0" baseline="0" noProof="0">
                <a:ln>
                  <a:noFill/>
                </a:ln>
                <a:solidFill>
                  <a:srgbClr val="FF0000"/>
                </a:solidFill>
                <a:effectLst/>
                <a:uLnTx/>
                <a:uFillTx/>
                <a:latin typeface="Arial" panose="020B0604020202020204" pitchFamily="34" charset="0"/>
                <a:ea typeface="+mn-ea"/>
                <a:cs typeface="Arial" panose="020B0604020202020204" pitchFamily="34" charset="0"/>
              </a:rPr>
              <a:t>Vue en plan du réseau d’assainissement des eaux pluviales</a:t>
            </a:r>
            <a:endParaRPr kumimoji="0" lang="fr-FR" altLang="fr-FR" sz="1800" b="0" i="0" u="none" strike="noStrike" kern="1200" cap="none" spc="0" normalizeH="0" baseline="0" noProof="0">
              <a:ln>
                <a:noFill/>
              </a:ln>
              <a:solidFill>
                <a:srgbClr val="FF0000"/>
              </a:solidFill>
              <a:effectLst/>
              <a:uLnTx/>
              <a:uFillTx/>
              <a:latin typeface="Arial" panose="020B0604020202020204" pitchFamily="34" charset="0"/>
              <a:ea typeface="+mn-ea"/>
              <a:cs typeface="Arial" panose="020B0604020202020204" pitchFamily="34" charset="0"/>
            </a:endParaRPr>
          </a:p>
        </p:txBody>
      </p:sp>
      <p:pic>
        <p:nvPicPr>
          <p:cNvPr id="33801" name="Picture 2">
            <a:extLst>
              <a:ext uri="{FF2B5EF4-FFF2-40B4-BE49-F238E27FC236}">
                <a16:creationId xmlns:a16="http://schemas.microsoft.com/office/drawing/2014/main" id="{C726F4DE-8ECE-4A8F-9357-2B7A3B96CCC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281488" y="1758950"/>
            <a:ext cx="7829550" cy="3133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3802" name="Sous-titre 6">
            <a:extLst>
              <a:ext uri="{FF2B5EF4-FFF2-40B4-BE49-F238E27FC236}">
                <a16:creationId xmlns:a16="http://schemas.microsoft.com/office/drawing/2014/main" id="{FC1C8E1B-D389-41E2-A99A-8B555F96C582}"/>
              </a:ext>
            </a:extLst>
          </p:cNvPr>
          <p:cNvSpPr txBox="1">
            <a:spLocks/>
          </p:cNvSpPr>
          <p:nvPr/>
        </p:nvSpPr>
        <p:spPr bwMode="auto">
          <a:xfrm>
            <a:off x="277813" y="1827213"/>
            <a:ext cx="3892550" cy="30353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ts val="1000"/>
              </a:spcBef>
              <a:buClr>
                <a:schemeClr val="accent1"/>
              </a:buClr>
              <a:buFont typeface="Wingdings 3" panose="05040102010807070707" pitchFamily="18" charset="2"/>
              <a:buChar char=""/>
              <a:defRPr sz="3200">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marL="0" marR="0" lvl="0" indent="0" algn="l" defTabSz="457200" rtl="0" eaLnBrk="1" fontAlgn="base" latinLnBrk="0" hangingPunct="1">
              <a:lnSpc>
                <a:spcPct val="100000"/>
              </a:lnSpc>
              <a:spcBef>
                <a:spcPct val="0"/>
              </a:spcBef>
              <a:spcAft>
                <a:spcPct val="0"/>
              </a:spcAft>
              <a:buClrTx/>
              <a:buSzTx/>
              <a:buFont typeface="Wingdings" panose="05000000000000000000" pitchFamily="2" charset="2"/>
              <a:buChar char="Ø"/>
              <a:tabLst/>
              <a:defRPr/>
            </a:pPr>
            <a:r>
              <a:rPr kumimoji="0" lang="fr-FR" altLang="fr-FR" sz="1600" b="0"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rPr>
              <a:t> Les eaux pluviales de la voie d’accès n°1 sont collectées par des bouches d’égout à avaloire qui seront rejetés directement dans le dalot triple à construire sur l’oued jinja.</a:t>
            </a:r>
          </a:p>
          <a:p>
            <a:pPr marL="0" marR="0" lvl="0" indent="0" algn="l" defTabSz="457200" rtl="0" eaLnBrk="1" fontAlgn="base" latinLnBrk="0" hangingPunct="1">
              <a:lnSpc>
                <a:spcPct val="100000"/>
              </a:lnSpc>
              <a:spcBef>
                <a:spcPct val="0"/>
              </a:spcBef>
              <a:spcAft>
                <a:spcPct val="0"/>
              </a:spcAft>
              <a:buClrTx/>
              <a:buSzTx/>
              <a:buFont typeface="Wingdings" panose="05000000000000000000" pitchFamily="2" charset="2"/>
              <a:buChar char="Ø"/>
              <a:tabLst/>
              <a:defRPr/>
            </a:pPr>
            <a:endParaRPr kumimoji="0" lang="fr-FR" altLang="fr-FR" sz="1600" b="0"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endParaRPr>
          </a:p>
          <a:p>
            <a:pPr marL="0" marR="0" lvl="0" indent="0" algn="l" defTabSz="457200" rtl="0" eaLnBrk="1" fontAlgn="base" latinLnBrk="0" hangingPunct="1">
              <a:lnSpc>
                <a:spcPct val="100000"/>
              </a:lnSpc>
              <a:spcBef>
                <a:spcPct val="0"/>
              </a:spcBef>
              <a:spcAft>
                <a:spcPct val="0"/>
              </a:spcAft>
              <a:buClrTx/>
              <a:buSzTx/>
              <a:buFont typeface="Wingdings" panose="05000000000000000000" pitchFamily="2" charset="2"/>
              <a:buChar char="Ø"/>
              <a:tabLst/>
              <a:defRPr/>
            </a:pPr>
            <a:r>
              <a:rPr kumimoji="0" lang="fr-FR" altLang="fr-FR" sz="1600" b="0"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rPr>
              <a:t> Ouvrages à réaliser :</a:t>
            </a:r>
          </a:p>
          <a:p>
            <a:pPr marL="0" marR="0" lvl="0" indent="0" algn="l" defTabSz="457200" rtl="0" eaLnBrk="1" fontAlgn="base" latinLnBrk="0" hangingPunct="1">
              <a:lnSpc>
                <a:spcPct val="100000"/>
              </a:lnSpc>
              <a:spcBef>
                <a:spcPct val="0"/>
              </a:spcBef>
              <a:spcAft>
                <a:spcPct val="0"/>
              </a:spcAft>
              <a:buClrTx/>
              <a:buSzTx/>
              <a:buFontTx/>
              <a:buChar char="-"/>
              <a:tabLst/>
              <a:defRPr/>
            </a:pPr>
            <a:endParaRPr kumimoji="0" lang="fr-FR" altLang="fr-FR" sz="1600" b="0"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endParaRPr>
          </a:p>
          <a:p>
            <a:pPr marL="0" marR="0" lvl="0" indent="0" algn="l" defTabSz="457200" rtl="0" eaLnBrk="1" fontAlgn="base" latinLnBrk="0" hangingPunct="1">
              <a:lnSpc>
                <a:spcPct val="100000"/>
              </a:lnSpc>
              <a:spcBef>
                <a:spcPct val="0"/>
              </a:spcBef>
              <a:spcAft>
                <a:spcPct val="0"/>
              </a:spcAft>
              <a:buClrTx/>
              <a:buSzTx/>
              <a:buFontTx/>
              <a:buChar char="-"/>
              <a:tabLst/>
              <a:defRPr/>
            </a:pPr>
            <a:r>
              <a:rPr kumimoji="0" lang="fr-FR" altLang="fr-FR" sz="1600" b="0"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rPr>
              <a:t> Réalisation des bouches d’égout à avaloire</a:t>
            </a:r>
          </a:p>
          <a:p>
            <a:pPr marL="0" marR="0" lvl="0" indent="0" algn="l" defTabSz="457200" rtl="0" eaLnBrk="1" fontAlgn="base" latinLnBrk="0" hangingPunct="1">
              <a:lnSpc>
                <a:spcPct val="100000"/>
              </a:lnSpc>
              <a:spcBef>
                <a:spcPct val="0"/>
              </a:spcBef>
              <a:spcAft>
                <a:spcPct val="0"/>
              </a:spcAft>
              <a:buClrTx/>
              <a:buSzTx/>
              <a:buFontTx/>
              <a:buChar char="-"/>
              <a:tabLst/>
              <a:defRPr/>
            </a:pPr>
            <a:endParaRPr kumimoji="0" lang="fr-FR" altLang="fr-FR" sz="1600" b="0"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endParaRPr>
          </a:p>
        </p:txBody>
      </p:sp>
      <p:pic>
        <p:nvPicPr>
          <p:cNvPr id="33803" name="Picture 3">
            <a:extLst>
              <a:ext uri="{FF2B5EF4-FFF2-40B4-BE49-F238E27FC236}">
                <a16:creationId xmlns:a16="http://schemas.microsoft.com/office/drawing/2014/main" id="{91AF1541-DC88-477C-8DF1-E21B6C201E08}"/>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264025" y="5037138"/>
            <a:ext cx="4021138" cy="1820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Ellipse 13">
            <a:extLst>
              <a:ext uri="{FF2B5EF4-FFF2-40B4-BE49-F238E27FC236}">
                <a16:creationId xmlns:a16="http://schemas.microsoft.com/office/drawing/2014/main" id="{244827A8-AB9F-421E-8CA8-E0C6F6329449}"/>
              </a:ext>
            </a:extLst>
          </p:cNvPr>
          <p:cNvSpPr/>
          <p:nvPr/>
        </p:nvSpPr>
        <p:spPr>
          <a:xfrm rot="16200000">
            <a:off x="5657057" y="2607468"/>
            <a:ext cx="711200" cy="1439863"/>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solidFill>
                  <a:srgbClr val="00B0F0"/>
                </a:solidFill>
              </a:ln>
              <a:solidFill>
                <a:prstClr val="white"/>
              </a:solidFill>
              <a:effectLst/>
              <a:uLnTx/>
              <a:uFillTx/>
              <a:latin typeface="Century Gothic"/>
              <a:ea typeface="+mn-ea"/>
              <a:cs typeface="+mn-cs"/>
            </a:endParaRPr>
          </a:p>
        </p:txBody>
      </p:sp>
      <p:cxnSp>
        <p:nvCxnSpPr>
          <p:cNvPr id="15" name="Connecteur droit avec flèche 14">
            <a:extLst>
              <a:ext uri="{FF2B5EF4-FFF2-40B4-BE49-F238E27FC236}">
                <a16:creationId xmlns:a16="http://schemas.microsoft.com/office/drawing/2014/main" id="{D7078840-6854-4904-A240-53C74017CDF9}"/>
              </a:ext>
            </a:extLst>
          </p:cNvPr>
          <p:cNvCxnSpPr>
            <a:stCxn id="14" idx="2"/>
          </p:cNvCxnSpPr>
          <p:nvPr/>
        </p:nvCxnSpPr>
        <p:spPr>
          <a:xfrm rot="5400000">
            <a:off x="5097463" y="4183062"/>
            <a:ext cx="1416050" cy="415925"/>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33806" name="Rectangle 22">
            <a:extLst>
              <a:ext uri="{FF2B5EF4-FFF2-40B4-BE49-F238E27FC236}">
                <a16:creationId xmlns:a16="http://schemas.microsoft.com/office/drawing/2014/main" id="{BFF95BA0-1822-4B5D-8A8C-81CDA52C001D}"/>
              </a:ext>
            </a:extLst>
          </p:cNvPr>
          <p:cNvSpPr>
            <a:spLocks noChangeArrowheads="1"/>
          </p:cNvSpPr>
          <p:nvPr/>
        </p:nvSpPr>
        <p:spPr bwMode="auto">
          <a:xfrm>
            <a:off x="5233988" y="5753100"/>
            <a:ext cx="1163637" cy="33813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ts val="1000"/>
              </a:spcBef>
              <a:buClr>
                <a:schemeClr val="accent1"/>
              </a:buClr>
              <a:buFont typeface="Wingdings 3" panose="05040102010807070707" pitchFamily="18" charset="2"/>
              <a:buChar char=""/>
              <a:defRPr sz="3200">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marL="0" marR="0" lvl="0" indent="0" algn="l" defTabSz="457200" rtl="0" eaLnBrk="1" fontAlgn="base" latinLnBrk="0" hangingPunct="1">
              <a:lnSpc>
                <a:spcPct val="100000"/>
              </a:lnSpc>
              <a:spcBef>
                <a:spcPct val="0"/>
              </a:spcBef>
              <a:spcAft>
                <a:spcPct val="0"/>
              </a:spcAft>
              <a:buClrTx/>
              <a:buSzTx/>
              <a:buFontTx/>
              <a:buNone/>
              <a:tabLst/>
              <a:defRPr/>
            </a:pPr>
            <a:r>
              <a:rPr kumimoji="0" lang="fr-FR" altLang="fr-FR" sz="1600" b="0" i="0" u="none" strike="noStrike" kern="1200" cap="none" spc="0" normalizeH="0" baseline="0" noProof="0">
                <a:ln>
                  <a:noFill/>
                </a:ln>
                <a:solidFill>
                  <a:srgbClr val="F927AE"/>
                </a:solidFill>
                <a:effectLst/>
                <a:uLnTx/>
                <a:uFillTx/>
                <a:latin typeface="Arial" panose="020B0604020202020204" pitchFamily="34" charset="0"/>
                <a:ea typeface="+mn-ea"/>
                <a:cs typeface="Arial" panose="020B0604020202020204" pitchFamily="34" charset="0"/>
              </a:rPr>
              <a:t>Dalot triple</a:t>
            </a:r>
          </a:p>
        </p:txBody>
      </p:sp>
      <p:sp>
        <p:nvSpPr>
          <p:cNvPr id="33807" name="Rectangle 22">
            <a:extLst>
              <a:ext uri="{FF2B5EF4-FFF2-40B4-BE49-F238E27FC236}">
                <a16:creationId xmlns:a16="http://schemas.microsoft.com/office/drawing/2014/main" id="{EB1C21D1-33AE-451D-9080-9B28B9D6A18F}"/>
              </a:ext>
            </a:extLst>
          </p:cNvPr>
          <p:cNvSpPr>
            <a:spLocks noChangeArrowheads="1"/>
          </p:cNvSpPr>
          <p:nvPr/>
        </p:nvSpPr>
        <p:spPr bwMode="auto">
          <a:xfrm>
            <a:off x="896938" y="5407025"/>
            <a:ext cx="2633662" cy="33813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ts val="1000"/>
              </a:spcBef>
              <a:buClr>
                <a:schemeClr val="accent1"/>
              </a:buClr>
              <a:buFont typeface="Wingdings 3" panose="05040102010807070707" pitchFamily="18" charset="2"/>
              <a:buChar char=""/>
              <a:defRPr sz="3200">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marL="0" marR="0" lvl="0" indent="0" algn="l" defTabSz="457200" rtl="0" eaLnBrk="1" fontAlgn="base" latinLnBrk="0" hangingPunct="1">
              <a:lnSpc>
                <a:spcPct val="100000"/>
              </a:lnSpc>
              <a:spcBef>
                <a:spcPct val="0"/>
              </a:spcBef>
              <a:spcAft>
                <a:spcPct val="0"/>
              </a:spcAft>
              <a:buClrTx/>
              <a:buSzTx/>
              <a:buFontTx/>
              <a:buNone/>
              <a:tabLst/>
              <a:defRPr/>
            </a:pPr>
            <a:r>
              <a:rPr kumimoji="0" lang="fr-FR" altLang="fr-FR" sz="1600" b="0" i="0" u="none" strike="noStrike" kern="1200" cap="none" spc="0" normalizeH="0" baseline="0" noProof="0">
                <a:ln>
                  <a:noFill/>
                </a:ln>
                <a:solidFill>
                  <a:srgbClr val="FF0000"/>
                </a:solidFill>
                <a:effectLst/>
                <a:uLnTx/>
                <a:uFillTx/>
                <a:latin typeface="Arial" panose="020B0604020202020204" pitchFamily="34" charset="0"/>
                <a:ea typeface="+mn-ea"/>
                <a:cs typeface="Arial" panose="020B0604020202020204" pitchFamily="34" charset="0"/>
              </a:rPr>
              <a:t>bouches d’égout à avaloire</a:t>
            </a:r>
          </a:p>
        </p:txBody>
      </p:sp>
      <p:cxnSp>
        <p:nvCxnSpPr>
          <p:cNvPr id="22" name="Connecteur droit avec flèche 21">
            <a:extLst>
              <a:ext uri="{FF2B5EF4-FFF2-40B4-BE49-F238E27FC236}">
                <a16:creationId xmlns:a16="http://schemas.microsoft.com/office/drawing/2014/main" id="{362A3021-625C-4CAD-ACD8-20FB1BBB980B}"/>
              </a:ext>
            </a:extLst>
          </p:cNvPr>
          <p:cNvCxnSpPr>
            <a:stCxn id="33807" idx="3"/>
          </p:cNvCxnSpPr>
          <p:nvPr/>
        </p:nvCxnSpPr>
        <p:spPr>
          <a:xfrm flipV="1">
            <a:off x="3530600" y="5541963"/>
            <a:ext cx="1331913" cy="33337"/>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24" name="Connecteur droit avec flèche 23">
            <a:extLst>
              <a:ext uri="{FF2B5EF4-FFF2-40B4-BE49-F238E27FC236}">
                <a16:creationId xmlns:a16="http://schemas.microsoft.com/office/drawing/2014/main" id="{36086B71-FA55-486B-900B-035B0A8E83AE}"/>
              </a:ext>
            </a:extLst>
          </p:cNvPr>
          <p:cNvCxnSpPr>
            <a:stCxn id="33807" idx="3"/>
          </p:cNvCxnSpPr>
          <p:nvPr/>
        </p:nvCxnSpPr>
        <p:spPr>
          <a:xfrm>
            <a:off x="3530600" y="5575300"/>
            <a:ext cx="1346200" cy="769938"/>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Sous-titre 6">
            <a:extLst>
              <a:ext uri="{FF2B5EF4-FFF2-40B4-BE49-F238E27FC236}">
                <a16:creationId xmlns:a16="http://schemas.microsoft.com/office/drawing/2014/main" id="{09ED2C79-76BC-48E9-8D65-3DFEFE612A80}"/>
              </a:ext>
            </a:extLst>
          </p:cNvPr>
          <p:cNvSpPr txBox="1">
            <a:spLocks/>
          </p:cNvSpPr>
          <p:nvPr/>
        </p:nvSpPr>
        <p:spPr bwMode="auto">
          <a:xfrm>
            <a:off x="1749425" y="496888"/>
            <a:ext cx="89154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ts val="1000"/>
              </a:spcBef>
              <a:buClr>
                <a:schemeClr val="accent1"/>
              </a:buClr>
              <a:buFont typeface="Wingdings 3" panose="05040102010807070707" pitchFamily="18" charset="2"/>
              <a:buChar char=""/>
              <a:defRPr sz="3200">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marL="0" marR="0" lvl="0" indent="0" algn="l" defTabSz="457200" rtl="0" eaLnBrk="1" fontAlgn="base" latinLnBrk="0" hangingPunct="1">
              <a:lnSpc>
                <a:spcPct val="100000"/>
              </a:lnSpc>
              <a:spcBef>
                <a:spcPts val="1000"/>
              </a:spcBef>
              <a:spcAft>
                <a:spcPct val="0"/>
              </a:spcAft>
              <a:buClr>
                <a:srgbClr val="A53010"/>
              </a:buClr>
              <a:buSzTx/>
              <a:buFont typeface="Wingdings 3" panose="05040102010807070707" pitchFamily="18" charset="2"/>
              <a:buNone/>
              <a:tabLst/>
              <a:defRPr/>
            </a:pPr>
            <a:r>
              <a:rPr kumimoji="0" lang="fr-FR" altLang="fr-FR" sz="2000" b="1" i="0" u="none" strike="noStrike" kern="1200" cap="none" spc="0" normalizeH="0" baseline="0" noProof="0">
                <a:ln>
                  <a:noFill/>
                </a:ln>
                <a:solidFill>
                  <a:srgbClr val="C00000"/>
                </a:solidFill>
                <a:effectLst/>
                <a:uLnTx/>
                <a:uFillTx/>
                <a:latin typeface="Century Gothic" panose="020B0502020202020204" pitchFamily="34" charset="0"/>
                <a:ea typeface="+mn-ea"/>
                <a:cs typeface="Arial" panose="020B0604020202020204" pitchFamily="34" charset="0"/>
              </a:rPr>
              <a:t>EXTENSION DE LA ZI HAD SOUALEM - VOIES D’ACCÈS ET PÉRIPHÉRIQUES</a:t>
            </a:r>
          </a:p>
        </p:txBody>
      </p:sp>
      <p:sp>
        <p:nvSpPr>
          <p:cNvPr id="6" name="Titre 1">
            <a:extLst>
              <a:ext uri="{FF2B5EF4-FFF2-40B4-BE49-F238E27FC236}">
                <a16:creationId xmlns:a16="http://schemas.microsoft.com/office/drawing/2014/main" id="{DBEE85A2-C8C5-4B07-82EC-8FF68C03D8A6}"/>
              </a:ext>
            </a:extLst>
          </p:cNvPr>
          <p:cNvSpPr txBox="1">
            <a:spLocks/>
          </p:cNvSpPr>
          <p:nvPr/>
        </p:nvSpPr>
        <p:spPr>
          <a:xfrm>
            <a:off x="1158875" y="271463"/>
            <a:ext cx="10355263" cy="415925"/>
          </a:xfrm>
          <a:prstGeom prst="rect">
            <a:avLst/>
          </a:prstGeom>
        </p:spPr>
        <p:txBody>
          <a:bodyPr>
            <a:normAutofit fontScale="97500"/>
          </a:bodyPr>
          <a:lst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marL="0" marR="0" lvl="0" indent="0" algn="ctr" defTabSz="457200" rtl="0" eaLnBrk="1" fontAlgn="auto" latinLnBrk="0" hangingPunct="1">
              <a:lnSpc>
                <a:spcPct val="100000"/>
              </a:lnSpc>
              <a:spcBef>
                <a:spcPct val="0"/>
              </a:spcBef>
              <a:spcAft>
                <a:spcPts val="0"/>
              </a:spcAft>
              <a:buClrTx/>
              <a:buSzTx/>
              <a:buFontTx/>
              <a:buNone/>
              <a:tabLst/>
              <a:defRPr/>
            </a:pPr>
            <a:r>
              <a:rPr kumimoji="0" lang="fr-FR" sz="800" b="1" i="0" u="none" strike="noStrike" kern="1200" cap="none" spc="0" normalizeH="0" baseline="0" noProof="0" dirty="0">
                <a:ln>
                  <a:noFill/>
                </a:ln>
                <a:solidFill>
                  <a:prstClr val="black">
                    <a:lumMod val="85000"/>
                    <a:lumOff val="15000"/>
                  </a:prstClr>
                </a:solidFill>
                <a:effectLst/>
                <a:uLnTx/>
                <a:uFillTx/>
                <a:latin typeface="Century Gothic"/>
                <a:ea typeface="+mj-ea"/>
                <a:cs typeface="+mj-cs"/>
              </a:rPr>
              <a:t>LA MAITRISE D’ŒUVRE DE LA REVITALISATION DES ZONES INDUSTRIELLES DE BOUZNIKA ET HAD SOUALEM ET LEURS EXTENSIONS ET LE DEVELOPPEMENT D’UNE NOUVELLE ZONE INDUSTRIELLE A SAHEL LAKHYAYTA</a:t>
            </a:r>
          </a:p>
        </p:txBody>
      </p:sp>
      <p:pic>
        <p:nvPicPr>
          <p:cNvPr id="34820" name="Image 6">
            <a:extLst>
              <a:ext uri="{FF2B5EF4-FFF2-40B4-BE49-F238E27FC236}">
                <a16:creationId xmlns:a16="http://schemas.microsoft.com/office/drawing/2014/main" id="{74528DB6-5862-498F-ACDE-E19414E53533}"/>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63600" y="234950"/>
            <a:ext cx="411163" cy="452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4821" name="Espace réservé du contenu 10">
            <a:extLst>
              <a:ext uri="{FF2B5EF4-FFF2-40B4-BE49-F238E27FC236}">
                <a16:creationId xmlns:a16="http://schemas.microsoft.com/office/drawing/2014/main" id="{CEF06218-75B5-4524-BE0C-0F3E980D274C}"/>
              </a:ext>
            </a:extLst>
          </p:cNvPr>
          <p:cNvSpPr>
            <a:spLocks noGrp="1"/>
          </p:cNvSpPr>
          <p:nvPr>
            <p:ph idx="1"/>
          </p:nvPr>
        </p:nvSpPr>
        <p:spPr>
          <a:xfrm>
            <a:off x="290513" y="1330325"/>
            <a:ext cx="3546475" cy="373063"/>
          </a:xfrm>
          <a:solidFill>
            <a:schemeClr val="bg1"/>
          </a:solidFill>
        </p:spPr>
        <p:txBody>
          <a:bodyPr/>
          <a:lstStyle/>
          <a:p>
            <a:pPr eaLnBrk="1" hangingPunct="1"/>
            <a:r>
              <a:rPr lang="fr-FR" altLang="fr-FR" sz="1400" b="1" u="sng"/>
              <a:t>Voie d’accès n° 1</a:t>
            </a:r>
          </a:p>
          <a:p>
            <a:pPr eaLnBrk="1" hangingPunct="1">
              <a:buFont typeface="Wingdings 3" panose="05040102010807070707" pitchFamily="18" charset="2"/>
              <a:buNone/>
            </a:pPr>
            <a:endParaRPr lang="fr-FR" altLang="fr-FR" sz="1400" b="1"/>
          </a:p>
          <a:p>
            <a:pPr eaLnBrk="1" hangingPunct="1">
              <a:buFont typeface="Wingdings 3" panose="05040102010807070707" pitchFamily="18" charset="2"/>
              <a:buNone/>
            </a:pPr>
            <a:endParaRPr lang="fr-FR" altLang="fr-FR" sz="1400"/>
          </a:p>
          <a:p>
            <a:pPr eaLnBrk="1" hangingPunct="1">
              <a:buFont typeface="Wingdings" panose="05000000000000000000" pitchFamily="2" charset="2"/>
              <a:buChar char="§"/>
            </a:pPr>
            <a:endParaRPr lang="fr-FR" altLang="fr-FR" sz="1400"/>
          </a:p>
          <a:p>
            <a:pPr eaLnBrk="1" hangingPunct="1"/>
            <a:endParaRPr lang="fr-FR" altLang="fr-FR" sz="1400"/>
          </a:p>
          <a:p>
            <a:pPr eaLnBrk="1" hangingPunct="1"/>
            <a:endParaRPr lang="fr-FR" altLang="fr-FR" sz="1400"/>
          </a:p>
          <a:p>
            <a:pPr eaLnBrk="1" hangingPunct="1">
              <a:buFont typeface="Wingdings 3" panose="05040102010807070707" pitchFamily="18" charset="2"/>
              <a:buNone/>
            </a:pPr>
            <a:endParaRPr lang="fr-FR" altLang="fr-FR" sz="1800"/>
          </a:p>
        </p:txBody>
      </p:sp>
      <p:sp>
        <p:nvSpPr>
          <p:cNvPr id="34822" name="Espace réservé du numéro de diapositive 1">
            <a:extLst>
              <a:ext uri="{FF2B5EF4-FFF2-40B4-BE49-F238E27FC236}">
                <a16:creationId xmlns:a16="http://schemas.microsoft.com/office/drawing/2014/main" id="{EAB5CD43-34DF-4AA7-BC55-5B3A89567B42}"/>
              </a:ext>
            </a:extLst>
          </p:cNvPr>
          <p:cNvSpPr>
            <a:spLocks noGrp="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ts val="1000"/>
              </a:spcBef>
              <a:buClr>
                <a:schemeClr val="accent1"/>
              </a:buClr>
              <a:buFont typeface="Wingdings 3" panose="05040102010807070707" pitchFamily="18" charset="2"/>
              <a:buChar char=""/>
              <a:defRPr sz="3200">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marL="0" marR="0" lvl="0" indent="0" algn="r" defTabSz="457200" rtl="0" eaLnBrk="1" fontAlgn="base" latinLnBrk="0" hangingPunct="1">
              <a:lnSpc>
                <a:spcPct val="100000"/>
              </a:lnSpc>
              <a:spcBef>
                <a:spcPct val="0"/>
              </a:spcBef>
              <a:spcAft>
                <a:spcPct val="0"/>
              </a:spcAft>
              <a:buClrTx/>
              <a:buSzTx/>
              <a:buFontTx/>
              <a:buNone/>
              <a:tabLst/>
              <a:defRPr/>
            </a:pPr>
            <a:fld id="{CD6B4639-E175-459D-B038-C0E35CE5FD5C}" type="slidenum">
              <a:rPr kumimoji="0" lang="en-US" altLang="fr-FR" sz="2000" b="0" i="0" u="none" strike="noStrike" kern="1200" cap="none" spc="0" normalizeH="0" baseline="0" noProof="0" smtClean="0">
                <a:ln>
                  <a:noFill/>
                </a:ln>
                <a:solidFill>
                  <a:srgbClr val="FEFFFF"/>
                </a:solidFill>
                <a:effectLst/>
                <a:uLnTx/>
                <a:uFillTx/>
                <a:latin typeface="Century Gothic" panose="020B0502020202020204" pitchFamily="34" charset="0"/>
                <a:ea typeface="+mn-ea"/>
                <a:cs typeface="Arial" panose="020B0604020202020204" pitchFamily="34" charset="0"/>
              </a:rPr>
              <a:pPr marL="0" marR="0" lvl="0" indent="0" algn="r" defTabSz="457200" rtl="0" eaLnBrk="1" fontAlgn="base" latinLnBrk="0" hangingPunct="1">
                <a:lnSpc>
                  <a:spcPct val="100000"/>
                </a:lnSpc>
                <a:spcBef>
                  <a:spcPct val="0"/>
                </a:spcBef>
                <a:spcAft>
                  <a:spcPct val="0"/>
                </a:spcAft>
                <a:buClrTx/>
                <a:buSzTx/>
                <a:buFontTx/>
                <a:buNone/>
                <a:tabLst/>
                <a:defRPr/>
              </a:pPr>
              <a:t>15</a:t>
            </a:fld>
            <a:endParaRPr kumimoji="0" lang="en-US" altLang="fr-FR" sz="2000" b="0" i="0" u="none" strike="noStrike" kern="1200" cap="none" spc="0" normalizeH="0" baseline="0" noProof="0">
              <a:ln>
                <a:noFill/>
              </a:ln>
              <a:solidFill>
                <a:srgbClr val="FEFFFF"/>
              </a:solidFill>
              <a:effectLst/>
              <a:uLnTx/>
              <a:uFillTx/>
              <a:latin typeface="Century Gothic" panose="020B0502020202020204" pitchFamily="34" charset="0"/>
              <a:ea typeface="+mn-ea"/>
              <a:cs typeface="Arial" panose="020B0604020202020204" pitchFamily="34" charset="0"/>
            </a:endParaRPr>
          </a:p>
        </p:txBody>
      </p:sp>
      <p:sp>
        <p:nvSpPr>
          <p:cNvPr id="34823" name="Sous-titre 6">
            <a:extLst>
              <a:ext uri="{FF2B5EF4-FFF2-40B4-BE49-F238E27FC236}">
                <a16:creationId xmlns:a16="http://schemas.microsoft.com/office/drawing/2014/main" id="{9C181633-D563-49ED-9725-8B49DD50A369}"/>
              </a:ext>
            </a:extLst>
          </p:cNvPr>
          <p:cNvSpPr txBox="1">
            <a:spLocks/>
          </p:cNvSpPr>
          <p:nvPr/>
        </p:nvSpPr>
        <p:spPr bwMode="auto">
          <a:xfrm>
            <a:off x="1804988" y="871538"/>
            <a:ext cx="8915400" cy="4175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ts val="1000"/>
              </a:spcBef>
              <a:buClr>
                <a:schemeClr val="accent1"/>
              </a:buClr>
              <a:buFont typeface="Wingdings 3" panose="05040102010807070707" pitchFamily="18" charset="2"/>
              <a:buChar char=""/>
              <a:defRPr sz="3200">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marL="0" marR="0" lvl="0" indent="0" algn="l" defTabSz="457200" rtl="0" eaLnBrk="1" fontAlgn="base" latinLnBrk="0" hangingPunct="1">
              <a:lnSpc>
                <a:spcPct val="100000"/>
              </a:lnSpc>
              <a:spcBef>
                <a:spcPts val="1000"/>
              </a:spcBef>
              <a:spcAft>
                <a:spcPct val="0"/>
              </a:spcAft>
              <a:buClr>
                <a:srgbClr val="A53010"/>
              </a:buClr>
              <a:buSzTx/>
              <a:buFont typeface="Wingdings 3" panose="05040102010807070707" pitchFamily="18" charset="2"/>
              <a:buNone/>
              <a:tabLst/>
              <a:defRPr/>
            </a:pPr>
            <a:r>
              <a:rPr kumimoji="0" lang="fr-FR" altLang="fr-FR" sz="1800" b="1" i="0" u="none" strike="noStrike" kern="1200" cap="none" spc="0" normalizeH="0" baseline="0" noProof="0">
                <a:ln>
                  <a:noFill/>
                </a:ln>
                <a:solidFill>
                  <a:srgbClr val="00B050"/>
                </a:solidFill>
                <a:effectLst/>
                <a:uLnTx/>
                <a:uFillTx/>
                <a:latin typeface="Century Gothic" panose="020B0502020202020204" pitchFamily="34" charset="0"/>
                <a:ea typeface="+mn-ea"/>
                <a:cs typeface="Arial" panose="020B0604020202020204" pitchFamily="34" charset="0"/>
              </a:rPr>
              <a:t>a/ VOIES D’ACCÈS</a:t>
            </a:r>
          </a:p>
        </p:txBody>
      </p:sp>
      <p:sp>
        <p:nvSpPr>
          <p:cNvPr id="34824" name="Rectangle 8">
            <a:extLst>
              <a:ext uri="{FF2B5EF4-FFF2-40B4-BE49-F238E27FC236}">
                <a16:creationId xmlns:a16="http://schemas.microsoft.com/office/drawing/2014/main" id="{C655CF68-91C8-4C40-B46C-3E1D64441834}"/>
              </a:ext>
            </a:extLst>
          </p:cNvPr>
          <p:cNvSpPr>
            <a:spLocks noChangeArrowheads="1"/>
          </p:cNvSpPr>
          <p:nvPr/>
        </p:nvSpPr>
        <p:spPr bwMode="auto">
          <a:xfrm>
            <a:off x="3879850" y="1331913"/>
            <a:ext cx="8077200" cy="369887"/>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ts val="1000"/>
              </a:spcBef>
              <a:buClr>
                <a:schemeClr val="accent1"/>
              </a:buClr>
              <a:buFont typeface="Wingdings 3" panose="05040102010807070707" pitchFamily="18" charset="2"/>
              <a:buChar char=""/>
              <a:defRPr sz="3200">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marL="0" marR="0" lvl="0" indent="0" algn="ctr" defTabSz="457200" rtl="0" eaLnBrk="1" fontAlgn="base" latinLnBrk="0" hangingPunct="1">
              <a:lnSpc>
                <a:spcPct val="100000"/>
              </a:lnSpc>
              <a:spcBef>
                <a:spcPct val="0"/>
              </a:spcBef>
              <a:spcAft>
                <a:spcPct val="0"/>
              </a:spcAft>
              <a:buClrTx/>
              <a:buSzTx/>
              <a:buFontTx/>
              <a:buNone/>
              <a:tabLst/>
              <a:defRPr/>
            </a:pPr>
            <a:r>
              <a:rPr kumimoji="0" lang="fr-FR" altLang="fr-FR" sz="1800" b="0" i="0" u="none" strike="noStrike" kern="1200" cap="none" spc="0" normalizeH="0" baseline="0" noProof="0">
                <a:ln>
                  <a:noFill/>
                </a:ln>
                <a:solidFill>
                  <a:srgbClr val="FF0000"/>
                </a:solidFill>
                <a:effectLst/>
                <a:uLnTx/>
                <a:uFillTx/>
                <a:latin typeface="Arial" panose="020B0604020202020204" pitchFamily="34" charset="0"/>
                <a:ea typeface="+mn-ea"/>
                <a:cs typeface="Arial" panose="020B0604020202020204" pitchFamily="34" charset="0"/>
              </a:rPr>
              <a:t>       </a:t>
            </a:r>
            <a:r>
              <a:rPr kumimoji="0" lang="fr-FR" altLang="fr-FR" sz="1800" b="0" i="0" u="sng" strike="noStrike" kern="1200" cap="none" spc="0" normalizeH="0" baseline="0" noProof="0">
                <a:ln>
                  <a:noFill/>
                </a:ln>
                <a:solidFill>
                  <a:srgbClr val="FF0000"/>
                </a:solidFill>
                <a:effectLst/>
                <a:uLnTx/>
                <a:uFillTx/>
                <a:latin typeface="Arial" panose="020B0604020202020204" pitchFamily="34" charset="0"/>
                <a:ea typeface="+mn-ea"/>
                <a:cs typeface="Arial" panose="020B0604020202020204" pitchFamily="34" charset="0"/>
              </a:rPr>
              <a:t>Vue en plan du réseau d’éclairage public</a:t>
            </a:r>
            <a:endParaRPr kumimoji="0" lang="fr-FR" altLang="fr-FR" sz="1800" b="0" i="0" u="none" strike="noStrike" kern="1200" cap="none" spc="0" normalizeH="0" baseline="0" noProof="0">
              <a:ln>
                <a:noFill/>
              </a:ln>
              <a:solidFill>
                <a:srgbClr val="FF0000"/>
              </a:solidFill>
              <a:effectLst/>
              <a:uLnTx/>
              <a:uFillTx/>
              <a:latin typeface="Arial" panose="020B0604020202020204" pitchFamily="34" charset="0"/>
              <a:ea typeface="+mn-ea"/>
              <a:cs typeface="Arial" panose="020B0604020202020204" pitchFamily="34" charset="0"/>
            </a:endParaRPr>
          </a:p>
        </p:txBody>
      </p:sp>
      <p:sp>
        <p:nvSpPr>
          <p:cNvPr id="34825" name="Sous-titre 6">
            <a:extLst>
              <a:ext uri="{FF2B5EF4-FFF2-40B4-BE49-F238E27FC236}">
                <a16:creationId xmlns:a16="http://schemas.microsoft.com/office/drawing/2014/main" id="{16031CDC-6D09-4A4F-B981-5DA89E753CCB}"/>
              </a:ext>
            </a:extLst>
          </p:cNvPr>
          <p:cNvSpPr txBox="1">
            <a:spLocks/>
          </p:cNvSpPr>
          <p:nvPr/>
        </p:nvSpPr>
        <p:spPr bwMode="auto">
          <a:xfrm>
            <a:off x="277813" y="1827213"/>
            <a:ext cx="3559175" cy="2662237"/>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ts val="1000"/>
              </a:spcBef>
              <a:buClr>
                <a:schemeClr val="accent1"/>
              </a:buClr>
              <a:buFont typeface="Wingdings 3" panose="05040102010807070707" pitchFamily="18" charset="2"/>
              <a:buChar char=""/>
              <a:defRPr sz="3200">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marL="0" marR="0" lvl="0" indent="0" algn="l" defTabSz="457200" rtl="0" eaLnBrk="1" fontAlgn="base" latinLnBrk="0" hangingPunct="1">
              <a:lnSpc>
                <a:spcPct val="100000"/>
              </a:lnSpc>
              <a:spcBef>
                <a:spcPct val="0"/>
              </a:spcBef>
              <a:spcAft>
                <a:spcPct val="0"/>
              </a:spcAft>
              <a:buClrTx/>
              <a:buSzTx/>
              <a:buFont typeface="Wingdings" panose="05000000000000000000" pitchFamily="2" charset="2"/>
              <a:buChar char="Ø"/>
              <a:tabLst/>
              <a:defRPr/>
            </a:pPr>
            <a:r>
              <a:rPr kumimoji="0" lang="fr-FR" altLang="fr-FR" sz="1600" b="0"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rPr>
              <a:t> L’éclairage public de la voie d’accès n°1 est alimenté à partir du poste de livraison projeté dans l’extension de la ZI Had soualem.</a:t>
            </a:r>
          </a:p>
          <a:p>
            <a:pPr marL="0" marR="0" lvl="0" indent="0" algn="l" defTabSz="457200" rtl="0" eaLnBrk="1" fontAlgn="base" latinLnBrk="0" hangingPunct="1">
              <a:lnSpc>
                <a:spcPct val="100000"/>
              </a:lnSpc>
              <a:spcBef>
                <a:spcPct val="0"/>
              </a:spcBef>
              <a:spcAft>
                <a:spcPct val="0"/>
              </a:spcAft>
              <a:buClrTx/>
              <a:buSzTx/>
              <a:buFont typeface="Wingdings" panose="05000000000000000000" pitchFamily="2" charset="2"/>
              <a:buChar char="Ø"/>
              <a:tabLst/>
              <a:defRPr/>
            </a:pPr>
            <a:endParaRPr kumimoji="0" lang="fr-FR" altLang="fr-FR" sz="1600" b="0"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endParaRPr>
          </a:p>
          <a:p>
            <a:pPr marL="0" marR="0" lvl="0" indent="0" algn="l" defTabSz="457200" rtl="0" eaLnBrk="1" fontAlgn="base" latinLnBrk="0" hangingPunct="1">
              <a:lnSpc>
                <a:spcPct val="100000"/>
              </a:lnSpc>
              <a:spcBef>
                <a:spcPct val="0"/>
              </a:spcBef>
              <a:spcAft>
                <a:spcPct val="0"/>
              </a:spcAft>
              <a:buClrTx/>
              <a:buSzTx/>
              <a:buFont typeface="Wingdings" panose="05000000000000000000" pitchFamily="2" charset="2"/>
              <a:buChar char="Ø"/>
              <a:tabLst/>
              <a:defRPr/>
            </a:pPr>
            <a:r>
              <a:rPr kumimoji="0" lang="fr-FR" altLang="fr-FR" sz="1600" b="0"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rPr>
              <a:t> Ouvrages à réaliser :</a:t>
            </a:r>
          </a:p>
          <a:p>
            <a:pPr marL="0" marR="0" lvl="0" indent="0" algn="l" defTabSz="457200" rtl="0" eaLnBrk="1" fontAlgn="base" latinLnBrk="0" hangingPunct="1">
              <a:lnSpc>
                <a:spcPct val="100000"/>
              </a:lnSpc>
              <a:spcBef>
                <a:spcPct val="0"/>
              </a:spcBef>
              <a:spcAft>
                <a:spcPct val="0"/>
              </a:spcAft>
              <a:buClrTx/>
              <a:buSzTx/>
              <a:buFontTx/>
              <a:buChar char="-"/>
              <a:tabLst/>
              <a:defRPr/>
            </a:pPr>
            <a:r>
              <a:rPr kumimoji="0" lang="fr-FR" altLang="fr-FR" sz="1600" b="0"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rPr>
              <a:t> Réalisation des candélabres en acier galvanisé thermo-laqué simple crosse avec luminaire 120W de part et d’autre de la voie </a:t>
            </a:r>
          </a:p>
          <a:p>
            <a:pPr marL="0" marR="0" lvl="0" indent="0" algn="l" defTabSz="457200" rtl="0" eaLnBrk="1" fontAlgn="base" latinLnBrk="0" hangingPunct="1">
              <a:lnSpc>
                <a:spcPct val="100000"/>
              </a:lnSpc>
              <a:spcBef>
                <a:spcPct val="0"/>
              </a:spcBef>
              <a:spcAft>
                <a:spcPct val="0"/>
              </a:spcAft>
              <a:buClrTx/>
              <a:buSzTx/>
              <a:buFontTx/>
              <a:buNone/>
              <a:tabLst/>
              <a:defRPr/>
            </a:pPr>
            <a:endParaRPr kumimoji="0" lang="fr-FR" altLang="fr-FR" sz="1800" b="0"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endParaRPr>
          </a:p>
        </p:txBody>
      </p:sp>
      <p:sp>
        <p:nvSpPr>
          <p:cNvPr id="34826" name="Rectangle 22">
            <a:extLst>
              <a:ext uri="{FF2B5EF4-FFF2-40B4-BE49-F238E27FC236}">
                <a16:creationId xmlns:a16="http://schemas.microsoft.com/office/drawing/2014/main" id="{5B1A979A-3459-4917-A0F6-A3C5F88A4418}"/>
              </a:ext>
            </a:extLst>
          </p:cNvPr>
          <p:cNvSpPr>
            <a:spLocks noChangeArrowheads="1"/>
          </p:cNvSpPr>
          <p:nvPr/>
        </p:nvSpPr>
        <p:spPr bwMode="auto">
          <a:xfrm>
            <a:off x="1022350" y="5448300"/>
            <a:ext cx="2655888" cy="33813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ts val="1000"/>
              </a:spcBef>
              <a:buClr>
                <a:schemeClr val="accent1"/>
              </a:buClr>
              <a:buFont typeface="Wingdings 3" panose="05040102010807070707" pitchFamily="18" charset="2"/>
              <a:buChar char=""/>
              <a:defRPr sz="3200">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marL="0" marR="0" lvl="0" indent="0" algn="l" defTabSz="457200" rtl="0" eaLnBrk="1" fontAlgn="base" latinLnBrk="0" hangingPunct="1">
              <a:lnSpc>
                <a:spcPct val="100000"/>
              </a:lnSpc>
              <a:spcBef>
                <a:spcPct val="0"/>
              </a:spcBef>
              <a:spcAft>
                <a:spcPct val="0"/>
              </a:spcAft>
              <a:buClrTx/>
              <a:buSzTx/>
              <a:buFontTx/>
              <a:buNone/>
              <a:tabLst/>
              <a:defRPr/>
            </a:pPr>
            <a:r>
              <a:rPr kumimoji="0" lang="fr-FR" altLang="fr-FR" sz="1600" b="0" i="0" u="none" strike="noStrike" kern="1200" cap="none" spc="0" normalizeH="0" baseline="0" noProof="0">
                <a:ln>
                  <a:noFill/>
                </a:ln>
                <a:solidFill>
                  <a:srgbClr val="FF0000"/>
                </a:solidFill>
                <a:effectLst/>
                <a:uLnTx/>
                <a:uFillTx/>
                <a:latin typeface="Arial" panose="020B0604020202020204" pitchFamily="34" charset="0"/>
                <a:ea typeface="+mn-ea"/>
                <a:cs typeface="Arial" panose="020B0604020202020204" pitchFamily="34" charset="0"/>
              </a:rPr>
              <a:t>Candélabres simple crosse</a:t>
            </a:r>
          </a:p>
        </p:txBody>
      </p:sp>
      <p:pic>
        <p:nvPicPr>
          <p:cNvPr id="34827" name="Picture 2">
            <a:extLst>
              <a:ext uri="{FF2B5EF4-FFF2-40B4-BE49-F238E27FC236}">
                <a16:creationId xmlns:a16="http://schemas.microsoft.com/office/drawing/2014/main" id="{924A8AEA-B4A9-4488-BB08-DA830F08773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84613" y="1839913"/>
            <a:ext cx="8113712" cy="2654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Ellipse 13">
            <a:extLst>
              <a:ext uri="{FF2B5EF4-FFF2-40B4-BE49-F238E27FC236}">
                <a16:creationId xmlns:a16="http://schemas.microsoft.com/office/drawing/2014/main" id="{775D05ED-1E13-48F9-BC66-E26663AADE68}"/>
              </a:ext>
            </a:extLst>
          </p:cNvPr>
          <p:cNvSpPr/>
          <p:nvPr/>
        </p:nvSpPr>
        <p:spPr>
          <a:xfrm rot="16450475">
            <a:off x="6985794" y="2650331"/>
            <a:ext cx="815975" cy="1592263"/>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solidFill>
                  <a:srgbClr val="00B0F0"/>
                </a:solidFill>
              </a:ln>
              <a:solidFill>
                <a:prstClr val="white"/>
              </a:solidFill>
              <a:effectLst/>
              <a:uLnTx/>
              <a:uFillTx/>
              <a:latin typeface="Century Gothic"/>
              <a:ea typeface="+mn-ea"/>
              <a:cs typeface="+mn-cs"/>
            </a:endParaRPr>
          </a:p>
        </p:txBody>
      </p:sp>
      <p:cxnSp>
        <p:nvCxnSpPr>
          <p:cNvPr id="15" name="Connecteur droit avec flèche 14">
            <a:extLst>
              <a:ext uri="{FF2B5EF4-FFF2-40B4-BE49-F238E27FC236}">
                <a16:creationId xmlns:a16="http://schemas.microsoft.com/office/drawing/2014/main" id="{2D4008BD-58C4-4EF1-9092-AFDAFE738160}"/>
              </a:ext>
            </a:extLst>
          </p:cNvPr>
          <p:cNvCxnSpPr>
            <a:stCxn id="14" idx="2"/>
          </p:cNvCxnSpPr>
          <p:nvPr/>
        </p:nvCxnSpPr>
        <p:spPr>
          <a:xfrm rot="5400000">
            <a:off x="6752431" y="4085432"/>
            <a:ext cx="842963" cy="381000"/>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pic>
        <p:nvPicPr>
          <p:cNvPr id="34830" name="Picture 3">
            <a:extLst>
              <a:ext uri="{FF2B5EF4-FFF2-40B4-BE49-F238E27FC236}">
                <a16:creationId xmlns:a16="http://schemas.microsoft.com/office/drawing/2014/main" id="{4DC8F14D-3FCE-4E53-B463-E48D147A5F22}"/>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054600" y="4722813"/>
            <a:ext cx="3341688" cy="2052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22" name="Connecteur droit avec flèche 21">
            <a:extLst>
              <a:ext uri="{FF2B5EF4-FFF2-40B4-BE49-F238E27FC236}">
                <a16:creationId xmlns:a16="http://schemas.microsoft.com/office/drawing/2014/main" id="{AAAFDF9F-6F12-4B8E-86AF-76768E235744}"/>
              </a:ext>
            </a:extLst>
          </p:cNvPr>
          <p:cNvCxnSpPr/>
          <p:nvPr/>
        </p:nvCxnSpPr>
        <p:spPr>
          <a:xfrm flipV="1">
            <a:off x="3684588" y="5416550"/>
            <a:ext cx="2147887" cy="139700"/>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24" name="Connecteur droit avec flèche 23">
            <a:extLst>
              <a:ext uri="{FF2B5EF4-FFF2-40B4-BE49-F238E27FC236}">
                <a16:creationId xmlns:a16="http://schemas.microsoft.com/office/drawing/2014/main" id="{1C544E3B-E196-46C1-80E4-E2BB9D37B6EE}"/>
              </a:ext>
            </a:extLst>
          </p:cNvPr>
          <p:cNvCxnSpPr/>
          <p:nvPr/>
        </p:nvCxnSpPr>
        <p:spPr>
          <a:xfrm>
            <a:off x="3671888" y="5624513"/>
            <a:ext cx="2133600" cy="415925"/>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Sous-titre 6">
            <a:extLst>
              <a:ext uri="{FF2B5EF4-FFF2-40B4-BE49-F238E27FC236}">
                <a16:creationId xmlns:a16="http://schemas.microsoft.com/office/drawing/2014/main" id="{97147BCC-1673-4983-B905-6748BFD62D73}"/>
              </a:ext>
            </a:extLst>
          </p:cNvPr>
          <p:cNvSpPr txBox="1">
            <a:spLocks/>
          </p:cNvSpPr>
          <p:nvPr/>
        </p:nvSpPr>
        <p:spPr bwMode="auto">
          <a:xfrm>
            <a:off x="1708150" y="579438"/>
            <a:ext cx="89154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ts val="1000"/>
              </a:spcBef>
              <a:buClr>
                <a:schemeClr val="accent1"/>
              </a:buClr>
              <a:buFont typeface="Wingdings 3" panose="05040102010807070707" pitchFamily="18" charset="2"/>
              <a:buChar char=""/>
              <a:defRPr sz="3200">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marL="0" marR="0" lvl="0" indent="0" algn="l" defTabSz="457200" rtl="0" eaLnBrk="1" fontAlgn="base" latinLnBrk="0" hangingPunct="1">
              <a:lnSpc>
                <a:spcPct val="100000"/>
              </a:lnSpc>
              <a:spcBef>
                <a:spcPts val="1000"/>
              </a:spcBef>
              <a:spcAft>
                <a:spcPct val="0"/>
              </a:spcAft>
              <a:buClr>
                <a:srgbClr val="A53010"/>
              </a:buClr>
              <a:buSzTx/>
              <a:buFont typeface="Wingdings 3" panose="05040102010807070707" pitchFamily="18" charset="2"/>
              <a:buNone/>
              <a:tabLst/>
              <a:defRPr/>
            </a:pPr>
            <a:r>
              <a:rPr kumimoji="0" lang="fr-FR" altLang="fr-FR" sz="2000" b="1" i="0" u="none" strike="noStrike" kern="1200" cap="none" spc="0" normalizeH="0" baseline="0" noProof="0">
                <a:ln>
                  <a:noFill/>
                </a:ln>
                <a:solidFill>
                  <a:srgbClr val="C00000"/>
                </a:solidFill>
                <a:effectLst/>
                <a:uLnTx/>
                <a:uFillTx/>
                <a:latin typeface="Century Gothic" panose="020B0502020202020204" pitchFamily="34" charset="0"/>
                <a:ea typeface="+mn-ea"/>
                <a:cs typeface="Arial" panose="020B0604020202020204" pitchFamily="34" charset="0"/>
              </a:rPr>
              <a:t>EXTENSION DE LA ZI HAD SOUALEM - VOIES D’ACCÈS ET PÉRIPHÉRIQUES</a:t>
            </a:r>
          </a:p>
        </p:txBody>
      </p:sp>
      <p:sp>
        <p:nvSpPr>
          <p:cNvPr id="6" name="Titre 1">
            <a:extLst>
              <a:ext uri="{FF2B5EF4-FFF2-40B4-BE49-F238E27FC236}">
                <a16:creationId xmlns:a16="http://schemas.microsoft.com/office/drawing/2014/main" id="{15523DB4-D00F-43F1-AA81-4F89E8B20A75}"/>
              </a:ext>
            </a:extLst>
          </p:cNvPr>
          <p:cNvSpPr txBox="1">
            <a:spLocks/>
          </p:cNvSpPr>
          <p:nvPr/>
        </p:nvSpPr>
        <p:spPr>
          <a:xfrm>
            <a:off x="1158875" y="271463"/>
            <a:ext cx="10355263" cy="415925"/>
          </a:xfrm>
          <a:prstGeom prst="rect">
            <a:avLst/>
          </a:prstGeom>
        </p:spPr>
        <p:txBody>
          <a:bodyPr>
            <a:normAutofit fontScale="97500"/>
          </a:bodyPr>
          <a:lst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marL="0" marR="0" lvl="0" indent="0" algn="ctr" defTabSz="457200" rtl="0" eaLnBrk="1" fontAlgn="auto" latinLnBrk="0" hangingPunct="1">
              <a:lnSpc>
                <a:spcPct val="100000"/>
              </a:lnSpc>
              <a:spcBef>
                <a:spcPct val="0"/>
              </a:spcBef>
              <a:spcAft>
                <a:spcPts val="0"/>
              </a:spcAft>
              <a:buClrTx/>
              <a:buSzTx/>
              <a:buFontTx/>
              <a:buNone/>
              <a:tabLst/>
              <a:defRPr/>
            </a:pPr>
            <a:r>
              <a:rPr kumimoji="0" lang="fr-FR" sz="800" b="1" i="0" u="none" strike="noStrike" kern="1200" cap="none" spc="0" normalizeH="0" baseline="0" noProof="0" dirty="0">
                <a:ln>
                  <a:noFill/>
                </a:ln>
                <a:solidFill>
                  <a:prstClr val="black">
                    <a:lumMod val="85000"/>
                    <a:lumOff val="15000"/>
                  </a:prstClr>
                </a:solidFill>
                <a:effectLst/>
                <a:uLnTx/>
                <a:uFillTx/>
                <a:latin typeface="Century Gothic"/>
                <a:ea typeface="+mj-ea"/>
                <a:cs typeface="+mj-cs"/>
              </a:rPr>
              <a:t>LA MAITRISE D’ŒUVRE DE LA REVITALISATION DES ZONES INDUSTRIELLES DE BOUZNIKA ET HAD SOUALEM ET LEURS EXTENSIONS ET LE DEVELOPPEMENT D’UNE NOUVELLE ZONE INDUSTRIELLE A SAHEL LAKHYAYTA</a:t>
            </a:r>
          </a:p>
        </p:txBody>
      </p:sp>
      <p:pic>
        <p:nvPicPr>
          <p:cNvPr id="35844" name="Image 6">
            <a:extLst>
              <a:ext uri="{FF2B5EF4-FFF2-40B4-BE49-F238E27FC236}">
                <a16:creationId xmlns:a16="http://schemas.microsoft.com/office/drawing/2014/main" id="{5BBFD7C2-E4EC-4E15-BC54-D6078AA400C8}"/>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63600" y="234950"/>
            <a:ext cx="411163" cy="452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5845" name="Espace réservé du contenu 10">
            <a:extLst>
              <a:ext uri="{FF2B5EF4-FFF2-40B4-BE49-F238E27FC236}">
                <a16:creationId xmlns:a16="http://schemas.microsoft.com/office/drawing/2014/main" id="{D260322B-3256-433C-8942-3DB4F696A5D9}"/>
              </a:ext>
            </a:extLst>
          </p:cNvPr>
          <p:cNvSpPr>
            <a:spLocks noGrp="1"/>
          </p:cNvSpPr>
          <p:nvPr>
            <p:ph idx="1"/>
          </p:nvPr>
        </p:nvSpPr>
        <p:spPr>
          <a:xfrm>
            <a:off x="285750" y="1943100"/>
            <a:ext cx="3114675" cy="3514725"/>
          </a:xfrm>
          <a:solidFill>
            <a:schemeClr val="bg1"/>
          </a:solidFill>
        </p:spPr>
        <p:txBody>
          <a:bodyPr/>
          <a:lstStyle/>
          <a:p>
            <a:pPr eaLnBrk="1" hangingPunct="1"/>
            <a:r>
              <a:rPr lang="fr-FR" altLang="fr-FR" sz="1400" b="1" u="sng"/>
              <a:t>Voie d’accès n° 2</a:t>
            </a:r>
          </a:p>
          <a:p>
            <a:pPr eaLnBrk="1" hangingPunct="1">
              <a:buFont typeface="Wingdings 3" panose="05040102010807070707" pitchFamily="18" charset="2"/>
              <a:buNone/>
            </a:pPr>
            <a:endParaRPr lang="fr-FR" altLang="fr-FR" sz="1400" b="1"/>
          </a:p>
          <a:p>
            <a:pPr eaLnBrk="1" hangingPunct="1">
              <a:buFont typeface="Wingdings" panose="05000000000000000000" pitchFamily="2" charset="2"/>
              <a:buChar char="§"/>
            </a:pPr>
            <a:r>
              <a:rPr lang="fr-FR" altLang="fr-FR" sz="1400"/>
              <a:t>Emprise : 10 m</a:t>
            </a:r>
            <a:endParaRPr lang="fr-FR" altLang="fr-FR" sz="1400" baseline="30000"/>
          </a:p>
          <a:p>
            <a:pPr eaLnBrk="1" hangingPunct="1">
              <a:buFont typeface="Wingdings" panose="05000000000000000000" pitchFamily="2" charset="2"/>
              <a:buChar char="§"/>
            </a:pPr>
            <a:r>
              <a:rPr lang="fr-FR" altLang="fr-FR" sz="1400"/>
              <a:t>Longueur : 330 ml</a:t>
            </a:r>
          </a:p>
          <a:p>
            <a:pPr eaLnBrk="1" hangingPunct="1">
              <a:buFont typeface="Wingdings" panose="05000000000000000000" pitchFamily="2" charset="2"/>
              <a:buChar char="§"/>
            </a:pPr>
            <a:r>
              <a:rPr lang="fr-FR" altLang="fr-FR" sz="1400"/>
              <a:t>Largeur chaussée : 2 x 3.50 m</a:t>
            </a:r>
          </a:p>
          <a:p>
            <a:pPr eaLnBrk="1" hangingPunct="1">
              <a:buFont typeface="Wingdings" panose="05000000000000000000" pitchFamily="2" charset="2"/>
              <a:buChar char="§"/>
            </a:pPr>
            <a:r>
              <a:rPr lang="fr-FR" altLang="fr-FR" sz="1400"/>
              <a:t>Largeur trottoir :  2 x 1.50 m</a:t>
            </a:r>
          </a:p>
          <a:p>
            <a:pPr eaLnBrk="1" hangingPunct="1">
              <a:buFont typeface="Wingdings" panose="05000000000000000000" pitchFamily="2" charset="2"/>
              <a:buChar char="§"/>
            </a:pPr>
            <a:endParaRPr lang="fr-FR" altLang="fr-FR" sz="1400"/>
          </a:p>
          <a:p>
            <a:pPr eaLnBrk="1" hangingPunct="1">
              <a:buFont typeface="Wingdings" panose="05000000000000000000" pitchFamily="2" charset="2"/>
              <a:buChar char="§"/>
            </a:pPr>
            <a:endParaRPr lang="fr-FR" altLang="fr-FR" sz="1400"/>
          </a:p>
          <a:p>
            <a:pPr eaLnBrk="1" hangingPunct="1"/>
            <a:endParaRPr lang="fr-FR" altLang="fr-FR" sz="1400"/>
          </a:p>
          <a:p>
            <a:pPr eaLnBrk="1" hangingPunct="1"/>
            <a:endParaRPr lang="fr-FR" altLang="fr-FR" sz="1400"/>
          </a:p>
          <a:p>
            <a:pPr eaLnBrk="1" hangingPunct="1">
              <a:buFont typeface="Wingdings 3" panose="05040102010807070707" pitchFamily="18" charset="2"/>
              <a:buNone/>
            </a:pPr>
            <a:endParaRPr lang="fr-FR" altLang="fr-FR" sz="1800"/>
          </a:p>
        </p:txBody>
      </p:sp>
      <p:sp>
        <p:nvSpPr>
          <p:cNvPr id="35846" name="Espace réservé du numéro de diapositive 1">
            <a:extLst>
              <a:ext uri="{FF2B5EF4-FFF2-40B4-BE49-F238E27FC236}">
                <a16:creationId xmlns:a16="http://schemas.microsoft.com/office/drawing/2014/main" id="{88642090-8FDB-406E-BD6C-2057D42AD8CD}"/>
              </a:ext>
            </a:extLst>
          </p:cNvPr>
          <p:cNvSpPr>
            <a:spLocks noGrp="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ts val="1000"/>
              </a:spcBef>
              <a:buClr>
                <a:schemeClr val="accent1"/>
              </a:buClr>
              <a:buFont typeface="Wingdings 3" panose="05040102010807070707" pitchFamily="18" charset="2"/>
              <a:buChar char=""/>
              <a:defRPr sz="3200">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marL="0" marR="0" lvl="0" indent="0" algn="r" defTabSz="457200" rtl="0" eaLnBrk="1" fontAlgn="base" latinLnBrk="0" hangingPunct="1">
              <a:lnSpc>
                <a:spcPct val="100000"/>
              </a:lnSpc>
              <a:spcBef>
                <a:spcPct val="0"/>
              </a:spcBef>
              <a:spcAft>
                <a:spcPct val="0"/>
              </a:spcAft>
              <a:buClrTx/>
              <a:buSzTx/>
              <a:buFontTx/>
              <a:buNone/>
              <a:tabLst/>
              <a:defRPr/>
            </a:pPr>
            <a:fld id="{8B093A53-F5F8-4F2E-A019-F457BA39910F}" type="slidenum">
              <a:rPr kumimoji="0" lang="en-US" altLang="fr-FR" sz="2000" b="0" i="0" u="none" strike="noStrike" kern="1200" cap="none" spc="0" normalizeH="0" baseline="0" noProof="0" smtClean="0">
                <a:ln>
                  <a:noFill/>
                </a:ln>
                <a:solidFill>
                  <a:srgbClr val="FEFFFF"/>
                </a:solidFill>
                <a:effectLst/>
                <a:uLnTx/>
                <a:uFillTx/>
                <a:latin typeface="Century Gothic" panose="020B0502020202020204" pitchFamily="34" charset="0"/>
                <a:ea typeface="+mn-ea"/>
                <a:cs typeface="Arial" panose="020B0604020202020204" pitchFamily="34" charset="0"/>
              </a:rPr>
              <a:pPr marL="0" marR="0" lvl="0" indent="0" algn="r" defTabSz="457200" rtl="0" eaLnBrk="1" fontAlgn="base" latinLnBrk="0" hangingPunct="1">
                <a:lnSpc>
                  <a:spcPct val="100000"/>
                </a:lnSpc>
                <a:spcBef>
                  <a:spcPct val="0"/>
                </a:spcBef>
                <a:spcAft>
                  <a:spcPct val="0"/>
                </a:spcAft>
                <a:buClrTx/>
                <a:buSzTx/>
                <a:buFontTx/>
                <a:buNone/>
                <a:tabLst/>
                <a:defRPr/>
              </a:pPr>
              <a:t>16</a:t>
            </a:fld>
            <a:endParaRPr kumimoji="0" lang="en-US" altLang="fr-FR" sz="2000" b="0" i="0" u="none" strike="noStrike" kern="1200" cap="none" spc="0" normalizeH="0" baseline="0" noProof="0">
              <a:ln>
                <a:noFill/>
              </a:ln>
              <a:solidFill>
                <a:srgbClr val="FEFFFF"/>
              </a:solidFill>
              <a:effectLst/>
              <a:uLnTx/>
              <a:uFillTx/>
              <a:latin typeface="Century Gothic" panose="020B0502020202020204" pitchFamily="34" charset="0"/>
              <a:ea typeface="+mn-ea"/>
              <a:cs typeface="Arial" panose="020B0604020202020204" pitchFamily="34" charset="0"/>
            </a:endParaRPr>
          </a:p>
        </p:txBody>
      </p:sp>
      <p:sp>
        <p:nvSpPr>
          <p:cNvPr id="35847" name="Sous-titre 6">
            <a:extLst>
              <a:ext uri="{FF2B5EF4-FFF2-40B4-BE49-F238E27FC236}">
                <a16:creationId xmlns:a16="http://schemas.microsoft.com/office/drawing/2014/main" id="{7648CFA4-7545-48D3-9724-4D48BADF3AFD}"/>
              </a:ext>
            </a:extLst>
          </p:cNvPr>
          <p:cNvSpPr txBox="1">
            <a:spLocks/>
          </p:cNvSpPr>
          <p:nvPr/>
        </p:nvSpPr>
        <p:spPr bwMode="auto">
          <a:xfrm>
            <a:off x="1763713" y="1023938"/>
            <a:ext cx="2405062"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ts val="1000"/>
              </a:spcBef>
              <a:buClr>
                <a:schemeClr val="accent1"/>
              </a:buClr>
              <a:buFont typeface="Wingdings 3" panose="05040102010807070707" pitchFamily="18" charset="2"/>
              <a:buChar char=""/>
              <a:defRPr sz="3200">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marL="0" marR="0" lvl="0" indent="0" algn="l" defTabSz="457200" rtl="0" eaLnBrk="1" fontAlgn="base" latinLnBrk="0" hangingPunct="1">
              <a:lnSpc>
                <a:spcPct val="100000"/>
              </a:lnSpc>
              <a:spcBef>
                <a:spcPts val="1000"/>
              </a:spcBef>
              <a:spcAft>
                <a:spcPct val="0"/>
              </a:spcAft>
              <a:buClr>
                <a:srgbClr val="A53010"/>
              </a:buClr>
              <a:buSzTx/>
              <a:buFont typeface="Wingdings 3" panose="05040102010807070707" pitchFamily="18" charset="2"/>
              <a:buNone/>
              <a:tabLst/>
              <a:defRPr/>
            </a:pPr>
            <a:r>
              <a:rPr kumimoji="0" lang="fr-FR" altLang="fr-FR" sz="1800" b="1" i="0" u="none" strike="noStrike" kern="1200" cap="none" spc="0" normalizeH="0" baseline="0" noProof="0">
                <a:ln>
                  <a:noFill/>
                </a:ln>
                <a:solidFill>
                  <a:srgbClr val="00B050"/>
                </a:solidFill>
                <a:effectLst/>
                <a:uLnTx/>
                <a:uFillTx/>
                <a:latin typeface="Century Gothic" panose="020B0502020202020204" pitchFamily="34" charset="0"/>
                <a:ea typeface="+mn-ea"/>
                <a:cs typeface="Arial" panose="020B0604020202020204" pitchFamily="34" charset="0"/>
              </a:rPr>
              <a:t>a/ VOIES D’ACCÈS</a:t>
            </a:r>
          </a:p>
        </p:txBody>
      </p:sp>
      <p:sp>
        <p:nvSpPr>
          <p:cNvPr id="35848" name="Rectangle 8">
            <a:extLst>
              <a:ext uri="{FF2B5EF4-FFF2-40B4-BE49-F238E27FC236}">
                <a16:creationId xmlns:a16="http://schemas.microsoft.com/office/drawing/2014/main" id="{3955B2F0-986A-4820-86D4-EAF75CEA493C}"/>
              </a:ext>
            </a:extLst>
          </p:cNvPr>
          <p:cNvSpPr>
            <a:spLocks noChangeArrowheads="1"/>
          </p:cNvSpPr>
          <p:nvPr/>
        </p:nvSpPr>
        <p:spPr bwMode="auto">
          <a:xfrm>
            <a:off x="3643313" y="1968500"/>
            <a:ext cx="8420100" cy="36988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ts val="1000"/>
              </a:spcBef>
              <a:buClr>
                <a:schemeClr val="accent1"/>
              </a:buClr>
              <a:buFont typeface="Wingdings 3" panose="05040102010807070707" pitchFamily="18" charset="2"/>
              <a:buChar char=""/>
              <a:defRPr sz="3200">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marL="0" marR="0" lvl="0" indent="0" algn="l" defTabSz="457200" rtl="0" eaLnBrk="1" fontAlgn="base" latinLnBrk="0" hangingPunct="1">
              <a:lnSpc>
                <a:spcPct val="100000"/>
              </a:lnSpc>
              <a:spcBef>
                <a:spcPct val="0"/>
              </a:spcBef>
              <a:spcAft>
                <a:spcPct val="0"/>
              </a:spcAft>
              <a:buClrTx/>
              <a:buSzTx/>
              <a:buFontTx/>
              <a:buNone/>
              <a:tabLst/>
              <a:defRPr/>
            </a:pPr>
            <a:r>
              <a:rPr kumimoji="0" lang="fr-FR" altLang="fr-FR" sz="1800" b="0" i="0" u="none" strike="noStrike" kern="1200" cap="none" spc="0" normalizeH="0" baseline="0" noProof="0">
                <a:ln>
                  <a:noFill/>
                </a:ln>
                <a:solidFill>
                  <a:srgbClr val="FF0000"/>
                </a:solidFill>
                <a:effectLst/>
                <a:uLnTx/>
                <a:uFillTx/>
                <a:latin typeface="Arial" panose="020B0604020202020204" pitchFamily="34" charset="0"/>
                <a:ea typeface="+mn-ea"/>
                <a:cs typeface="Arial" panose="020B0604020202020204" pitchFamily="34" charset="0"/>
              </a:rPr>
              <a:t>                                                    </a:t>
            </a:r>
            <a:r>
              <a:rPr kumimoji="0" lang="fr-FR" altLang="fr-FR" sz="1800" b="0" i="0" u="sng" strike="noStrike" kern="1200" cap="none" spc="0" normalizeH="0" baseline="0" noProof="0">
                <a:ln>
                  <a:noFill/>
                </a:ln>
                <a:solidFill>
                  <a:srgbClr val="FF0000"/>
                </a:solidFill>
                <a:effectLst/>
                <a:uLnTx/>
                <a:uFillTx/>
                <a:latin typeface="Arial" panose="020B0604020202020204" pitchFamily="34" charset="0"/>
                <a:ea typeface="+mn-ea"/>
                <a:cs typeface="Arial" panose="020B0604020202020204" pitchFamily="34" charset="0"/>
              </a:rPr>
              <a:t>Vue en plan</a:t>
            </a:r>
            <a:endParaRPr kumimoji="0" lang="fr-FR" altLang="fr-FR" sz="1800" b="0" i="0" u="none" strike="noStrike" kern="1200" cap="none" spc="0" normalizeH="0" baseline="0" noProof="0">
              <a:ln>
                <a:noFill/>
              </a:ln>
              <a:solidFill>
                <a:srgbClr val="FF0000"/>
              </a:solidFill>
              <a:effectLst/>
              <a:uLnTx/>
              <a:uFillTx/>
              <a:latin typeface="Arial" panose="020B0604020202020204" pitchFamily="34" charset="0"/>
              <a:ea typeface="+mn-ea"/>
              <a:cs typeface="Arial" panose="020B0604020202020204" pitchFamily="34" charset="0"/>
            </a:endParaRPr>
          </a:p>
        </p:txBody>
      </p:sp>
      <p:pic>
        <p:nvPicPr>
          <p:cNvPr id="35849" name="Picture 2">
            <a:extLst>
              <a:ext uri="{FF2B5EF4-FFF2-40B4-BE49-F238E27FC236}">
                <a16:creationId xmlns:a16="http://schemas.microsoft.com/office/drawing/2014/main" id="{2D28D509-4F9A-4866-8032-B45AC126B09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l="2316" t="1724" r="363" b="9508"/>
          <a:stretch>
            <a:fillRect/>
          </a:stretch>
        </p:blipFill>
        <p:spPr bwMode="auto">
          <a:xfrm>
            <a:off x="3667125" y="2392363"/>
            <a:ext cx="8396288" cy="304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Sous-titre 6">
            <a:extLst>
              <a:ext uri="{FF2B5EF4-FFF2-40B4-BE49-F238E27FC236}">
                <a16:creationId xmlns:a16="http://schemas.microsoft.com/office/drawing/2014/main" id="{96BF7211-033A-410F-9B93-F9955DC4172C}"/>
              </a:ext>
            </a:extLst>
          </p:cNvPr>
          <p:cNvSpPr txBox="1">
            <a:spLocks/>
          </p:cNvSpPr>
          <p:nvPr/>
        </p:nvSpPr>
        <p:spPr bwMode="auto">
          <a:xfrm>
            <a:off x="1749425" y="676275"/>
            <a:ext cx="89154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ts val="1000"/>
              </a:spcBef>
              <a:buClr>
                <a:schemeClr val="accent1"/>
              </a:buClr>
              <a:buFont typeface="Wingdings 3" panose="05040102010807070707" pitchFamily="18" charset="2"/>
              <a:buChar char=""/>
              <a:defRPr sz="3200">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marL="0" marR="0" lvl="0" indent="0" algn="l" defTabSz="457200" rtl="0" eaLnBrk="1" fontAlgn="base" latinLnBrk="0" hangingPunct="1">
              <a:lnSpc>
                <a:spcPct val="100000"/>
              </a:lnSpc>
              <a:spcBef>
                <a:spcPts val="1000"/>
              </a:spcBef>
              <a:spcAft>
                <a:spcPct val="0"/>
              </a:spcAft>
              <a:buClr>
                <a:srgbClr val="A53010"/>
              </a:buClr>
              <a:buSzTx/>
              <a:buFont typeface="Wingdings 3" panose="05040102010807070707" pitchFamily="18" charset="2"/>
              <a:buNone/>
              <a:tabLst/>
              <a:defRPr/>
            </a:pPr>
            <a:r>
              <a:rPr kumimoji="0" lang="fr-FR" altLang="fr-FR" sz="2000" b="1" i="0" u="none" strike="noStrike" kern="1200" cap="none" spc="0" normalizeH="0" baseline="0" noProof="0">
                <a:ln>
                  <a:noFill/>
                </a:ln>
                <a:solidFill>
                  <a:srgbClr val="C00000"/>
                </a:solidFill>
                <a:effectLst/>
                <a:uLnTx/>
                <a:uFillTx/>
                <a:latin typeface="Century Gothic" panose="020B0502020202020204" pitchFamily="34" charset="0"/>
                <a:ea typeface="+mn-ea"/>
                <a:cs typeface="Arial" panose="020B0604020202020204" pitchFamily="34" charset="0"/>
              </a:rPr>
              <a:t>EXTENSION DE LA ZI HAD SOUALEM - VOIES D’ACCÈS ET PÉRIPHÉRIQUES</a:t>
            </a:r>
          </a:p>
        </p:txBody>
      </p:sp>
      <p:sp>
        <p:nvSpPr>
          <p:cNvPr id="6" name="Titre 1">
            <a:extLst>
              <a:ext uri="{FF2B5EF4-FFF2-40B4-BE49-F238E27FC236}">
                <a16:creationId xmlns:a16="http://schemas.microsoft.com/office/drawing/2014/main" id="{327C0187-78D1-49E3-AD18-03FD5FBA6E23}"/>
              </a:ext>
            </a:extLst>
          </p:cNvPr>
          <p:cNvSpPr txBox="1">
            <a:spLocks/>
          </p:cNvSpPr>
          <p:nvPr/>
        </p:nvSpPr>
        <p:spPr>
          <a:xfrm>
            <a:off x="1158875" y="271463"/>
            <a:ext cx="10355263" cy="415925"/>
          </a:xfrm>
          <a:prstGeom prst="rect">
            <a:avLst/>
          </a:prstGeom>
        </p:spPr>
        <p:txBody>
          <a:bodyPr>
            <a:normAutofit fontScale="97500"/>
          </a:bodyPr>
          <a:lst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marL="0" marR="0" lvl="0" indent="0" algn="ctr" defTabSz="457200" rtl="0" eaLnBrk="1" fontAlgn="auto" latinLnBrk="0" hangingPunct="1">
              <a:lnSpc>
                <a:spcPct val="100000"/>
              </a:lnSpc>
              <a:spcBef>
                <a:spcPct val="0"/>
              </a:spcBef>
              <a:spcAft>
                <a:spcPts val="0"/>
              </a:spcAft>
              <a:buClrTx/>
              <a:buSzTx/>
              <a:buFontTx/>
              <a:buNone/>
              <a:tabLst/>
              <a:defRPr/>
            </a:pPr>
            <a:r>
              <a:rPr kumimoji="0" lang="fr-FR" sz="800" b="1" i="0" u="none" strike="noStrike" kern="1200" cap="none" spc="0" normalizeH="0" baseline="0" noProof="0" dirty="0">
                <a:ln>
                  <a:noFill/>
                </a:ln>
                <a:solidFill>
                  <a:prstClr val="black">
                    <a:lumMod val="85000"/>
                    <a:lumOff val="15000"/>
                  </a:prstClr>
                </a:solidFill>
                <a:effectLst/>
                <a:uLnTx/>
                <a:uFillTx/>
                <a:latin typeface="Century Gothic"/>
                <a:ea typeface="+mj-ea"/>
                <a:cs typeface="+mj-cs"/>
              </a:rPr>
              <a:t>LA MAITRISE D’ŒUVRE DE LA REVITALISATION DES ZONES INDUSTRIELLES DE BOUZNIKA ET HAD SOUALEM ET LEURS EXTENSIONS ET LE DEVELOPPEMENT D’UNE NOUVELLE ZONE INDUSTRIELLE A SAHEL LAKHYAYTA</a:t>
            </a:r>
          </a:p>
        </p:txBody>
      </p:sp>
      <p:pic>
        <p:nvPicPr>
          <p:cNvPr id="36868" name="Image 6">
            <a:extLst>
              <a:ext uri="{FF2B5EF4-FFF2-40B4-BE49-F238E27FC236}">
                <a16:creationId xmlns:a16="http://schemas.microsoft.com/office/drawing/2014/main" id="{40EC2939-560B-4C64-B0BF-898386AFCBAE}"/>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63600" y="234950"/>
            <a:ext cx="411163" cy="452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6869" name="Espace réservé du contenu 10">
            <a:extLst>
              <a:ext uri="{FF2B5EF4-FFF2-40B4-BE49-F238E27FC236}">
                <a16:creationId xmlns:a16="http://schemas.microsoft.com/office/drawing/2014/main" id="{E0D501CB-5F2C-4C05-913D-24DF43021CCF}"/>
              </a:ext>
            </a:extLst>
          </p:cNvPr>
          <p:cNvSpPr>
            <a:spLocks noGrp="1"/>
          </p:cNvSpPr>
          <p:nvPr>
            <p:ph idx="1"/>
          </p:nvPr>
        </p:nvSpPr>
        <p:spPr>
          <a:xfrm>
            <a:off x="430213" y="2125663"/>
            <a:ext cx="4152900" cy="1725612"/>
          </a:xfrm>
          <a:solidFill>
            <a:schemeClr val="bg1"/>
          </a:solidFill>
        </p:spPr>
        <p:txBody>
          <a:bodyPr/>
          <a:lstStyle/>
          <a:p>
            <a:pPr eaLnBrk="1" hangingPunct="1">
              <a:buFont typeface="Wingdings 3" panose="05040102010807070707" pitchFamily="18" charset="2"/>
              <a:buNone/>
            </a:pPr>
            <a:r>
              <a:rPr lang="fr-FR" altLang="fr-FR" sz="1400" u="sng"/>
              <a:t>Structure chaussée</a:t>
            </a:r>
          </a:p>
          <a:p>
            <a:pPr eaLnBrk="1" hangingPunct="1">
              <a:buFont typeface="Wingdings 3" panose="05040102010807070707" pitchFamily="18" charset="2"/>
              <a:buNone/>
            </a:pPr>
            <a:r>
              <a:rPr lang="fr-FR" altLang="fr-FR" sz="1400"/>
              <a:t> </a:t>
            </a:r>
            <a:r>
              <a:rPr lang="fr-FR" altLang="fr-FR" sz="1400" b="1"/>
              <a:t>- CF      = 35 cm</a:t>
            </a:r>
          </a:p>
          <a:p>
            <a:pPr eaLnBrk="1" hangingPunct="1">
              <a:buFont typeface="Wingdings 3" panose="05040102010807070707" pitchFamily="18" charset="2"/>
              <a:buNone/>
            </a:pPr>
            <a:r>
              <a:rPr lang="fr-FR" altLang="fr-FR" sz="1400" b="1"/>
              <a:t> - GNF1 = 40 cm</a:t>
            </a:r>
          </a:p>
          <a:p>
            <a:pPr eaLnBrk="1" hangingPunct="1">
              <a:buFont typeface="Wingdings 3" panose="05040102010807070707" pitchFamily="18" charset="2"/>
              <a:buNone/>
            </a:pPr>
            <a:r>
              <a:rPr lang="fr-FR" altLang="fr-FR" sz="1400" b="1"/>
              <a:t>- GBB    = 10 cm</a:t>
            </a:r>
            <a:endParaRPr lang="fr-FR" altLang="fr-FR" sz="1400" u="sng"/>
          </a:p>
          <a:p>
            <a:pPr eaLnBrk="1" hangingPunct="1">
              <a:buFont typeface="Wingdings 3" panose="05040102010807070707" pitchFamily="18" charset="2"/>
              <a:buNone/>
            </a:pPr>
            <a:r>
              <a:rPr lang="fr-FR" altLang="fr-FR" sz="1400" b="1"/>
              <a:t>- EB       = 6 cm</a:t>
            </a:r>
            <a:endParaRPr lang="fr-FR" altLang="fr-FR" sz="1400" u="sng"/>
          </a:p>
          <a:p>
            <a:pPr eaLnBrk="1" hangingPunct="1">
              <a:buFont typeface="Wingdings 3" panose="05040102010807070707" pitchFamily="18" charset="2"/>
              <a:buNone/>
            </a:pPr>
            <a:endParaRPr lang="fr-FR" altLang="fr-FR" sz="1200" b="1"/>
          </a:p>
          <a:p>
            <a:pPr eaLnBrk="1" hangingPunct="1">
              <a:buFont typeface="Wingdings 3" panose="05040102010807070707" pitchFamily="18" charset="2"/>
              <a:buNone/>
            </a:pPr>
            <a:endParaRPr lang="fr-FR" altLang="fr-FR" sz="1200"/>
          </a:p>
          <a:p>
            <a:pPr eaLnBrk="1" hangingPunct="1">
              <a:buFont typeface="Wingdings 3" panose="05040102010807070707" pitchFamily="18" charset="2"/>
              <a:buNone/>
            </a:pPr>
            <a:endParaRPr lang="fr-FR" altLang="fr-FR" sz="1200"/>
          </a:p>
          <a:p>
            <a:pPr eaLnBrk="1" hangingPunct="1">
              <a:buFont typeface="Wingdings" panose="05000000000000000000" pitchFamily="2" charset="2"/>
              <a:buChar char="§"/>
            </a:pPr>
            <a:endParaRPr lang="fr-FR" altLang="fr-FR" sz="1200"/>
          </a:p>
          <a:p>
            <a:pPr eaLnBrk="1" hangingPunct="1"/>
            <a:endParaRPr lang="fr-FR" altLang="fr-FR" sz="1200"/>
          </a:p>
          <a:p>
            <a:pPr eaLnBrk="1" hangingPunct="1"/>
            <a:endParaRPr lang="fr-FR" altLang="fr-FR" sz="1200"/>
          </a:p>
          <a:p>
            <a:pPr eaLnBrk="1" hangingPunct="1">
              <a:buFont typeface="Wingdings 3" panose="05040102010807070707" pitchFamily="18" charset="2"/>
              <a:buNone/>
            </a:pPr>
            <a:endParaRPr lang="fr-FR" altLang="fr-FR" sz="1600"/>
          </a:p>
        </p:txBody>
      </p:sp>
      <p:sp>
        <p:nvSpPr>
          <p:cNvPr id="36870" name="Espace réservé du numéro de diapositive 1">
            <a:extLst>
              <a:ext uri="{FF2B5EF4-FFF2-40B4-BE49-F238E27FC236}">
                <a16:creationId xmlns:a16="http://schemas.microsoft.com/office/drawing/2014/main" id="{DB7085C6-6122-4761-900A-16E011EEDDB8}"/>
              </a:ext>
            </a:extLst>
          </p:cNvPr>
          <p:cNvSpPr>
            <a:spLocks noGrp="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ts val="1000"/>
              </a:spcBef>
              <a:buClr>
                <a:schemeClr val="accent1"/>
              </a:buClr>
              <a:buFont typeface="Wingdings 3" panose="05040102010807070707" pitchFamily="18" charset="2"/>
              <a:buChar char=""/>
              <a:defRPr sz="3200">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marL="0" marR="0" lvl="0" indent="0" algn="r" defTabSz="457200" rtl="0" eaLnBrk="1" fontAlgn="base" latinLnBrk="0" hangingPunct="1">
              <a:lnSpc>
                <a:spcPct val="100000"/>
              </a:lnSpc>
              <a:spcBef>
                <a:spcPct val="0"/>
              </a:spcBef>
              <a:spcAft>
                <a:spcPct val="0"/>
              </a:spcAft>
              <a:buClrTx/>
              <a:buSzTx/>
              <a:buFontTx/>
              <a:buNone/>
              <a:tabLst/>
              <a:defRPr/>
            </a:pPr>
            <a:fld id="{A2CA972B-4C48-464E-BCAA-2512C3199199}" type="slidenum">
              <a:rPr kumimoji="0" lang="en-US" altLang="fr-FR" sz="2000" b="0" i="0" u="none" strike="noStrike" kern="1200" cap="none" spc="0" normalizeH="0" baseline="0" noProof="0" smtClean="0">
                <a:ln>
                  <a:noFill/>
                </a:ln>
                <a:solidFill>
                  <a:srgbClr val="FEFFFF"/>
                </a:solidFill>
                <a:effectLst/>
                <a:uLnTx/>
                <a:uFillTx/>
                <a:latin typeface="Century Gothic" panose="020B0502020202020204" pitchFamily="34" charset="0"/>
                <a:ea typeface="+mn-ea"/>
                <a:cs typeface="Arial" panose="020B0604020202020204" pitchFamily="34" charset="0"/>
              </a:rPr>
              <a:pPr marL="0" marR="0" lvl="0" indent="0" algn="r" defTabSz="457200" rtl="0" eaLnBrk="1" fontAlgn="base" latinLnBrk="0" hangingPunct="1">
                <a:lnSpc>
                  <a:spcPct val="100000"/>
                </a:lnSpc>
                <a:spcBef>
                  <a:spcPct val="0"/>
                </a:spcBef>
                <a:spcAft>
                  <a:spcPct val="0"/>
                </a:spcAft>
                <a:buClrTx/>
                <a:buSzTx/>
                <a:buFontTx/>
                <a:buNone/>
                <a:tabLst/>
                <a:defRPr/>
              </a:pPr>
              <a:t>17</a:t>
            </a:fld>
            <a:endParaRPr kumimoji="0" lang="en-US" altLang="fr-FR" sz="2000" b="0" i="0" u="none" strike="noStrike" kern="1200" cap="none" spc="0" normalizeH="0" baseline="0" noProof="0">
              <a:ln>
                <a:noFill/>
              </a:ln>
              <a:solidFill>
                <a:srgbClr val="FEFFFF"/>
              </a:solidFill>
              <a:effectLst/>
              <a:uLnTx/>
              <a:uFillTx/>
              <a:latin typeface="Century Gothic" panose="020B0502020202020204" pitchFamily="34" charset="0"/>
              <a:ea typeface="+mn-ea"/>
              <a:cs typeface="Arial" panose="020B0604020202020204" pitchFamily="34" charset="0"/>
            </a:endParaRPr>
          </a:p>
        </p:txBody>
      </p:sp>
      <p:sp>
        <p:nvSpPr>
          <p:cNvPr id="36871" name="Sous-titre 6">
            <a:extLst>
              <a:ext uri="{FF2B5EF4-FFF2-40B4-BE49-F238E27FC236}">
                <a16:creationId xmlns:a16="http://schemas.microsoft.com/office/drawing/2014/main" id="{6759428C-EF4D-40AD-AD00-7649D63BF67C}"/>
              </a:ext>
            </a:extLst>
          </p:cNvPr>
          <p:cNvSpPr txBox="1">
            <a:spLocks/>
          </p:cNvSpPr>
          <p:nvPr/>
        </p:nvSpPr>
        <p:spPr bwMode="auto">
          <a:xfrm>
            <a:off x="1790700" y="1162050"/>
            <a:ext cx="89154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ts val="1000"/>
              </a:spcBef>
              <a:buClr>
                <a:schemeClr val="accent1"/>
              </a:buClr>
              <a:buFont typeface="Wingdings 3" panose="05040102010807070707" pitchFamily="18" charset="2"/>
              <a:buChar char=""/>
              <a:defRPr sz="3200">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marL="0" marR="0" lvl="0" indent="0" algn="l" defTabSz="457200" rtl="0" eaLnBrk="1" fontAlgn="base" latinLnBrk="0" hangingPunct="1">
              <a:lnSpc>
                <a:spcPct val="100000"/>
              </a:lnSpc>
              <a:spcBef>
                <a:spcPts val="1000"/>
              </a:spcBef>
              <a:spcAft>
                <a:spcPct val="0"/>
              </a:spcAft>
              <a:buClr>
                <a:srgbClr val="A53010"/>
              </a:buClr>
              <a:buSzTx/>
              <a:buFont typeface="Wingdings 3" panose="05040102010807070707" pitchFamily="18" charset="2"/>
              <a:buNone/>
              <a:tabLst/>
              <a:defRPr/>
            </a:pPr>
            <a:r>
              <a:rPr kumimoji="0" lang="fr-FR" altLang="fr-FR" sz="1800" b="1" i="0" u="none" strike="noStrike" kern="1200" cap="none" spc="0" normalizeH="0" baseline="0" noProof="0">
                <a:ln>
                  <a:noFill/>
                </a:ln>
                <a:solidFill>
                  <a:srgbClr val="00B050"/>
                </a:solidFill>
                <a:effectLst/>
                <a:uLnTx/>
                <a:uFillTx/>
                <a:latin typeface="Century Gothic" panose="020B0502020202020204" pitchFamily="34" charset="0"/>
                <a:ea typeface="+mn-ea"/>
                <a:cs typeface="Arial" panose="020B0604020202020204" pitchFamily="34" charset="0"/>
              </a:rPr>
              <a:t>a/ VOIES D’ACCÈS</a:t>
            </a:r>
          </a:p>
        </p:txBody>
      </p:sp>
      <p:sp>
        <p:nvSpPr>
          <p:cNvPr id="36872" name="Rectangle 10">
            <a:extLst>
              <a:ext uri="{FF2B5EF4-FFF2-40B4-BE49-F238E27FC236}">
                <a16:creationId xmlns:a16="http://schemas.microsoft.com/office/drawing/2014/main" id="{3C1530B4-208E-4F14-8BF3-0FE2E16DA9FF}"/>
              </a:ext>
            </a:extLst>
          </p:cNvPr>
          <p:cNvSpPr>
            <a:spLocks noChangeArrowheads="1"/>
          </p:cNvSpPr>
          <p:nvPr/>
        </p:nvSpPr>
        <p:spPr bwMode="auto">
          <a:xfrm>
            <a:off x="374650" y="3963988"/>
            <a:ext cx="11650663" cy="369887"/>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ts val="1000"/>
              </a:spcBef>
              <a:buClr>
                <a:schemeClr val="accent1"/>
              </a:buClr>
              <a:buFont typeface="Wingdings 3" panose="05040102010807070707" pitchFamily="18" charset="2"/>
              <a:buChar char=""/>
              <a:defRPr sz="3200">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marL="0" marR="0" lvl="0" indent="0" algn="l" defTabSz="457200" rtl="0" eaLnBrk="1" fontAlgn="base" latinLnBrk="0" hangingPunct="1">
              <a:lnSpc>
                <a:spcPct val="100000"/>
              </a:lnSpc>
              <a:spcBef>
                <a:spcPct val="0"/>
              </a:spcBef>
              <a:spcAft>
                <a:spcPct val="0"/>
              </a:spcAft>
              <a:buClrTx/>
              <a:buSzTx/>
              <a:buFontTx/>
              <a:buNone/>
              <a:tabLst/>
              <a:defRPr/>
            </a:pPr>
            <a:r>
              <a:rPr kumimoji="0" lang="fr-FR" altLang="fr-FR" sz="1800" b="0" i="0" u="none" strike="noStrike" kern="1200" cap="none" spc="0" normalizeH="0" baseline="0" noProof="0">
                <a:ln>
                  <a:noFill/>
                </a:ln>
                <a:solidFill>
                  <a:srgbClr val="FF0000"/>
                </a:solidFill>
                <a:effectLst/>
                <a:uLnTx/>
                <a:uFillTx/>
                <a:latin typeface="Arial" panose="020B0604020202020204" pitchFamily="34" charset="0"/>
                <a:ea typeface="+mn-ea"/>
                <a:cs typeface="Arial" panose="020B0604020202020204" pitchFamily="34" charset="0"/>
              </a:rPr>
              <a:t>                                                                          </a:t>
            </a:r>
            <a:r>
              <a:rPr kumimoji="0" lang="fr-FR" altLang="fr-FR" sz="1800" b="0" i="0" u="sng" strike="noStrike" kern="1200" cap="none" spc="0" normalizeH="0" baseline="0" noProof="0">
                <a:ln>
                  <a:noFill/>
                </a:ln>
                <a:solidFill>
                  <a:srgbClr val="FF0000"/>
                </a:solidFill>
                <a:effectLst/>
                <a:uLnTx/>
                <a:uFillTx/>
                <a:latin typeface="Arial" panose="020B0604020202020204" pitchFamily="34" charset="0"/>
                <a:ea typeface="+mn-ea"/>
                <a:cs typeface="Arial" panose="020B0604020202020204" pitchFamily="34" charset="0"/>
              </a:rPr>
              <a:t>Profil en travers type</a:t>
            </a:r>
          </a:p>
        </p:txBody>
      </p:sp>
      <p:sp>
        <p:nvSpPr>
          <p:cNvPr id="12" name="Espace réservé du contenu 10">
            <a:extLst>
              <a:ext uri="{FF2B5EF4-FFF2-40B4-BE49-F238E27FC236}">
                <a16:creationId xmlns:a16="http://schemas.microsoft.com/office/drawing/2014/main" id="{57A038C9-33F7-48C6-A8CC-BB2A80BC7FC7}"/>
              </a:ext>
            </a:extLst>
          </p:cNvPr>
          <p:cNvSpPr txBox="1">
            <a:spLocks/>
          </p:cNvSpPr>
          <p:nvPr/>
        </p:nvSpPr>
        <p:spPr bwMode="auto">
          <a:xfrm>
            <a:off x="6427788" y="2063750"/>
            <a:ext cx="5597525" cy="1801813"/>
          </a:xfrm>
          <a:prstGeom prst="rect">
            <a:avLst/>
          </a:prstGeom>
          <a:solidFill>
            <a:schemeClr val="bg1"/>
          </a:solidFill>
          <a:ln w="9525">
            <a:noFill/>
            <a:miter lim="800000"/>
            <a:headEnd/>
            <a:tailEnd/>
          </a:ln>
        </p:spPr>
        <p:txBody>
          <a:bodyPr/>
          <a:lstStyle/>
          <a:p>
            <a:pPr marL="342900" marR="0" lvl="0" indent="-342900" algn="l" defTabSz="457200" rtl="0" eaLnBrk="1" fontAlgn="base" latinLnBrk="0" hangingPunct="1">
              <a:lnSpc>
                <a:spcPct val="100000"/>
              </a:lnSpc>
              <a:spcBef>
                <a:spcPts val="1000"/>
              </a:spcBef>
              <a:spcAft>
                <a:spcPct val="0"/>
              </a:spcAft>
              <a:buClr>
                <a:srgbClr val="A53010"/>
              </a:buClr>
              <a:buSzTx/>
              <a:buFont typeface="Wingdings 3" pitchFamily="18" charset="2"/>
              <a:buNone/>
              <a:tabLst/>
              <a:defRPr/>
            </a:pPr>
            <a:r>
              <a:rPr kumimoji="0" lang="fr-FR" sz="1400" b="0" i="0" u="sng" strike="noStrike" kern="1200" cap="none" spc="0" normalizeH="0" baseline="0" noProof="0" dirty="0">
                <a:ln>
                  <a:noFill/>
                </a:ln>
                <a:solidFill>
                  <a:srgbClr val="404040"/>
                </a:solidFill>
                <a:effectLst/>
                <a:uLnTx/>
                <a:uFillTx/>
                <a:latin typeface="Century Gothic"/>
                <a:ea typeface="+mn-ea"/>
                <a:cs typeface="Arial" panose="020B0604020202020204" pitchFamily="34" charset="0"/>
              </a:rPr>
              <a:t>Structure  trottoir                                                        </a:t>
            </a:r>
          </a:p>
          <a:p>
            <a:pPr marL="342900" marR="0" lvl="0" indent="-342900" algn="l" defTabSz="457200" rtl="0" eaLnBrk="1" fontAlgn="base" latinLnBrk="0" hangingPunct="1">
              <a:lnSpc>
                <a:spcPct val="100000"/>
              </a:lnSpc>
              <a:spcBef>
                <a:spcPts val="1000"/>
              </a:spcBef>
              <a:spcAft>
                <a:spcPct val="0"/>
              </a:spcAft>
              <a:buClr>
                <a:srgbClr val="A53010"/>
              </a:buClr>
              <a:buSzTx/>
              <a:buFont typeface="Wingdings 3" pitchFamily="18" charset="2"/>
              <a:buNone/>
              <a:tabLst/>
              <a:defRPr/>
            </a:pPr>
            <a:r>
              <a:rPr kumimoji="0" lang="fr-FR" sz="1400" b="1" i="0" u="none" strike="noStrike" kern="1200" cap="none" spc="0" normalizeH="0" baseline="0" noProof="0" dirty="0">
                <a:ln>
                  <a:noFill/>
                </a:ln>
                <a:solidFill>
                  <a:srgbClr val="404040"/>
                </a:solidFill>
                <a:effectLst/>
                <a:uLnTx/>
                <a:uFillTx/>
                <a:latin typeface="Century Gothic"/>
                <a:ea typeface="+mn-ea"/>
                <a:cs typeface="Arial" panose="020B0604020202020204" pitchFamily="34" charset="0"/>
              </a:rPr>
              <a:t>- GNA   = 15 cm</a:t>
            </a:r>
          </a:p>
          <a:p>
            <a:pPr marL="342900" marR="0" lvl="0" indent="-342900" algn="l" defTabSz="457200" rtl="0" eaLnBrk="1" fontAlgn="base" latinLnBrk="0" hangingPunct="1">
              <a:lnSpc>
                <a:spcPct val="100000"/>
              </a:lnSpc>
              <a:spcBef>
                <a:spcPts val="1000"/>
              </a:spcBef>
              <a:spcAft>
                <a:spcPct val="0"/>
              </a:spcAft>
              <a:buClr>
                <a:srgbClr val="A53010"/>
              </a:buClr>
              <a:buSzTx/>
              <a:buFont typeface="Wingdings 3" pitchFamily="18" charset="2"/>
              <a:buNone/>
              <a:tabLst/>
              <a:defRPr/>
            </a:pPr>
            <a:r>
              <a:rPr kumimoji="0" lang="fr-FR" sz="1400" b="1" i="0" u="none" strike="noStrike" kern="1200" cap="none" spc="0" normalizeH="0" baseline="0" noProof="0" dirty="0">
                <a:ln>
                  <a:noFill/>
                </a:ln>
                <a:solidFill>
                  <a:srgbClr val="404040"/>
                </a:solidFill>
                <a:effectLst/>
                <a:uLnTx/>
                <a:uFillTx/>
                <a:latin typeface="Century Gothic"/>
                <a:ea typeface="+mn-ea"/>
                <a:cs typeface="Arial" panose="020B0604020202020204" pitchFamily="34" charset="0"/>
              </a:rPr>
              <a:t>- béton = 10 cm</a:t>
            </a:r>
          </a:p>
          <a:p>
            <a:pPr marL="342900" marR="0" lvl="0" indent="-342900" algn="l" defTabSz="457200" rtl="0" eaLnBrk="1" fontAlgn="base" latinLnBrk="0" hangingPunct="1">
              <a:lnSpc>
                <a:spcPct val="100000"/>
              </a:lnSpc>
              <a:spcBef>
                <a:spcPts val="1000"/>
              </a:spcBef>
              <a:spcAft>
                <a:spcPct val="0"/>
              </a:spcAft>
              <a:buClr>
                <a:srgbClr val="A53010"/>
              </a:buClr>
              <a:buSzTx/>
              <a:buFont typeface="Wingdings 3" pitchFamily="18" charset="2"/>
              <a:buNone/>
              <a:tabLst/>
              <a:defRPr/>
            </a:pPr>
            <a:endParaRPr kumimoji="0" lang="fr-FR" sz="1200" b="1" i="0" u="none" strike="noStrike" kern="1200" cap="none" spc="0" normalizeH="0" baseline="0" noProof="0" dirty="0">
              <a:ln>
                <a:noFill/>
              </a:ln>
              <a:solidFill>
                <a:srgbClr val="404040"/>
              </a:solidFill>
              <a:effectLst/>
              <a:uLnTx/>
              <a:uFillTx/>
              <a:latin typeface="Century Gothic"/>
              <a:ea typeface="+mn-ea"/>
              <a:cs typeface="Arial" panose="020B0604020202020204" pitchFamily="34" charset="0"/>
            </a:endParaRPr>
          </a:p>
          <a:p>
            <a:pPr marL="342900" marR="0" lvl="0" indent="-342900" algn="l" defTabSz="457200" rtl="0" eaLnBrk="1" fontAlgn="base" latinLnBrk="0" hangingPunct="1">
              <a:lnSpc>
                <a:spcPct val="100000"/>
              </a:lnSpc>
              <a:spcBef>
                <a:spcPts val="1000"/>
              </a:spcBef>
              <a:spcAft>
                <a:spcPct val="0"/>
              </a:spcAft>
              <a:buClr>
                <a:srgbClr val="A53010"/>
              </a:buClr>
              <a:buSzTx/>
              <a:buFont typeface="Wingdings 3" pitchFamily="18" charset="2"/>
              <a:buNone/>
              <a:tabLst/>
              <a:defRPr/>
            </a:pPr>
            <a:endParaRPr kumimoji="0" lang="fr-FR" sz="1200" b="0" i="0" u="none" strike="noStrike" kern="1200" cap="none" spc="0" normalizeH="0" baseline="0" noProof="0" dirty="0">
              <a:ln>
                <a:noFill/>
              </a:ln>
              <a:solidFill>
                <a:srgbClr val="404040"/>
              </a:solidFill>
              <a:effectLst/>
              <a:uLnTx/>
              <a:uFillTx/>
              <a:latin typeface="Century Gothic"/>
              <a:ea typeface="+mn-ea"/>
              <a:cs typeface="Arial" panose="020B0604020202020204" pitchFamily="34" charset="0"/>
            </a:endParaRPr>
          </a:p>
          <a:p>
            <a:pPr marL="342900" marR="0" lvl="0" indent="-342900" algn="l" defTabSz="457200" rtl="0" eaLnBrk="1" fontAlgn="base" latinLnBrk="0" hangingPunct="1">
              <a:lnSpc>
                <a:spcPct val="100000"/>
              </a:lnSpc>
              <a:spcBef>
                <a:spcPts val="1000"/>
              </a:spcBef>
              <a:spcAft>
                <a:spcPct val="0"/>
              </a:spcAft>
              <a:buClr>
                <a:srgbClr val="A53010"/>
              </a:buClr>
              <a:buSzTx/>
              <a:buFont typeface="Wingdings 3" pitchFamily="18" charset="2"/>
              <a:buNone/>
              <a:tabLst/>
              <a:defRPr/>
            </a:pPr>
            <a:endParaRPr kumimoji="0" lang="fr-FR" sz="1200" b="0" i="0" u="none" strike="noStrike" kern="1200" cap="none" spc="0" normalizeH="0" baseline="0" noProof="0" dirty="0">
              <a:ln>
                <a:noFill/>
              </a:ln>
              <a:solidFill>
                <a:srgbClr val="404040"/>
              </a:solidFill>
              <a:effectLst/>
              <a:uLnTx/>
              <a:uFillTx/>
              <a:latin typeface="Century Gothic"/>
              <a:ea typeface="+mn-ea"/>
              <a:cs typeface="Arial" panose="020B0604020202020204" pitchFamily="34" charset="0"/>
            </a:endParaRPr>
          </a:p>
          <a:p>
            <a:pPr marL="342900" marR="0" lvl="0" indent="-342900" algn="l" defTabSz="457200" rtl="0" eaLnBrk="1" fontAlgn="base" latinLnBrk="0" hangingPunct="1">
              <a:lnSpc>
                <a:spcPct val="100000"/>
              </a:lnSpc>
              <a:spcBef>
                <a:spcPts val="1000"/>
              </a:spcBef>
              <a:spcAft>
                <a:spcPct val="0"/>
              </a:spcAft>
              <a:buClr>
                <a:srgbClr val="A53010"/>
              </a:buClr>
              <a:buSzTx/>
              <a:buFont typeface="Wingdings" pitchFamily="2" charset="2"/>
              <a:buChar char="§"/>
              <a:tabLst/>
              <a:defRPr/>
            </a:pPr>
            <a:endParaRPr kumimoji="0" lang="fr-FR" sz="1200" b="0" i="0" u="none" strike="noStrike" kern="1200" cap="none" spc="0" normalizeH="0" baseline="0" noProof="0" dirty="0">
              <a:ln>
                <a:noFill/>
              </a:ln>
              <a:solidFill>
                <a:srgbClr val="404040"/>
              </a:solidFill>
              <a:effectLst/>
              <a:uLnTx/>
              <a:uFillTx/>
              <a:latin typeface="Century Gothic"/>
              <a:ea typeface="+mn-ea"/>
              <a:cs typeface="Arial" panose="020B0604020202020204" pitchFamily="34" charset="0"/>
            </a:endParaRPr>
          </a:p>
          <a:p>
            <a:pPr marL="342900" marR="0" lvl="0" indent="-342900" algn="l" defTabSz="457200" rtl="0" eaLnBrk="1" fontAlgn="base" latinLnBrk="0" hangingPunct="1">
              <a:lnSpc>
                <a:spcPct val="100000"/>
              </a:lnSpc>
              <a:spcBef>
                <a:spcPts val="1000"/>
              </a:spcBef>
              <a:spcAft>
                <a:spcPct val="0"/>
              </a:spcAft>
              <a:buClr>
                <a:srgbClr val="A53010"/>
              </a:buClr>
              <a:buSzTx/>
              <a:buFont typeface="Wingdings 3" pitchFamily="18" charset="2"/>
              <a:buChar char=""/>
              <a:tabLst/>
              <a:defRPr/>
            </a:pPr>
            <a:endParaRPr kumimoji="0" lang="fr-FR" sz="1200" b="0" i="0" u="none" strike="noStrike" kern="1200" cap="none" spc="0" normalizeH="0" baseline="0" noProof="0" dirty="0">
              <a:ln>
                <a:noFill/>
              </a:ln>
              <a:solidFill>
                <a:srgbClr val="404040"/>
              </a:solidFill>
              <a:effectLst/>
              <a:uLnTx/>
              <a:uFillTx/>
              <a:latin typeface="Century Gothic"/>
              <a:ea typeface="+mn-ea"/>
              <a:cs typeface="Arial" panose="020B0604020202020204" pitchFamily="34" charset="0"/>
            </a:endParaRPr>
          </a:p>
          <a:p>
            <a:pPr marL="342900" marR="0" lvl="0" indent="-342900" algn="l" defTabSz="457200" rtl="0" eaLnBrk="1" fontAlgn="base" latinLnBrk="0" hangingPunct="1">
              <a:lnSpc>
                <a:spcPct val="100000"/>
              </a:lnSpc>
              <a:spcBef>
                <a:spcPts val="1000"/>
              </a:spcBef>
              <a:spcAft>
                <a:spcPct val="0"/>
              </a:spcAft>
              <a:buClr>
                <a:srgbClr val="A53010"/>
              </a:buClr>
              <a:buSzTx/>
              <a:buFont typeface="Wingdings 3" pitchFamily="18" charset="2"/>
              <a:buChar char=""/>
              <a:tabLst/>
              <a:defRPr/>
            </a:pPr>
            <a:endParaRPr kumimoji="0" lang="fr-FR" sz="1200" b="0" i="0" u="none" strike="noStrike" kern="1200" cap="none" spc="0" normalizeH="0" baseline="0" noProof="0" dirty="0">
              <a:ln>
                <a:noFill/>
              </a:ln>
              <a:solidFill>
                <a:srgbClr val="404040"/>
              </a:solidFill>
              <a:effectLst/>
              <a:uLnTx/>
              <a:uFillTx/>
              <a:latin typeface="Century Gothic"/>
              <a:ea typeface="+mn-ea"/>
              <a:cs typeface="Arial" panose="020B0604020202020204" pitchFamily="34" charset="0"/>
            </a:endParaRPr>
          </a:p>
          <a:p>
            <a:pPr marL="342900" marR="0" lvl="0" indent="-342900" algn="l" defTabSz="457200" rtl="0" eaLnBrk="1" fontAlgn="base" latinLnBrk="0" hangingPunct="1">
              <a:lnSpc>
                <a:spcPct val="100000"/>
              </a:lnSpc>
              <a:spcBef>
                <a:spcPts val="1000"/>
              </a:spcBef>
              <a:spcAft>
                <a:spcPct val="0"/>
              </a:spcAft>
              <a:buClr>
                <a:srgbClr val="A53010"/>
              </a:buClr>
              <a:buSzTx/>
              <a:buFont typeface="Wingdings 3" pitchFamily="18" charset="2"/>
              <a:buNone/>
              <a:tabLst/>
              <a:defRPr/>
            </a:pPr>
            <a:endParaRPr kumimoji="0" lang="fr-FR" sz="1600" b="0" i="0" u="none" strike="noStrike" kern="1200" cap="none" spc="0" normalizeH="0" baseline="0" noProof="0" dirty="0">
              <a:ln>
                <a:noFill/>
              </a:ln>
              <a:solidFill>
                <a:srgbClr val="404040"/>
              </a:solidFill>
              <a:effectLst/>
              <a:uLnTx/>
              <a:uFillTx/>
              <a:latin typeface="Century Gothic"/>
              <a:ea typeface="+mn-ea"/>
              <a:cs typeface="Arial" panose="020B0604020202020204" pitchFamily="34" charset="0"/>
            </a:endParaRPr>
          </a:p>
        </p:txBody>
      </p:sp>
      <p:sp>
        <p:nvSpPr>
          <p:cNvPr id="13" name="Espace réservé du contenu 10">
            <a:extLst>
              <a:ext uri="{FF2B5EF4-FFF2-40B4-BE49-F238E27FC236}">
                <a16:creationId xmlns:a16="http://schemas.microsoft.com/office/drawing/2014/main" id="{A4BB74FF-83F6-4960-B32B-6121A53E75D2}"/>
              </a:ext>
            </a:extLst>
          </p:cNvPr>
          <p:cNvSpPr txBox="1">
            <a:spLocks/>
          </p:cNvSpPr>
          <p:nvPr/>
        </p:nvSpPr>
        <p:spPr bwMode="auto">
          <a:xfrm>
            <a:off x="430213" y="1668463"/>
            <a:ext cx="11553825" cy="395287"/>
          </a:xfrm>
          <a:prstGeom prst="rect">
            <a:avLst/>
          </a:prstGeom>
          <a:solidFill>
            <a:schemeClr val="bg1"/>
          </a:solidFill>
          <a:ln w="9525">
            <a:noFill/>
            <a:miter lim="800000"/>
            <a:headEnd/>
            <a:tailEnd/>
          </a:ln>
        </p:spPr>
        <p:txBody>
          <a:bodyPr/>
          <a:lstStyle/>
          <a:p>
            <a:pPr marL="342900" marR="0" lvl="0" indent="-342900" algn="l" defTabSz="457200" rtl="0" eaLnBrk="1" fontAlgn="base" latinLnBrk="0" hangingPunct="1">
              <a:lnSpc>
                <a:spcPct val="100000"/>
              </a:lnSpc>
              <a:spcBef>
                <a:spcPts val="1000"/>
              </a:spcBef>
              <a:spcAft>
                <a:spcPct val="0"/>
              </a:spcAft>
              <a:buClr>
                <a:srgbClr val="A53010"/>
              </a:buClr>
              <a:buSzTx/>
              <a:buFont typeface="Wingdings 3" pitchFamily="18" charset="2"/>
              <a:buChar char=""/>
              <a:tabLst/>
              <a:defRPr/>
            </a:pPr>
            <a:r>
              <a:rPr kumimoji="0" lang="fr-FR" sz="1600" b="1" i="0" u="sng" strike="noStrike" kern="1200" cap="none" spc="0" normalizeH="0" baseline="0" noProof="0" dirty="0">
                <a:ln>
                  <a:noFill/>
                </a:ln>
                <a:solidFill>
                  <a:srgbClr val="404040"/>
                </a:solidFill>
                <a:effectLst/>
                <a:uLnTx/>
                <a:uFillTx/>
                <a:latin typeface="Century Gothic"/>
                <a:ea typeface="+mn-ea"/>
                <a:cs typeface="Arial" panose="020B0604020202020204" pitchFamily="34" charset="0"/>
              </a:rPr>
              <a:t>Voie d’accès n° 2</a:t>
            </a:r>
          </a:p>
          <a:p>
            <a:pPr marL="342900" marR="0" lvl="0" indent="-342900" algn="l" defTabSz="457200" rtl="0" eaLnBrk="1" fontAlgn="base" latinLnBrk="0" hangingPunct="1">
              <a:lnSpc>
                <a:spcPct val="100000"/>
              </a:lnSpc>
              <a:spcBef>
                <a:spcPts val="1000"/>
              </a:spcBef>
              <a:spcAft>
                <a:spcPct val="0"/>
              </a:spcAft>
              <a:buClr>
                <a:srgbClr val="A53010"/>
              </a:buClr>
              <a:buSzTx/>
              <a:buFont typeface="Wingdings 3" pitchFamily="18" charset="2"/>
              <a:buNone/>
              <a:tabLst/>
              <a:defRPr/>
            </a:pPr>
            <a:endParaRPr kumimoji="0" lang="fr-FR" sz="1400" b="1" i="0" u="none" strike="noStrike" kern="1200" cap="none" spc="0" normalizeH="0" baseline="0" noProof="0" dirty="0">
              <a:ln>
                <a:noFill/>
              </a:ln>
              <a:solidFill>
                <a:srgbClr val="404040"/>
              </a:solidFill>
              <a:effectLst/>
              <a:uLnTx/>
              <a:uFillTx/>
              <a:latin typeface="Century Gothic"/>
              <a:ea typeface="+mn-ea"/>
              <a:cs typeface="Arial" panose="020B0604020202020204" pitchFamily="34" charset="0"/>
            </a:endParaRPr>
          </a:p>
          <a:p>
            <a:pPr marL="342900" marR="0" lvl="0" indent="-342900" algn="l" defTabSz="457200" rtl="0" eaLnBrk="1" fontAlgn="base" latinLnBrk="0" hangingPunct="1">
              <a:lnSpc>
                <a:spcPct val="100000"/>
              </a:lnSpc>
              <a:spcBef>
                <a:spcPts val="1000"/>
              </a:spcBef>
              <a:spcAft>
                <a:spcPct val="0"/>
              </a:spcAft>
              <a:buClr>
                <a:srgbClr val="A53010"/>
              </a:buClr>
              <a:buSzTx/>
              <a:buFont typeface="Wingdings 3" pitchFamily="18" charset="2"/>
              <a:buNone/>
              <a:tabLst/>
              <a:defRPr/>
            </a:pPr>
            <a:endParaRPr kumimoji="0" lang="fr-FR" sz="1400" b="0" i="0" u="none" strike="noStrike" kern="1200" cap="none" spc="0" normalizeH="0" baseline="0" noProof="0" dirty="0">
              <a:ln>
                <a:noFill/>
              </a:ln>
              <a:solidFill>
                <a:srgbClr val="404040"/>
              </a:solidFill>
              <a:effectLst/>
              <a:uLnTx/>
              <a:uFillTx/>
              <a:latin typeface="Century Gothic"/>
              <a:ea typeface="+mn-ea"/>
              <a:cs typeface="Arial" panose="020B0604020202020204" pitchFamily="34" charset="0"/>
            </a:endParaRPr>
          </a:p>
          <a:p>
            <a:pPr marL="342900" marR="0" lvl="0" indent="-342900" algn="l" defTabSz="457200" rtl="0" eaLnBrk="1" fontAlgn="base" latinLnBrk="0" hangingPunct="1">
              <a:lnSpc>
                <a:spcPct val="100000"/>
              </a:lnSpc>
              <a:spcBef>
                <a:spcPts val="1000"/>
              </a:spcBef>
              <a:spcAft>
                <a:spcPct val="0"/>
              </a:spcAft>
              <a:buClr>
                <a:srgbClr val="A53010"/>
              </a:buClr>
              <a:buSzTx/>
              <a:buFont typeface="Wingdings 3" pitchFamily="18" charset="2"/>
              <a:buNone/>
              <a:tabLst/>
              <a:defRPr/>
            </a:pPr>
            <a:endParaRPr kumimoji="0" lang="fr-FR" sz="1400" b="0" i="0" u="none" strike="noStrike" kern="1200" cap="none" spc="0" normalizeH="0" baseline="0" noProof="0" dirty="0">
              <a:ln>
                <a:noFill/>
              </a:ln>
              <a:solidFill>
                <a:srgbClr val="404040"/>
              </a:solidFill>
              <a:effectLst/>
              <a:uLnTx/>
              <a:uFillTx/>
              <a:latin typeface="Century Gothic"/>
              <a:ea typeface="+mn-ea"/>
              <a:cs typeface="Arial" panose="020B0604020202020204" pitchFamily="34" charset="0"/>
            </a:endParaRPr>
          </a:p>
          <a:p>
            <a:pPr marL="342900" marR="0" lvl="0" indent="-342900" algn="l" defTabSz="457200" rtl="0" eaLnBrk="1" fontAlgn="base" latinLnBrk="0" hangingPunct="1">
              <a:lnSpc>
                <a:spcPct val="100000"/>
              </a:lnSpc>
              <a:spcBef>
                <a:spcPts val="1000"/>
              </a:spcBef>
              <a:spcAft>
                <a:spcPct val="0"/>
              </a:spcAft>
              <a:buClr>
                <a:srgbClr val="A53010"/>
              </a:buClr>
              <a:buSzTx/>
              <a:buFont typeface="Wingdings" pitchFamily="2" charset="2"/>
              <a:buChar char="§"/>
              <a:tabLst/>
              <a:defRPr/>
            </a:pPr>
            <a:endParaRPr kumimoji="0" lang="fr-FR" sz="1400" b="0" i="0" u="none" strike="noStrike" kern="1200" cap="none" spc="0" normalizeH="0" baseline="0" noProof="0" dirty="0">
              <a:ln>
                <a:noFill/>
              </a:ln>
              <a:solidFill>
                <a:srgbClr val="404040"/>
              </a:solidFill>
              <a:effectLst/>
              <a:uLnTx/>
              <a:uFillTx/>
              <a:latin typeface="Century Gothic"/>
              <a:ea typeface="+mn-ea"/>
              <a:cs typeface="Arial" panose="020B0604020202020204" pitchFamily="34" charset="0"/>
            </a:endParaRPr>
          </a:p>
          <a:p>
            <a:pPr marL="342900" marR="0" lvl="0" indent="-342900" algn="l" defTabSz="457200" rtl="0" eaLnBrk="1" fontAlgn="base" latinLnBrk="0" hangingPunct="1">
              <a:lnSpc>
                <a:spcPct val="100000"/>
              </a:lnSpc>
              <a:spcBef>
                <a:spcPts val="1000"/>
              </a:spcBef>
              <a:spcAft>
                <a:spcPct val="0"/>
              </a:spcAft>
              <a:buClr>
                <a:srgbClr val="A53010"/>
              </a:buClr>
              <a:buSzTx/>
              <a:buFont typeface="Wingdings 3" pitchFamily="18" charset="2"/>
              <a:buChar char=""/>
              <a:tabLst/>
              <a:defRPr/>
            </a:pPr>
            <a:endParaRPr kumimoji="0" lang="fr-FR" sz="1400" b="0" i="0" u="none" strike="noStrike" kern="1200" cap="none" spc="0" normalizeH="0" baseline="0" noProof="0" dirty="0">
              <a:ln>
                <a:noFill/>
              </a:ln>
              <a:solidFill>
                <a:srgbClr val="404040"/>
              </a:solidFill>
              <a:effectLst/>
              <a:uLnTx/>
              <a:uFillTx/>
              <a:latin typeface="Century Gothic"/>
              <a:ea typeface="+mn-ea"/>
              <a:cs typeface="Arial" panose="020B0604020202020204" pitchFamily="34" charset="0"/>
            </a:endParaRPr>
          </a:p>
          <a:p>
            <a:pPr marL="342900" marR="0" lvl="0" indent="-342900" algn="l" defTabSz="457200" rtl="0" eaLnBrk="1" fontAlgn="base" latinLnBrk="0" hangingPunct="1">
              <a:lnSpc>
                <a:spcPct val="100000"/>
              </a:lnSpc>
              <a:spcBef>
                <a:spcPts val="1000"/>
              </a:spcBef>
              <a:spcAft>
                <a:spcPct val="0"/>
              </a:spcAft>
              <a:buClr>
                <a:srgbClr val="A53010"/>
              </a:buClr>
              <a:buSzTx/>
              <a:buFont typeface="Wingdings 3" pitchFamily="18" charset="2"/>
              <a:buChar char=""/>
              <a:tabLst/>
              <a:defRPr/>
            </a:pPr>
            <a:endParaRPr kumimoji="0" lang="fr-FR" sz="1400" b="0" i="0" u="none" strike="noStrike" kern="1200" cap="none" spc="0" normalizeH="0" baseline="0" noProof="0" dirty="0">
              <a:ln>
                <a:noFill/>
              </a:ln>
              <a:solidFill>
                <a:srgbClr val="404040"/>
              </a:solidFill>
              <a:effectLst/>
              <a:uLnTx/>
              <a:uFillTx/>
              <a:latin typeface="Century Gothic"/>
              <a:ea typeface="+mn-ea"/>
              <a:cs typeface="Arial" panose="020B0604020202020204" pitchFamily="34" charset="0"/>
            </a:endParaRPr>
          </a:p>
          <a:p>
            <a:pPr marL="342900" marR="0" lvl="0" indent="-342900" algn="l" defTabSz="457200" rtl="0" eaLnBrk="1" fontAlgn="base" latinLnBrk="0" hangingPunct="1">
              <a:lnSpc>
                <a:spcPct val="100000"/>
              </a:lnSpc>
              <a:spcBef>
                <a:spcPts val="1000"/>
              </a:spcBef>
              <a:spcAft>
                <a:spcPct val="0"/>
              </a:spcAft>
              <a:buClr>
                <a:srgbClr val="A53010"/>
              </a:buClr>
              <a:buSzTx/>
              <a:buFont typeface="Wingdings 3" pitchFamily="18" charset="2"/>
              <a:buNone/>
              <a:tabLst/>
              <a:defRPr/>
            </a:pPr>
            <a:endParaRPr kumimoji="0" lang="fr-FR" sz="1800" b="0" i="0" u="none" strike="noStrike" kern="1200" cap="none" spc="0" normalizeH="0" baseline="0" noProof="0" dirty="0">
              <a:ln>
                <a:noFill/>
              </a:ln>
              <a:solidFill>
                <a:srgbClr val="404040"/>
              </a:solidFill>
              <a:effectLst/>
              <a:uLnTx/>
              <a:uFillTx/>
              <a:latin typeface="Century Gothic"/>
              <a:ea typeface="+mn-ea"/>
              <a:cs typeface="Arial" panose="020B0604020202020204" pitchFamily="34" charset="0"/>
            </a:endParaRPr>
          </a:p>
        </p:txBody>
      </p:sp>
      <p:pic>
        <p:nvPicPr>
          <p:cNvPr id="36875" name="Picture 4">
            <a:extLst>
              <a:ext uri="{FF2B5EF4-FFF2-40B4-BE49-F238E27FC236}">
                <a16:creationId xmlns:a16="http://schemas.microsoft.com/office/drawing/2014/main" id="{E5B5F6B0-80E3-4750-B3BD-D2B2E70C40A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117850" y="4435475"/>
            <a:ext cx="5554663" cy="2297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7890" name="Picture 2">
            <a:extLst>
              <a:ext uri="{FF2B5EF4-FFF2-40B4-BE49-F238E27FC236}">
                <a16:creationId xmlns:a16="http://schemas.microsoft.com/office/drawing/2014/main" id="{6CA0334C-582A-4F94-A780-650DB8AB8AD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r="-195" b="23048"/>
          <a:stretch>
            <a:fillRect/>
          </a:stretch>
        </p:blipFill>
        <p:spPr bwMode="auto">
          <a:xfrm>
            <a:off x="4341813" y="1773238"/>
            <a:ext cx="7670800" cy="2965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7891" name="Sous-titre 6">
            <a:extLst>
              <a:ext uri="{FF2B5EF4-FFF2-40B4-BE49-F238E27FC236}">
                <a16:creationId xmlns:a16="http://schemas.microsoft.com/office/drawing/2014/main" id="{DF7279AA-A2D4-4DEB-A61B-27069D6208E9}"/>
              </a:ext>
            </a:extLst>
          </p:cNvPr>
          <p:cNvSpPr txBox="1">
            <a:spLocks/>
          </p:cNvSpPr>
          <p:nvPr/>
        </p:nvSpPr>
        <p:spPr bwMode="auto">
          <a:xfrm>
            <a:off x="1749425" y="496888"/>
            <a:ext cx="89154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ts val="1000"/>
              </a:spcBef>
              <a:buClr>
                <a:schemeClr val="accent1"/>
              </a:buClr>
              <a:buFont typeface="Wingdings 3" panose="05040102010807070707" pitchFamily="18" charset="2"/>
              <a:buChar char=""/>
              <a:defRPr sz="3200">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marL="0" marR="0" lvl="0" indent="0" algn="l" defTabSz="457200" rtl="0" eaLnBrk="1" fontAlgn="base" latinLnBrk="0" hangingPunct="1">
              <a:lnSpc>
                <a:spcPct val="100000"/>
              </a:lnSpc>
              <a:spcBef>
                <a:spcPts val="1000"/>
              </a:spcBef>
              <a:spcAft>
                <a:spcPct val="0"/>
              </a:spcAft>
              <a:buClr>
                <a:srgbClr val="A53010"/>
              </a:buClr>
              <a:buSzTx/>
              <a:buFont typeface="Wingdings 3" panose="05040102010807070707" pitchFamily="18" charset="2"/>
              <a:buNone/>
              <a:tabLst/>
              <a:defRPr/>
            </a:pPr>
            <a:r>
              <a:rPr kumimoji="0" lang="fr-FR" altLang="fr-FR" sz="2000" b="1" i="0" u="none" strike="noStrike" kern="1200" cap="none" spc="0" normalizeH="0" baseline="0" noProof="0">
                <a:ln>
                  <a:noFill/>
                </a:ln>
                <a:solidFill>
                  <a:srgbClr val="C00000"/>
                </a:solidFill>
                <a:effectLst/>
                <a:uLnTx/>
                <a:uFillTx/>
                <a:latin typeface="Century Gothic" panose="020B0502020202020204" pitchFamily="34" charset="0"/>
                <a:ea typeface="+mn-ea"/>
                <a:cs typeface="Arial" panose="020B0604020202020204" pitchFamily="34" charset="0"/>
              </a:rPr>
              <a:t>EXTENSION DE LA ZI HAD SOUALEM - VOIES D’ACCÈS ET PÉRIPHÉRIQUES</a:t>
            </a:r>
          </a:p>
        </p:txBody>
      </p:sp>
      <p:sp>
        <p:nvSpPr>
          <p:cNvPr id="6" name="Titre 1">
            <a:extLst>
              <a:ext uri="{FF2B5EF4-FFF2-40B4-BE49-F238E27FC236}">
                <a16:creationId xmlns:a16="http://schemas.microsoft.com/office/drawing/2014/main" id="{DD82F531-75E1-44C5-AEF9-4DA10623D6A0}"/>
              </a:ext>
            </a:extLst>
          </p:cNvPr>
          <p:cNvSpPr txBox="1">
            <a:spLocks/>
          </p:cNvSpPr>
          <p:nvPr/>
        </p:nvSpPr>
        <p:spPr>
          <a:xfrm>
            <a:off x="1158875" y="271463"/>
            <a:ext cx="10355263" cy="415925"/>
          </a:xfrm>
          <a:prstGeom prst="rect">
            <a:avLst/>
          </a:prstGeom>
        </p:spPr>
        <p:txBody>
          <a:bodyPr>
            <a:normAutofit fontScale="97500"/>
          </a:bodyPr>
          <a:lst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marL="0" marR="0" lvl="0" indent="0" algn="ctr" defTabSz="457200" rtl="0" eaLnBrk="1" fontAlgn="auto" latinLnBrk="0" hangingPunct="1">
              <a:lnSpc>
                <a:spcPct val="100000"/>
              </a:lnSpc>
              <a:spcBef>
                <a:spcPct val="0"/>
              </a:spcBef>
              <a:spcAft>
                <a:spcPts val="0"/>
              </a:spcAft>
              <a:buClrTx/>
              <a:buSzTx/>
              <a:buFontTx/>
              <a:buNone/>
              <a:tabLst/>
              <a:defRPr/>
            </a:pPr>
            <a:r>
              <a:rPr kumimoji="0" lang="fr-FR" sz="800" b="1" i="0" u="none" strike="noStrike" kern="1200" cap="none" spc="0" normalizeH="0" baseline="0" noProof="0" dirty="0">
                <a:ln>
                  <a:noFill/>
                </a:ln>
                <a:solidFill>
                  <a:prstClr val="black">
                    <a:lumMod val="85000"/>
                    <a:lumOff val="15000"/>
                  </a:prstClr>
                </a:solidFill>
                <a:effectLst/>
                <a:uLnTx/>
                <a:uFillTx/>
                <a:latin typeface="Century Gothic"/>
                <a:ea typeface="+mj-ea"/>
                <a:cs typeface="+mj-cs"/>
              </a:rPr>
              <a:t>LA MAITRISE D’ŒUVRE DE LA REVITALISATION DES ZONES INDUSTRIELLES DE BOUZNIKA ET HAD SOUALEM ET LEURS EXTENSIONS ET LE DEVELOPPEMENT D’UNE NOUVELLE ZONE INDUSTRIELLE A SAHEL LAKHYAYTA</a:t>
            </a:r>
          </a:p>
        </p:txBody>
      </p:sp>
      <p:pic>
        <p:nvPicPr>
          <p:cNvPr id="37893" name="Image 6">
            <a:extLst>
              <a:ext uri="{FF2B5EF4-FFF2-40B4-BE49-F238E27FC236}">
                <a16:creationId xmlns:a16="http://schemas.microsoft.com/office/drawing/2014/main" id="{611AF604-6205-44DB-BF61-EC3F5CE19651}"/>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63600" y="234950"/>
            <a:ext cx="411163" cy="452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7894" name="Espace réservé du contenu 10">
            <a:extLst>
              <a:ext uri="{FF2B5EF4-FFF2-40B4-BE49-F238E27FC236}">
                <a16:creationId xmlns:a16="http://schemas.microsoft.com/office/drawing/2014/main" id="{9181542D-A2F3-420E-A13A-1916B5102B6C}"/>
              </a:ext>
            </a:extLst>
          </p:cNvPr>
          <p:cNvSpPr>
            <a:spLocks noGrp="1"/>
          </p:cNvSpPr>
          <p:nvPr>
            <p:ph idx="1"/>
          </p:nvPr>
        </p:nvSpPr>
        <p:spPr>
          <a:xfrm>
            <a:off x="290513" y="1330325"/>
            <a:ext cx="3851275" cy="373063"/>
          </a:xfrm>
          <a:solidFill>
            <a:schemeClr val="bg1"/>
          </a:solidFill>
        </p:spPr>
        <p:txBody>
          <a:bodyPr/>
          <a:lstStyle/>
          <a:p>
            <a:pPr eaLnBrk="1" hangingPunct="1"/>
            <a:r>
              <a:rPr lang="fr-FR" altLang="fr-FR" sz="1400" b="1" u="sng"/>
              <a:t>Voie d’accès n° 2</a:t>
            </a:r>
          </a:p>
          <a:p>
            <a:pPr eaLnBrk="1" hangingPunct="1">
              <a:buFont typeface="Wingdings 3" panose="05040102010807070707" pitchFamily="18" charset="2"/>
              <a:buNone/>
            </a:pPr>
            <a:endParaRPr lang="fr-FR" altLang="fr-FR" sz="1400" b="1"/>
          </a:p>
          <a:p>
            <a:pPr eaLnBrk="1" hangingPunct="1">
              <a:buFont typeface="Wingdings 3" panose="05040102010807070707" pitchFamily="18" charset="2"/>
              <a:buNone/>
            </a:pPr>
            <a:endParaRPr lang="fr-FR" altLang="fr-FR" sz="1400"/>
          </a:p>
          <a:p>
            <a:pPr eaLnBrk="1" hangingPunct="1">
              <a:buFont typeface="Wingdings" panose="05000000000000000000" pitchFamily="2" charset="2"/>
              <a:buChar char="§"/>
            </a:pPr>
            <a:endParaRPr lang="fr-FR" altLang="fr-FR" sz="1400"/>
          </a:p>
          <a:p>
            <a:pPr eaLnBrk="1" hangingPunct="1"/>
            <a:endParaRPr lang="fr-FR" altLang="fr-FR" sz="1400"/>
          </a:p>
          <a:p>
            <a:pPr eaLnBrk="1" hangingPunct="1"/>
            <a:endParaRPr lang="fr-FR" altLang="fr-FR" sz="1400"/>
          </a:p>
          <a:p>
            <a:pPr eaLnBrk="1" hangingPunct="1">
              <a:buFont typeface="Wingdings 3" panose="05040102010807070707" pitchFamily="18" charset="2"/>
              <a:buNone/>
            </a:pPr>
            <a:endParaRPr lang="fr-FR" altLang="fr-FR" sz="1800"/>
          </a:p>
        </p:txBody>
      </p:sp>
      <p:sp>
        <p:nvSpPr>
          <p:cNvPr id="37895" name="Espace réservé du numéro de diapositive 1">
            <a:extLst>
              <a:ext uri="{FF2B5EF4-FFF2-40B4-BE49-F238E27FC236}">
                <a16:creationId xmlns:a16="http://schemas.microsoft.com/office/drawing/2014/main" id="{A424735F-DA19-40C2-8C4A-7137641A28C8}"/>
              </a:ext>
            </a:extLst>
          </p:cNvPr>
          <p:cNvSpPr>
            <a:spLocks noGrp="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ts val="1000"/>
              </a:spcBef>
              <a:buClr>
                <a:schemeClr val="accent1"/>
              </a:buClr>
              <a:buFont typeface="Wingdings 3" panose="05040102010807070707" pitchFamily="18" charset="2"/>
              <a:buChar char=""/>
              <a:defRPr sz="3200">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marL="0" marR="0" lvl="0" indent="0" algn="r" defTabSz="457200" rtl="0" eaLnBrk="1" fontAlgn="base" latinLnBrk="0" hangingPunct="1">
              <a:lnSpc>
                <a:spcPct val="100000"/>
              </a:lnSpc>
              <a:spcBef>
                <a:spcPct val="0"/>
              </a:spcBef>
              <a:spcAft>
                <a:spcPct val="0"/>
              </a:spcAft>
              <a:buClrTx/>
              <a:buSzTx/>
              <a:buFontTx/>
              <a:buNone/>
              <a:tabLst/>
              <a:defRPr/>
            </a:pPr>
            <a:fld id="{C3871190-C38D-4A91-8CD0-5C8A9340B0AC}" type="slidenum">
              <a:rPr kumimoji="0" lang="en-US" altLang="fr-FR" sz="2000" b="0" i="0" u="none" strike="noStrike" kern="1200" cap="none" spc="0" normalizeH="0" baseline="0" noProof="0" smtClean="0">
                <a:ln>
                  <a:noFill/>
                </a:ln>
                <a:solidFill>
                  <a:srgbClr val="FEFFFF"/>
                </a:solidFill>
                <a:effectLst/>
                <a:uLnTx/>
                <a:uFillTx/>
                <a:latin typeface="Century Gothic" panose="020B0502020202020204" pitchFamily="34" charset="0"/>
                <a:ea typeface="+mn-ea"/>
                <a:cs typeface="Arial" panose="020B0604020202020204" pitchFamily="34" charset="0"/>
              </a:rPr>
              <a:pPr marL="0" marR="0" lvl="0" indent="0" algn="r" defTabSz="457200" rtl="0" eaLnBrk="1" fontAlgn="base" latinLnBrk="0" hangingPunct="1">
                <a:lnSpc>
                  <a:spcPct val="100000"/>
                </a:lnSpc>
                <a:spcBef>
                  <a:spcPct val="0"/>
                </a:spcBef>
                <a:spcAft>
                  <a:spcPct val="0"/>
                </a:spcAft>
                <a:buClrTx/>
                <a:buSzTx/>
                <a:buFontTx/>
                <a:buNone/>
                <a:tabLst/>
                <a:defRPr/>
              </a:pPr>
              <a:t>18</a:t>
            </a:fld>
            <a:endParaRPr kumimoji="0" lang="en-US" altLang="fr-FR" sz="2000" b="0" i="0" u="none" strike="noStrike" kern="1200" cap="none" spc="0" normalizeH="0" baseline="0" noProof="0">
              <a:ln>
                <a:noFill/>
              </a:ln>
              <a:solidFill>
                <a:srgbClr val="FEFFFF"/>
              </a:solidFill>
              <a:effectLst/>
              <a:uLnTx/>
              <a:uFillTx/>
              <a:latin typeface="Century Gothic" panose="020B0502020202020204" pitchFamily="34" charset="0"/>
              <a:ea typeface="+mn-ea"/>
              <a:cs typeface="Arial" panose="020B0604020202020204" pitchFamily="34" charset="0"/>
            </a:endParaRPr>
          </a:p>
        </p:txBody>
      </p:sp>
      <p:sp>
        <p:nvSpPr>
          <p:cNvPr id="37896" name="Sous-titre 6">
            <a:extLst>
              <a:ext uri="{FF2B5EF4-FFF2-40B4-BE49-F238E27FC236}">
                <a16:creationId xmlns:a16="http://schemas.microsoft.com/office/drawing/2014/main" id="{409D69C6-8396-4F72-839A-B3A1BB225297}"/>
              </a:ext>
            </a:extLst>
          </p:cNvPr>
          <p:cNvSpPr txBox="1">
            <a:spLocks/>
          </p:cNvSpPr>
          <p:nvPr/>
        </p:nvSpPr>
        <p:spPr bwMode="auto">
          <a:xfrm>
            <a:off x="1804988" y="871538"/>
            <a:ext cx="8915400" cy="4175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ts val="1000"/>
              </a:spcBef>
              <a:buClr>
                <a:schemeClr val="accent1"/>
              </a:buClr>
              <a:buFont typeface="Wingdings 3" panose="05040102010807070707" pitchFamily="18" charset="2"/>
              <a:buChar char=""/>
              <a:defRPr sz="3200">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marL="0" marR="0" lvl="0" indent="0" algn="l" defTabSz="457200" rtl="0" eaLnBrk="1" fontAlgn="base" latinLnBrk="0" hangingPunct="1">
              <a:lnSpc>
                <a:spcPct val="100000"/>
              </a:lnSpc>
              <a:spcBef>
                <a:spcPts val="1000"/>
              </a:spcBef>
              <a:spcAft>
                <a:spcPct val="0"/>
              </a:spcAft>
              <a:buClr>
                <a:srgbClr val="A53010"/>
              </a:buClr>
              <a:buSzTx/>
              <a:buFont typeface="Wingdings 3" panose="05040102010807070707" pitchFamily="18" charset="2"/>
              <a:buNone/>
              <a:tabLst/>
              <a:defRPr/>
            </a:pPr>
            <a:r>
              <a:rPr kumimoji="0" lang="fr-FR" altLang="fr-FR" sz="1800" b="1" i="0" u="none" strike="noStrike" kern="1200" cap="none" spc="0" normalizeH="0" baseline="0" noProof="0">
                <a:ln>
                  <a:noFill/>
                </a:ln>
                <a:solidFill>
                  <a:srgbClr val="00B050"/>
                </a:solidFill>
                <a:effectLst/>
                <a:uLnTx/>
                <a:uFillTx/>
                <a:latin typeface="Century Gothic" panose="020B0502020202020204" pitchFamily="34" charset="0"/>
                <a:ea typeface="+mn-ea"/>
                <a:cs typeface="Arial" panose="020B0604020202020204" pitchFamily="34" charset="0"/>
              </a:rPr>
              <a:t>a/ VOIES D’ACCÈS</a:t>
            </a:r>
          </a:p>
        </p:txBody>
      </p:sp>
      <p:sp>
        <p:nvSpPr>
          <p:cNvPr id="37897" name="Rectangle 8">
            <a:extLst>
              <a:ext uri="{FF2B5EF4-FFF2-40B4-BE49-F238E27FC236}">
                <a16:creationId xmlns:a16="http://schemas.microsoft.com/office/drawing/2014/main" id="{81C33FDF-114E-4667-B157-D4D6121C27F1}"/>
              </a:ext>
            </a:extLst>
          </p:cNvPr>
          <p:cNvSpPr>
            <a:spLocks noChangeArrowheads="1"/>
          </p:cNvSpPr>
          <p:nvPr/>
        </p:nvSpPr>
        <p:spPr bwMode="auto">
          <a:xfrm>
            <a:off x="4281488" y="1331913"/>
            <a:ext cx="7840662" cy="369887"/>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ts val="1000"/>
              </a:spcBef>
              <a:buClr>
                <a:schemeClr val="accent1"/>
              </a:buClr>
              <a:buFont typeface="Wingdings 3" panose="05040102010807070707" pitchFamily="18" charset="2"/>
              <a:buChar char=""/>
              <a:defRPr sz="3200">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marL="0" marR="0" lvl="0" indent="0" algn="ctr" defTabSz="457200" rtl="0" eaLnBrk="1" fontAlgn="base" latinLnBrk="0" hangingPunct="1">
              <a:lnSpc>
                <a:spcPct val="100000"/>
              </a:lnSpc>
              <a:spcBef>
                <a:spcPct val="0"/>
              </a:spcBef>
              <a:spcAft>
                <a:spcPct val="0"/>
              </a:spcAft>
              <a:buClrTx/>
              <a:buSzTx/>
              <a:buFontTx/>
              <a:buNone/>
              <a:tabLst/>
              <a:defRPr/>
            </a:pPr>
            <a:r>
              <a:rPr kumimoji="0" lang="fr-FR" altLang="fr-FR" sz="1800" b="0" i="0" u="none" strike="noStrike" kern="1200" cap="none" spc="0" normalizeH="0" baseline="0" noProof="0">
                <a:ln>
                  <a:noFill/>
                </a:ln>
                <a:solidFill>
                  <a:srgbClr val="FF0000"/>
                </a:solidFill>
                <a:effectLst/>
                <a:uLnTx/>
                <a:uFillTx/>
                <a:latin typeface="Arial" panose="020B0604020202020204" pitchFamily="34" charset="0"/>
                <a:ea typeface="+mn-ea"/>
                <a:cs typeface="Arial" panose="020B0604020202020204" pitchFamily="34" charset="0"/>
              </a:rPr>
              <a:t>       </a:t>
            </a:r>
            <a:r>
              <a:rPr kumimoji="0" lang="fr-FR" altLang="fr-FR" sz="1800" b="0" i="0" u="sng" strike="noStrike" kern="1200" cap="none" spc="0" normalizeH="0" baseline="0" noProof="0">
                <a:ln>
                  <a:noFill/>
                </a:ln>
                <a:solidFill>
                  <a:srgbClr val="FF0000"/>
                </a:solidFill>
                <a:effectLst/>
                <a:uLnTx/>
                <a:uFillTx/>
                <a:latin typeface="Arial" panose="020B0604020202020204" pitchFamily="34" charset="0"/>
                <a:ea typeface="+mn-ea"/>
                <a:cs typeface="Arial" panose="020B0604020202020204" pitchFamily="34" charset="0"/>
              </a:rPr>
              <a:t>Vue en plan du réseau d’assainissement des eaux pluviales</a:t>
            </a:r>
            <a:endParaRPr kumimoji="0" lang="fr-FR" altLang="fr-FR" sz="1800" b="0" i="0" u="none" strike="noStrike" kern="1200" cap="none" spc="0" normalizeH="0" baseline="0" noProof="0">
              <a:ln>
                <a:noFill/>
              </a:ln>
              <a:solidFill>
                <a:srgbClr val="FF0000"/>
              </a:solidFill>
              <a:effectLst/>
              <a:uLnTx/>
              <a:uFillTx/>
              <a:latin typeface="Arial" panose="020B0604020202020204" pitchFamily="34" charset="0"/>
              <a:ea typeface="+mn-ea"/>
              <a:cs typeface="Arial" panose="020B0604020202020204" pitchFamily="34" charset="0"/>
            </a:endParaRPr>
          </a:p>
        </p:txBody>
      </p:sp>
      <p:sp>
        <p:nvSpPr>
          <p:cNvPr id="37898" name="Sous-titre 6">
            <a:extLst>
              <a:ext uri="{FF2B5EF4-FFF2-40B4-BE49-F238E27FC236}">
                <a16:creationId xmlns:a16="http://schemas.microsoft.com/office/drawing/2014/main" id="{B26479DF-11EB-421C-A776-FB08E6536214}"/>
              </a:ext>
            </a:extLst>
          </p:cNvPr>
          <p:cNvSpPr txBox="1">
            <a:spLocks/>
          </p:cNvSpPr>
          <p:nvPr/>
        </p:nvSpPr>
        <p:spPr bwMode="auto">
          <a:xfrm>
            <a:off x="277813" y="1771650"/>
            <a:ext cx="3892550" cy="325755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ts val="1000"/>
              </a:spcBef>
              <a:buClr>
                <a:schemeClr val="accent1"/>
              </a:buClr>
              <a:buFont typeface="Wingdings 3" panose="05040102010807070707" pitchFamily="18" charset="2"/>
              <a:buChar char=""/>
              <a:defRPr sz="3200">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marL="0" marR="0" lvl="0" indent="0" algn="l" defTabSz="457200" rtl="0" eaLnBrk="1" fontAlgn="base" latinLnBrk="0" hangingPunct="1">
              <a:lnSpc>
                <a:spcPct val="100000"/>
              </a:lnSpc>
              <a:spcBef>
                <a:spcPct val="0"/>
              </a:spcBef>
              <a:spcAft>
                <a:spcPct val="0"/>
              </a:spcAft>
              <a:buClrTx/>
              <a:buSzTx/>
              <a:buFont typeface="Wingdings" panose="05000000000000000000" pitchFamily="2" charset="2"/>
              <a:buChar char="Ø"/>
              <a:tabLst/>
              <a:defRPr/>
            </a:pPr>
            <a:r>
              <a:rPr kumimoji="0" lang="fr-FR" altLang="fr-FR" sz="1600" b="0"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rPr>
              <a:t> Les eaux pluviales de la voie d’accès n°2 sont collectées par des caniveaux sous trottoir qui seront rejetés directement dans le fossé projeté.</a:t>
            </a:r>
          </a:p>
          <a:p>
            <a:pPr marL="0" marR="0" lvl="0" indent="0" algn="l" defTabSz="457200" rtl="0" eaLnBrk="1" fontAlgn="base" latinLnBrk="0" hangingPunct="1">
              <a:lnSpc>
                <a:spcPct val="100000"/>
              </a:lnSpc>
              <a:spcBef>
                <a:spcPct val="0"/>
              </a:spcBef>
              <a:spcAft>
                <a:spcPct val="0"/>
              </a:spcAft>
              <a:buClrTx/>
              <a:buSzTx/>
              <a:buFont typeface="Wingdings" panose="05000000000000000000" pitchFamily="2" charset="2"/>
              <a:buChar char="Ø"/>
              <a:tabLst/>
              <a:defRPr/>
            </a:pPr>
            <a:endParaRPr kumimoji="0" lang="fr-FR" altLang="fr-FR" sz="1600" b="0"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endParaRPr>
          </a:p>
          <a:p>
            <a:pPr marL="0" marR="0" lvl="0" indent="0" algn="l" defTabSz="457200" rtl="0" eaLnBrk="1" fontAlgn="base" latinLnBrk="0" hangingPunct="1">
              <a:lnSpc>
                <a:spcPct val="100000"/>
              </a:lnSpc>
              <a:spcBef>
                <a:spcPct val="0"/>
              </a:spcBef>
              <a:spcAft>
                <a:spcPct val="0"/>
              </a:spcAft>
              <a:buClrTx/>
              <a:buSzTx/>
              <a:buFont typeface="Wingdings" panose="05000000000000000000" pitchFamily="2" charset="2"/>
              <a:buChar char="Ø"/>
              <a:tabLst/>
              <a:defRPr/>
            </a:pPr>
            <a:r>
              <a:rPr kumimoji="0" lang="fr-FR" altLang="fr-FR" sz="1600" b="0"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rPr>
              <a:t> Ouvrages à réaliser :</a:t>
            </a:r>
          </a:p>
          <a:p>
            <a:pPr marL="0" marR="0" lvl="0" indent="0" algn="l" defTabSz="457200" rtl="0" eaLnBrk="1" fontAlgn="base" latinLnBrk="0" hangingPunct="1">
              <a:lnSpc>
                <a:spcPct val="100000"/>
              </a:lnSpc>
              <a:spcBef>
                <a:spcPct val="0"/>
              </a:spcBef>
              <a:spcAft>
                <a:spcPct val="0"/>
              </a:spcAft>
              <a:buClrTx/>
              <a:buSzTx/>
              <a:buFontTx/>
              <a:buChar char="-"/>
              <a:tabLst/>
              <a:defRPr/>
            </a:pPr>
            <a:r>
              <a:rPr kumimoji="0" lang="fr-FR" altLang="fr-FR" sz="1600" b="0"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rPr>
              <a:t> Réalisation des caniveaux d’évacuation des eaux pluviales sous trottoir.</a:t>
            </a:r>
          </a:p>
          <a:p>
            <a:pPr marL="0" marR="0" lvl="0" indent="0" algn="l" defTabSz="457200" rtl="0" eaLnBrk="1" fontAlgn="base" latinLnBrk="0" hangingPunct="1">
              <a:lnSpc>
                <a:spcPct val="100000"/>
              </a:lnSpc>
              <a:spcBef>
                <a:spcPct val="0"/>
              </a:spcBef>
              <a:spcAft>
                <a:spcPct val="0"/>
              </a:spcAft>
              <a:buClrTx/>
              <a:buSzTx/>
              <a:buFontTx/>
              <a:buNone/>
              <a:tabLst/>
              <a:defRPr/>
            </a:pPr>
            <a:endParaRPr kumimoji="0" lang="fr-FR" altLang="fr-FR" sz="1600" b="0"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endParaRPr>
          </a:p>
          <a:p>
            <a:pPr marL="0" marR="0" lvl="0" indent="0" algn="l" defTabSz="457200" rtl="0" eaLnBrk="1" fontAlgn="base" latinLnBrk="0" hangingPunct="1">
              <a:lnSpc>
                <a:spcPct val="100000"/>
              </a:lnSpc>
              <a:spcBef>
                <a:spcPct val="0"/>
              </a:spcBef>
              <a:spcAft>
                <a:spcPct val="0"/>
              </a:spcAft>
              <a:buClrTx/>
              <a:buSzTx/>
              <a:buFontTx/>
              <a:buChar char="-"/>
              <a:tabLst/>
              <a:defRPr/>
            </a:pPr>
            <a:r>
              <a:rPr kumimoji="0" lang="fr-FR" altLang="fr-FR" sz="1600" b="0"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rPr>
              <a:t> Réalisation des fossés bétonnées.</a:t>
            </a:r>
          </a:p>
          <a:p>
            <a:pPr marL="0" marR="0" lvl="0" indent="0" algn="l" defTabSz="457200" rtl="0" eaLnBrk="1" fontAlgn="base" latinLnBrk="0" hangingPunct="1">
              <a:lnSpc>
                <a:spcPct val="100000"/>
              </a:lnSpc>
              <a:spcBef>
                <a:spcPct val="0"/>
              </a:spcBef>
              <a:spcAft>
                <a:spcPct val="0"/>
              </a:spcAft>
              <a:buClrTx/>
              <a:buSzTx/>
              <a:buFontTx/>
              <a:buChar char="-"/>
              <a:tabLst/>
              <a:defRPr/>
            </a:pPr>
            <a:endParaRPr kumimoji="0" lang="fr-FR" altLang="fr-FR" sz="1600" b="0"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endParaRPr>
          </a:p>
          <a:p>
            <a:pPr marL="0" marR="0" lvl="0" indent="0" algn="l" defTabSz="457200" rtl="0" eaLnBrk="1" fontAlgn="base" latinLnBrk="0" hangingPunct="1">
              <a:lnSpc>
                <a:spcPct val="100000"/>
              </a:lnSpc>
              <a:spcBef>
                <a:spcPct val="0"/>
              </a:spcBef>
              <a:spcAft>
                <a:spcPct val="0"/>
              </a:spcAft>
              <a:buClrTx/>
              <a:buSzTx/>
              <a:buFontTx/>
              <a:buChar char="-"/>
              <a:tabLst/>
              <a:defRPr/>
            </a:pPr>
            <a:r>
              <a:rPr kumimoji="0" lang="fr-FR" altLang="fr-FR" sz="1600" b="0"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rPr>
              <a:t> Réalisation des descentes d’eau sur le talus de la voie.</a:t>
            </a:r>
          </a:p>
          <a:p>
            <a:pPr marL="0" marR="0" lvl="0" indent="0" algn="l" defTabSz="457200" rtl="0" eaLnBrk="1" fontAlgn="base" latinLnBrk="0" hangingPunct="1">
              <a:lnSpc>
                <a:spcPct val="100000"/>
              </a:lnSpc>
              <a:spcBef>
                <a:spcPct val="0"/>
              </a:spcBef>
              <a:spcAft>
                <a:spcPct val="0"/>
              </a:spcAft>
              <a:buClrTx/>
              <a:buSzTx/>
              <a:buFontTx/>
              <a:buChar char="-"/>
              <a:tabLst/>
              <a:defRPr/>
            </a:pPr>
            <a:endParaRPr kumimoji="0" lang="fr-FR" altLang="fr-FR" sz="1600" b="0"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endParaRPr>
          </a:p>
        </p:txBody>
      </p:sp>
      <p:sp>
        <p:nvSpPr>
          <p:cNvPr id="14" name="Ellipse 13">
            <a:extLst>
              <a:ext uri="{FF2B5EF4-FFF2-40B4-BE49-F238E27FC236}">
                <a16:creationId xmlns:a16="http://schemas.microsoft.com/office/drawing/2014/main" id="{9D9753F7-7A11-4A71-8D30-527CF4CB4ED5}"/>
              </a:ext>
            </a:extLst>
          </p:cNvPr>
          <p:cNvSpPr/>
          <p:nvPr/>
        </p:nvSpPr>
        <p:spPr>
          <a:xfrm rot="16200000">
            <a:off x="6682582" y="3175793"/>
            <a:ext cx="711200" cy="1439863"/>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solidFill>
                  <a:srgbClr val="00B0F0"/>
                </a:solidFill>
              </a:ln>
              <a:solidFill>
                <a:prstClr val="white"/>
              </a:solidFill>
              <a:effectLst/>
              <a:uLnTx/>
              <a:uFillTx/>
              <a:latin typeface="Century Gothic"/>
              <a:ea typeface="+mn-ea"/>
              <a:cs typeface="+mn-cs"/>
            </a:endParaRPr>
          </a:p>
        </p:txBody>
      </p:sp>
      <p:cxnSp>
        <p:nvCxnSpPr>
          <p:cNvPr id="15" name="Connecteur droit avec flèche 14">
            <a:extLst>
              <a:ext uri="{FF2B5EF4-FFF2-40B4-BE49-F238E27FC236}">
                <a16:creationId xmlns:a16="http://schemas.microsoft.com/office/drawing/2014/main" id="{4366E9C7-2EA8-4F73-B547-D427978C7C1D}"/>
              </a:ext>
            </a:extLst>
          </p:cNvPr>
          <p:cNvCxnSpPr>
            <a:stCxn id="14" idx="2"/>
          </p:cNvCxnSpPr>
          <p:nvPr/>
        </p:nvCxnSpPr>
        <p:spPr>
          <a:xfrm rot="5400000">
            <a:off x="6565106" y="4474369"/>
            <a:ext cx="695325" cy="249238"/>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37901" name="Rectangle 22">
            <a:extLst>
              <a:ext uri="{FF2B5EF4-FFF2-40B4-BE49-F238E27FC236}">
                <a16:creationId xmlns:a16="http://schemas.microsoft.com/office/drawing/2014/main" id="{4726C2E6-B7C4-41B9-83B1-A955AF82B469}"/>
              </a:ext>
            </a:extLst>
          </p:cNvPr>
          <p:cNvSpPr>
            <a:spLocks noChangeArrowheads="1"/>
          </p:cNvSpPr>
          <p:nvPr/>
        </p:nvSpPr>
        <p:spPr bwMode="auto">
          <a:xfrm>
            <a:off x="2198688" y="5765800"/>
            <a:ext cx="1711325" cy="33972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ts val="1000"/>
              </a:spcBef>
              <a:buClr>
                <a:schemeClr val="accent1"/>
              </a:buClr>
              <a:buFont typeface="Wingdings 3" panose="05040102010807070707" pitchFamily="18" charset="2"/>
              <a:buChar char=""/>
              <a:defRPr sz="3200">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marL="0" marR="0" lvl="0" indent="0" algn="l" defTabSz="457200" rtl="0" eaLnBrk="1" fontAlgn="base" latinLnBrk="0" hangingPunct="1">
              <a:lnSpc>
                <a:spcPct val="100000"/>
              </a:lnSpc>
              <a:spcBef>
                <a:spcPct val="0"/>
              </a:spcBef>
              <a:spcAft>
                <a:spcPct val="0"/>
              </a:spcAft>
              <a:buClrTx/>
              <a:buSzTx/>
              <a:buFontTx/>
              <a:buNone/>
              <a:tabLst/>
              <a:defRPr/>
            </a:pPr>
            <a:r>
              <a:rPr kumimoji="0" lang="fr-FR" altLang="fr-FR" sz="1600" b="0" i="0" u="none" strike="noStrike" kern="1200" cap="none" spc="0" normalizeH="0" baseline="0" noProof="0">
                <a:ln>
                  <a:noFill/>
                </a:ln>
                <a:solidFill>
                  <a:srgbClr val="FF0000"/>
                </a:solidFill>
                <a:effectLst/>
                <a:uLnTx/>
                <a:uFillTx/>
                <a:latin typeface="Arial" panose="020B0604020202020204" pitchFamily="34" charset="0"/>
                <a:ea typeface="+mn-ea"/>
                <a:cs typeface="Arial" panose="020B0604020202020204" pitchFamily="34" charset="0"/>
              </a:rPr>
              <a:t>Descentes d’eau</a:t>
            </a:r>
          </a:p>
        </p:txBody>
      </p:sp>
      <p:pic>
        <p:nvPicPr>
          <p:cNvPr id="37902" name="Picture 3">
            <a:extLst>
              <a:ext uri="{FF2B5EF4-FFF2-40B4-BE49-F238E27FC236}">
                <a16:creationId xmlns:a16="http://schemas.microsoft.com/office/drawing/2014/main" id="{40587C2C-32AD-465C-A6EA-CA00F9CEDF5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559425" y="4964113"/>
            <a:ext cx="4332288" cy="1765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7903" name="Rectangle 22">
            <a:extLst>
              <a:ext uri="{FF2B5EF4-FFF2-40B4-BE49-F238E27FC236}">
                <a16:creationId xmlns:a16="http://schemas.microsoft.com/office/drawing/2014/main" id="{BFA58CFB-8448-4505-B48B-3292AE461931}"/>
              </a:ext>
            </a:extLst>
          </p:cNvPr>
          <p:cNvSpPr>
            <a:spLocks noChangeArrowheads="1"/>
          </p:cNvSpPr>
          <p:nvPr/>
        </p:nvSpPr>
        <p:spPr bwMode="auto">
          <a:xfrm>
            <a:off x="2171700" y="6307138"/>
            <a:ext cx="1654175" cy="338137"/>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ts val="1000"/>
              </a:spcBef>
              <a:buClr>
                <a:schemeClr val="accent1"/>
              </a:buClr>
              <a:buFont typeface="Wingdings 3" panose="05040102010807070707" pitchFamily="18" charset="2"/>
              <a:buChar char=""/>
              <a:defRPr sz="3200">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marL="0" marR="0" lvl="0" indent="0" algn="l" defTabSz="457200" rtl="0" eaLnBrk="1" fontAlgn="base" latinLnBrk="0" hangingPunct="1">
              <a:lnSpc>
                <a:spcPct val="100000"/>
              </a:lnSpc>
              <a:spcBef>
                <a:spcPct val="0"/>
              </a:spcBef>
              <a:spcAft>
                <a:spcPct val="0"/>
              </a:spcAft>
              <a:buClrTx/>
              <a:buSzTx/>
              <a:buFontTx/>
              <a:buNone/>
              <a:tabLst/>
              <a:defRPr/>
            </a:pPr>
            <a:r>
              <a:rPr kumimoji="0" lang="fr-FR" altLang="fr-FR" sz="1600" b="0" i="0" u="none" strike="noStrike" kern="1200" cap="none" spc="0" normalizeH="0" baseline="0" noProof="0">
                <a:ln>
                  <a:noFill/>
                </a:ln>
                <a:solidFill>
                  <a:srgbClr val="FF0000"/>
                </a:solidFill>
                <a:effectLst/>
                <a:uLnTx/>
                <a:uFillTx/>
                <a:latin typeface="Arial" panose="020B0604020202020204" pitchFamily="34" charset="0"/>
                <a:ea typeface="+mn-ea"/>
                <a:cs typeface="Arial" panose="020B0604020202020204" pitchFamily="34" charset="0"/>
              </a:rPr>
              <a:t>Fossé bétonnée</a:t>
            </a:r>
          </a:p>
        </p:txBody>
      </p:sp>
      <p:cxnSp>
        <p:nvCxnSpPr>
          <p:cNvPr id="24" name="Connecteur droit avec flèche 23">
            <a:extLst>
              <a:ext uri="{FF2B5EF4-FFF2-40B4-BE49-F238E27FC236}">
                <a16:creationId xmlns:a16="http://schemas.microsoft.com/office/drawing/2014/main" id="{D8FE0FF7-416B-4F8D-A87A-136457188F8A}"/>
              </a:ext>
            </a:extLst>
          </p:cNvPr>
          <p:cNvCxnSpPr>
            <a:stCxn id="37903" idx="3"/>
          </p:cNvCxnSpPr>
          <p:nvPr/>
        </p:nvCxnSpPr>
        <p:spPr>
          <a:xfrm>
            <a:off x="3825875" y="6475413"/>
            <a:ext cx="1812925" cy="119062"/>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22" name="Connecteur droit avec flèche 21">
            <a:extLst>
              <a:ext uri="{FF2B5EF4-FFF2-40B4-BE49-F238E27FC236}">
                <a16:creationId xmlns:a16="http://schemas.microsoft.com/office/drawing/2014/main" id="{AF14DCE2-C324-4250-B48D-FE5485AEF063}"/>
              </a:ext>
            </a:extLst>
          </p:cNvPr>
          <p:cNvCxnSpPr>
            <a:stCxn id="37901" idx="3"/>
          </p:cNvCxnSpPr>
          <p:nvPr/>
        </p:nvCxnSpPr>
        <p:spPr>
          <a:xfrm>
            <a:off x="3910013" y="5935663"/>
            <a:ext cx="1825625" cy="520700"/>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37906" name="Rectangle 22">
            <a:extLst>
              <a:ext uri="{FF2B5EF4-FFF2-40B4-BE49-F238E27FC236}">
                <a16:creationId xmlns:a16="http://schemas.microsoft.com/office/drawing/2014/main" id="{063EA387-4257-4448-B7CE-D46AFC4D3173}"/>
              </a:ext>
            </a:extLst>
          </p:cNvPr>
          <p:cNvSpPr>
            <a:spLocks noChangeArrowheads="1"/>
          </p:cNvSpPr>
          <p:nvPr/>
        </p:nvSpPr>
        <p:spPr bwMode="auto">
          <a:xfrm>
            <a:off x="2185988" y="5322888"/>
            <a:ext cx="1676400" cy="338137"/>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ts val="1000"/>
              </a:spcBef>
              <a:buClr>
                <a:schemeClr val="accent1"/>
              </a:buClr>
              <a:buFont typeface="Wingdings 3" panose="05040102010807070707" pitchFamily="18" charset="2"/>
              <a:buChar char=""/>
              <a:defRPr sz="3200">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marL="0" marR="0" lvl="0" indent="0" algn="l" defTabSz="457200" rtl="0" eaLnBrk="1" fontAlgn="base" latinLnBrk="0" hangingPunct="1">
              <a:lnSpc>
                <a:spcPct val="100000"/>
              </a:lnSpc>
              <a:spcBef>
                <a:spcPct val="0"/>
              </a:spcBef>
              <a:spcAft>
                <a:spcPct val="0"/>
              </a:spcAft>
              <a:buClrTx/>
              <a:buSzTx/>
              <a:buFontTx/>
              <a:buNone/>
              <a:tabLst/>
              <a:defRPr/>
            </a:pPr>
            <a:r>
              <a:rPr kumimoji="0" lang="fr-FR" altLang="fr-FR" sz="1600" b="0" i="0" u="none" strike="noStrike" kern="1200" cap="none" spc="0" normalizeH="0" baseline="0" noProof="0">
                <a:ln>
                  <a:noFill/>
                </a:ln>
                <a:solidFill>
                  <a:srgbClr val="FF0000"/>
                </a:solidFill>
                <a:effectLst/>
                <a:uLnTx/>
                <a:uFillTx/>
                <a:latin typeface="Arial" panose="020B0604020202020204" pitchFamily="34" charset="0"/>
                <a:ea typeface="+mn-ea"/>
                <a:cs typeface="Arial" panose="020B0604020202020204" pitchFamily="34" charset="0"/>
              </a:rPr>
              <a:t>Caniveau</a:t>
            </a:r>
          </a:p>
        </p:txBody>
      </p:sp>
      <p:cxnSp>
        <p:nvCxnSpPr>
          <p:cNvPr id="31" name="Connecteur droit avec flèche 30">
            <a:extLst>
              <a:ext uri="{FF2B5EF4-FFF2-40B4-BE49-F238E27FC236}">
                <a16:creationId xmlns:a16="http://schemas.microsoft.com/office/drawing/2014/main" id="{A137C788-EB03-4AD0-8D53-7A737468EB23}"/>
              </a:ext>
            </a:extLst>
          </p:cNvPr>
          <p:cNvCxnSpPr>
            <a:stCxn id="37906" idx="3"/>
          </p:cNvCxnSpPr>
          <p:nvPr/>
        </p:nvCxnSpPr>
        <p:spPr>
          <a:xfrm>
            <a:off x="3862388" y="5492750"/>
            <a:ext cx="1887537" cy="796925"/>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8914" name="Image 18">
            <a:extLst>
              <a:ext uri="{FF2B5EF4-FFF2-40B4-BE49-F238E27FC236}">
                <a16:creationId xmlns:a16="http://schemas.microsoft.com/office/drawing/2014/main" id="{3025C8AA-EB49-4994-AC08-6D0F78348B01}"/>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3919538" y="1771650"/>
            <a:ext cx="7981950" cy="2673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8915" name="Sous-titre 6">
            <a:extLst>
              <a:ext uri="{FF2B5EF4-FFF2-40B4-BE49-F238E27FC236}">
                <a16:creationId xmlns:a16="http://schemas.microsoft.com/office/drawing/2014/main" id="{38A62706-2451-4628-AD2C-7F0BAC37B87B}"/>
              </a:ext>
            </a:extLst>
          </p:cNvPr>
          <p:cNvSpPr txBox="1">
            <a:spLocks/>
          </p:cNvSpPr>
          <p:nvPr/>
        </p:nvSpPr>
        <p:spPr bwMode="auto">
          <a:xfrm>
            <a:off x="1749425" y="496888"/>
            <a:ext cx="89154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ts val="1000"/>
              </a:spcBef>
              <a:buClr>
                <a:schemeClr val="accent1"/>
              </a:buClr>
              <a:buFont typeface="Wingdings 3" panose="05040102010807070707" pitchFamily="18" charset="2"/>
              <a:buChar char=""/>
              <a:defRPr sz="3200">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marL="0" marR="0" lvl="0" indent="0" algn="l" defTabSz="457200" rtl="0" eaLnBrk="1" fontAlgn="base" latinLnBrk="0" hangingPunct="1">
              <a:lnSpc>
                <a:spcPct val="100000"/>
              </a:lnSpc>
              <a:spcBef>
                <a:spcPts val="1000"/>
              </a:spcBef>
              <a:spcAft>
                <a:spcPct val="0"/>
              </a:spcAft>
              <a:buClr>
                <a:srgbClr val="A53010"/>
              </a:buClr>
              <a:buSzTx/>
              <a:buFont typeface="Wingdings 3" panose="05040102010807070707" pitchFamily="18" charset="2"/>
              <a:buNone/>
              <a:tabLst/>
              <a:defRPr/>
            </a:pPr>
            <a:r>
              <a:rPr kumimoji="0" lang="fr-FR" altLang="fr-FR" sz="2000" b="1" i="0" u="none" strike="noStrike" kern="1200" cap="none" spc="0" normalizeH="0" baseline="0" noProof="0">
                <a:ln>
                  <a:noFill/>
                </a:ln>
                <a:solidFill>
                  <a:srgbClr val="C00000"/>
                </a:solidFill>
                <a:effectLst/>
                <a:uLnTx/>
                <a:uFillTx/>
                <a:latin typeface="Century Gothic" panose="020B0502020202020204" pitchFamily="34" charset="0"/>
                <a:ea typeface="+mn-ea"/>
                <a:cs typeface="Arial" panose="020B0604020202020204" pitchFamily="34" charset="0"/>
              </a:rPr>
              <a:t>EXTENSION DE LA ZI HAD SOUALEM - VOIES D’ACCÈS ET PÉRIPHÉRIQUES</a:t>
            </a:r>
          </a:p>
        </p:txBody>
      </p:sp>
      <p:sp>
        <p:nvSpPr>
          <p:cNvPr id="6" name="Titre 1">
            <a:extLst>
              <a:ext uri="{FF2B5EF4-FFF2-40B4-BE49-F238E27FC236}">
                <a16:creationId xmlns:a16="http://schemas.microsoft.com/office/drawing/2014/main" id="{2381B7C2-1691-4856-B01B-D45C228444BD}"/>
              </a:ext>
            </a:extLst>
          </p:cNvPr>
          <p:cNvSpPr txBox="1">
            <a:spLocks/>
          </p:cNvSpPr>
          <p:nvPr/>
        </p:nvSpPr>
        <p:spPr>
          <a:xfrm>
            <a:off x="1158875" y="271463"/>
            <a:ext cx="10355263" cy="415925"/>
          </a:xfrm>
          <a:prstGeom prst="rect">
            <a:avLst/>
          </a:prstGeom>
        </p:spPr>
        <p:txBody>
          <a:bodyPr>
            <a:normAutofit fontScale="97500"/>
          </a:bodyPr>
          <a:lst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marL="0" marR="0" lvl="0" indent="0" algn="ctr" defTabSz="457200" rtl="0" eaLnBrk="1" fontAlgn="auto" latinLnBrk="0" hangingPunct="1">
              <a:lnSpc>
                <a:spcPct val="100000"/>
              </a:lnSpc>
              <a:spcBef>
                <a:spcPct val="0"/>
              </a:spcBef>
              <a:spcAft>
                <a:spcPts val="0"/>
              </a:spcAft>
              <a:buClrTx/>
              <a:buSzTx/>
              <a:buFontTx/>
              <a:buNone/>
              <a:tabLst/>
              <a:defRPr/>
            </a:pPr>
            <a:r>
              <a:rPr kumimoji="0" lang="fr-FR" sz="800" b="1" i="0" u="none" strike="noStrike" kern="1200" cap="none" spc="0" normalizeH="0" baseline="0" noProof="0" dirty="0">
                <a:ln>
                  <a:noFill/>
                </a:ln>
                <a:solidFill>
                  <a:prstClr val="black">
                    <a:lumMod val="85000"/>
                    <a:lumOff val="15000"/>
                  </a:prstClr>
                </a:solidFill>
                <a:effectLst/>
                <a:uLnTx/>
                <a:uFillTx/>
                <a:latin typeface="Century Gothic"/>
                <a:ea typeface="+mj-ea"/>
                <a:cs typeface="+mj-cs"/>
              </a:rPr>
              <a:t>LA MAITRISE D’ŒUVRE DE LA REVITALISATION DES ZONES INDUSTRIELLES DE BOUZNIKA ET HAD SOUALEM ET LEURS EXTENSIONS ET LE DEVELOPPEMENT D’UNE NOUVELLE ZONE INDUSTRIELLE A SAHEL LAKHYAYTA</a:t>
            </a:r>
          </a:p>
        </p:txBody>
      </p:sp>
      <p:pic>
        <p:nvPicPr>
          <p:cNvPr id="38917" name="Image 6">
            <a:extLst>
              <a:ext uri="{FF2B5EF4-FFF2-40B4-BE49-F238E27FC236}">
                <a16:creationId xmlns:a16="http://schemas.microsoft.com/office/drawing/2014/main" id="{05A18454-F33E-4CF9-B4AB-DDAAB5A65378}"/>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63600" y="234950"/>
            <a:ext cx="411163" cy="452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8918" name="Espace réservé du contenu 10">
            <a:extLst>
              <a:ext uri="{FF2B5EF4-FFF2-40B4-BE49-F238E27FC236}">
                <a16:creationId xmlns:a16="http://schemas.microsoft.com/office/drawing/2014/main" id="{C99CF42E-C6F8-4175-AF16-8B53562B14B7}"/>
              </a:ext>
            </a:extLst>
          </p:cNvPr>
          <p:cNvSpPr>
            <a:spLocks noGrp="1"/>
          </p:cNvSpPr>
          <p:nvPr>
            <p:ph idx="1"/>
          </p:nvPr>
        </p:nvSpPr>
        <p:spPr>
          <a:xfrm>
            <a:off x="290513" y="1330325"/>
            <a:ext cx="3546475" cy="373063"/>
          </a:xfrm>
          <a:solidFill>
            <a:schemeClr val="bg1"/>
          </a:solidFill>
        </p:spPr>
        <p:txBody>
          <a:bodyPr/>
          <a:lstStyle/>
          <a:p>
            <a:pPr eaLnBrk="1" hangingPunct="1"/>
            <a:r>
              <a:rPr lang="fr-FR" altLang="fr-FR" sz="1400" b="1" u="sng"/>
              <a:t>Voie d’accès n° 2</a:t>
            </a:r>
          </a:p>
          <a:p>
            <a:pPr eaLnBrk="1" hangingPunct="1">
              <a:buFont typeface="Wingdings 3" panose="05040102010807070707" pitchFamily="18" charset="2"/>
              <a:buNone/>
            </a:pPr>
            <a:endParaRPr lang="fr-FR" altLang="fr-FR" sz="1400" b="1"/>
          </a:p>
          <a:p>
            <a:pPr eaLnBrk="1" hangingPunct="1">
              <a:buFont typeface="Wingdings 3" panose="05040102010807070707" pitchFamily="18" charset="2"/>
              <a:buNone/>
            </a:pPr>
            <a:endParaRPr lang="fr-FR" altLang="fr-FR" sz="1400"/>
          </a:p>
          <a:p>
            <a:pPr eaLnBrk="1" hangingPunct="1">
              <a:buFont typeface="Wingdings" panose="05000000000000000000" pitchFamily="2" charset="2"/>
              <a:buChar char="§"/>
            </a:pPr>
            <a:endParaRPr lang="fr-FR" altLang="fr-FR" sz="1400"/>
          </a:p>
          <a:p>
            <a:pPr eaLnBrk="1" hangingPunct="1"/>
            <a:endParaRPr lang="fr-FR" altLang="fr-FR" sz="1400"/>
          </a:p>
          <a:p>
            <a:pPr eaLnBrk="1" hangingPunct="1"/>
            <a:endParaRPr lang="fr-FR" altLang="fr-FR" sz="1400"/>
          </a:p>
          <a:p>
            <a:pPr eaLnBrk="1" hangingPunct="1">
              <a:buFont typeface="Wingdings 3" panose="05040102010807070707" pitchFamily="18" charset="2"/>
              <a:buNone/>
            </a:pPr>
            <a:endParaRPr lang="fr-FR" altLang="fr-FR" sz="1800"/>
          </a:p>
        </p:txBody>
      </p:sp>
      <p:sp>
        <p:nvSpPr>
          <p:cNvPr id="38919" name="Espace réservé du numéro de diapositive 1">
            <a:extLst>
              <a:ext uri="{FF2B5EF4-FFF2-40B4-BE49-F238E27FC236}">
                <a16:creationId xmlns:a16="http://schemas.microsoft.com/office/drawing/2014/main" id="{280FD4AF-6684-46D6-88C6-99D3F54CD0FE}"/>
              </a:ext>
            </a:extLst>
          </p:cNvPr>
          <p:cNvSpPr>
            <a:spLocks noGrp="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ts val="1000"/>
              </a:spcBef>
              <a:buClr>
                <a:schemeClr val="accent1"/>
              </a:buClr>
              <a:buFont typeface="Wingdings 3" panose="05040102010807070707" pitchFamily="18" charset="2"/>
              <a:buChar char=""/>
              <a:defRPr sz="3200">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marL="0" marR="0" lvl="0" indent="0" algn="r" defTabSz="457200" rtl="0" eaLnBrk="1" fontAlgn="base" latinLnBrk="0" hangingPunct="1">
              <a:lnSpc>
                <a:spcPct val="100000"/>
              </a:lnSpc>
              <a:spcBef>
                <a:spcPct val="0"/>
              </a:spcBef>
              <a:spcAft>
                <a:spcPct val="0"/>
              </a:spcAft>
              <a:buClrTx/>
              <a:buSzTx/>
              <a:buFontTx/>
              <a:buNone/>
              <a:tabLst/>
              <a:defRPr/>
            </a:pPr>
            <a:fld id="{CC151EEA-7889-46C7-96F3-DB7267BB49FE}" type="slidenum">
              <a:rPr kumimoji="0" lang="en-US" altLang="fr-FR" sz="2000" b="0" i="0" u="none" strike="noStrike" kern="1200" cap="none" spc="0" normalizeH="0" baseline="0" noProof="0" smtClean="0">
                <a:ln>
                  <a:noFill/>
                </a:ln>
                <a:solidFill>
                  <a:srgbClr val="FEFFFF"/>
                </a:solidFill>
                <a:effectLst/>
                <a:uLnTx/>
                <a:uFillTx/>
                <a:latin typeface="Century Gothic" panose="020B0502020202020204" pitchFamily="34" charset="0"/>
                <a:ea typeface="+mn-ea"/>
                <a:cs typeface="Arial" panose="020B0604020202020204" pitchFamily="34" charset="0"/>
              </a:rPr>
              <a:pPr marL="0" marR="0" lvl="0" indent="0" algn="r" defTabSz="457200" rtl="0" eaLnBrk="1" fontAlgn="base" latinLnBrk="0" hangingPunct="1">
                <a:lnSpc>
                  <a:spcPct val="100000"/>
                </a:lnSpc>
                <a:spcBef>
                  <a:spcPct val="0"/>
                </a:spcBef>
                <a:spcAft>
                  <a:spcPct val="0"/>
                </a:spcAft>
                <a:buClrTx/>
                <a:buSzTx/>
                <a:buFontTx/>
                <a:buNone/>
                <a:tabLst/>
                <a:defRPr/>
              </a:pPr>
              <a:t>19</a:t>
            </a:fld>
            <a:endParaRPr kumimoji="0" lang="en-US" altLang="fr-FR" sz="2000" b="0" i="0" u="none" strike="noStrike" kern="1200" cap="none" spc="0" normalizeH="0" baseline="0" noProof="0">
              <a:ln>
                <a:noFill/>
              </a:ln>
              <a:solidFill>
                <a:srgbClr val="FEFFFF"/>
              </a:solidFill>
              <a:effectLst/>
              <a:uLnTx/>
              <a:uFillTx/>
              <a:latin typeface="Century Gothic" panose="020B0502020202020204" pitchFamily="34" charset="0"/>
              <a:ea typeface="+mn-ea"/>
              <a:cs typeface="Arial" panose="020B0604020202020204" pitchFamily="34" charset="0"/>
            </a:endParaRPr>
          </a:p>
        </p:txBody>
      </p:sp>
      <p:sp>
        <p:nvSpPr>
          <p:cNvPr id="38920" name="Sous-titre 6">
            <a:extLst>
              <a:ext uri="{FF2B5EF4-FFF2-40B4-BE49-F238E27FC236}">
                <a16:creationId xmlns:a16="http://schemas.microsoft.com/office/drawing/2014/main" id="{EE90555A-0D51-48DF-B3D5-11C19DBA089F}"/>
              </a:ext>
            </a:extLst>
          </p:cNvPr>
          <p:cNvSpPr txBox="1">
            <a:spLocks/>
          </p:cNvSpPr>
          <p:nvPr/>
        </p:nvSpPr>
        <p:spPr bwMode="auto">
          <a:xfrm>
            <a:off x="1804988" y="871538"/>
            <a:ext cx="8915400" cy="4175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ts val="1000"/>
              </a:spcBef>
              <a:buClr>
                <a:schemeClr val="accent1"/>
              </a:buClr>
              <a:buFont typeface="Wingdings 3" panose="05040102010807070707" pitchFamily="18" charset="2"/>
              <a:buChar char=""/>
              <a:defRPr sz="3200">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marL="0" marR="0" lvl="0" indent="0" algn="l" defTabSz="457200" rtl="0" eaLnBrk="1" fontAlgn="base" latinLnBrk="0" hangingPunct="1">
              <a:lnSpc>
                <a:spcPct val="100000"/>
              </a:lnSpc>
              <a:spcBef>
                <a:spcPts val="1000"/>
              </a:spcBef>
              <a:spcAft>
                <a:spcPct val="0"/>
              </a:spcAft>
              <a:buClr>
                <a:srgbClr val="A53010"/>
              </a:buClr>
              <a:buSzTx/>
              <a:buFont typeface="Wingdings 3" panose="05040102010807070707" pitchFamily="18" charset="2"/>
              <a:buNone/>
              <a:tabLst/>
              <a:defRPr/>
            </a:pPr>
            <a:r>
              <a:rPr kumimoji="0" lang="fr-FR" altLang="fr-FR" sz="1800" b="1" i="0" u="none" strike="noStrike" kern="1200" cap="none" spc="0" normalizeH="0" baseline="0" noProof="0">
                <a:ln>
                  <a:noFill/>
                </a:ln>
                <a:solidFill>
                  <a:srgbClr val="00B050"/>
                </a:solidFill>
                <a:effectLst/>
                <a:uLnTx/>
                <a:uFillTx/>
                <a:latin typeface="Century Gothic" panose="020B0502020202020204" pitchFamily="34" charset="0"/>
                <a:ea typeface="+mn-ea"/>
                <a:cs typeface="Arial" panose="020B0604020202020204" pitchFamily="34" charset="0"/>
              </a:rPr>
              <a:t>a/ VOIES D’ACCÈS</a:t>
            </a:r>
          </a:p>
        </p:txBody>
      </p:sp>
      <p:sp>
        <p:nvSpPr>
          <p:cNvPr id="38921" name="Rectangle 8">
            <a:extLst>
              <a:ext uri="{FF2B5EF4-FFF2-40B4-BE49-F238E27FC236}">
                <a16:creationId xmlns:a16="http://schemas.microsoft.com/office/drawing/2014/main" id="{BBC7B580-29F8-40C3-AE99-76CFD24379BF}"/>
              </a:ext>
            </a:extLst>
          </p:cNvPr>
          <p:cNvSpPr>
            <a:spLocks noChangeArrowheads="1"/>
          </p:cNvSpPr>
          <p:nvPr/>
        </p:nvSpPr>
        <p:spPr bwMode="auto">
          <a:xfrm>
            <a:off x="3879850" y="1331913"/>
            <a:ext cx="8077200" cy="369887"/>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ts val="1000"/>
              </a:spcBef>
              <a:buClr>
                <a:schemeClr val="accent1"/>
              </a:buClr>
              <a:buFont typeface="Wingdings 3" panose="05040102010807070707" pitchFamily="18" charset="2"/>
              <a:buChar char=""/>
              <a:defRPr sz="3200">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marL="0" marR="0" lvl="0" indent="0" algn="ctr" defTabSz="457200" rtl="0" eaLnBrk="1" fontAlgn="base" latinLnBrk="0" hangingPunct="1">
              <a:lnSpc>
                <a:spcPct val="100000"/>
              </a:lnSpc>
              <a:spcBef>
                <a:spcPct val="0"/>
              </a:spcBef>
              <a:spcAft>
                <a:spcPct val="0"/>
              </a:spcAft>
              <a:buClrTx/>
              <a:buSzTx/>
              <a:buFontTx/>
              <a:buNone/>
              <a:tabLst/>
              <a:defRPr/>
            </a:pPr>
            <a:r>
              <a:rPr kumimoji="0" lang="fr-FR" altLang="fr-FR" sz="1800" b="0" i="0" u="none" strike="noStrike" kern="1200" cap="none" spc="0" normalizeH="0" baseline="0" noProof="0">
                <a:ln>
                  <a:noFill/>
                </a:ln>
                <a:solidFill>
                  <a:srgbClr val="FF0000"/>
                </a:solidFill>
                <a:effectLst/>
                <a:uLnTx/>
                <a:uFillTx/>
                <a:latin typeface="Arial" panose="020B0604020202020204" pitchFamily="34" charset="0"/>
                <a:ea typeface="+mn-ea"/>
                <a:cs typeface="Arial" panose="020B0604020202020204" pitchFamily="34" charset="0"/>
              </a:rPr>
              <a:t>       </a:t>
            </a:r>
            <a:r>
              <a:rPr kumimoji="0" lang="fr-FR" altLang="fr-FR" sz="1800" b="0" i="0" u="sng" strike="noStrike" kern="1200" cap="none" spc="0" normalizeH="0" baseline="0" noProof="0">
                <a:ln>
                  <a:noFill/>
                </a:ln>
                <a:solidFill>
                  <a:srgbClr val="FF0000"/>
                </a:solidFill>
                <a:effectLst/>
                <a:uLnTx/>
                <a:uFillTx/>
                <a:latin typeface="Arial" panose="020B0604020202020204" pitchFamily="34" charset="0"/>
                <a:ea typeface="+mn-ea"/>
                <a:cs typeface="Arial" panose="020B0604020202020204" pitchFamily="34" charset="0"/>
              </a:rPr>
              <a:t>Vue en plan du réseau d’éclairage public</a:t>
            </a:r>
            <a:endParaRPr kumimoji="0" lang="fr-FR" altLang="fr-FR" sz="1800" b="0" i="0" u="none" strike="noStrike" kern="1200" cap="none" spc="0" normalizeH="0" baseline="0" noProof="0">
              <a:ln>
                <a:noFill/>
              </a:ln>
              <a:solidFill>
                <a:srgbClr val="FF0000"/>
              </a:solidFill>
              <a:effectLst/>
              <a:uLnTx/>
              <a:uFillTx/>
              <a:latin typeface="Arial" panose="020B0604020202020204" pitchFamily="34" charset="0"/>
              <a:ea typeface="+mn-ea"/>
              <a:cs typeface="Arial" panose="020B0604020202020204" pitchFamily="34" charset="0"/>
            </a:endParaRPr>
          </a:p>
        </p:txBody>
      </p:sp>
      <p:sp>
        <p:nvSpPr>
          <p:cNvPr id="38922" name="Sous-titre 6">
            <a:extLst>
              <a:ext uri="{FF2B5EF4-FFF2-40B4-BE49-F238E27FC236}">
                <a16:creationId xmlns:a16="http://schemas.microsoft.com/office/drawing/2014/main" id="{D317BC95-CAE2-4BE1-9624-5CF9D198C234}"/>
              </a:ext>
            </a:extLst>
          </p:cNvPr>
          <p:cNvSpPr txBox="1">
            <a:spLocks/>
          </p:cNvSpPr>
          <p:nvPr/>
        </p:nvSpPr>
        <p:spPr bwMode="auto">
          <a:xfrm>
            <a:off x="277813" y="1771650"/>
            <a:ext cx="3559175" cy="266223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ts val="1000"/>
              </a:spcBef>
              <a:buClr>
                <a:schemeClr val="accent1"/>
              </a:buClr>
              <a:buFont typeface="Wingdings 3" panose="05040102010807070707" pitchFamily="18" charset="2"/>
              <a:buChar char=""/>
              <a:defRPr sz="3200">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marL="0" marR="0" lvl="0" indent="0" algn="l" defTabSz="457200" rtl="0" eaLnBrk="1" fontAlgn="base" latinLnBrk="0" hangingPunct="1">
              <a:lnSpc>
                <a:spcPct val="100000"/>
              </a:lnSpc>
              <a:spcBef>
                <a:spcPct val="0"/>
              </a:spcBef>
              <a:spcAft>
                <a:spcPct val="0"/>
              </a:spcAft>
              <a:buClrTx/>
              <a:buSzTx/>
              <a:buFont typeface="Wingdings" panose="05000000000000000000" pitchFamily="2" charset="2"/>
              <a:buChar char="Ø"/>
              <a:tabLst/>
              <a:defRPr/>
            </a:pPr>
            <a:r>
              <a:rPr kumimoji="0" lang="fr-FR" altLang="fr-FR" sz="1600" b="0"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rPr>
              <a:t> L’éclairage public de la voie d’accès n°2 est alimenté à partir du poste de livraison projeté dans l’extension de la ZI Had soualem.</a:t>
            </a:r>
          </a:p>
          <a:p>
            <a:pPr marL="0" marR="0" lvl="0" indent="0" algn="l" defTabSz="457200" rtl="0" eaLnBrk="1" fontAlgn="base" latinLnBrk="0" hangingPunct="1">
              <a:lnSpc>
                <a:spcPct val="100000"/>
              </a:lnSpc>
              <a:spcBef>
                <a:spcPct val="0"/>
              </a:spcBef>
              <a:spcAft>
                <a:spcPct val="0"/>
              </a:spcAft>
              <a:buClrTx/>
              <a:buSzTx/>
              <a:buFont typeface="Wingdings" panose="05000000000000000000" pitchFamily="2" charset="2"/>
              <a:buChar char="Ø"/>
              <a:tabLst/>
              <a:defRPr/>
            </a:pPr>
            <a:endParaRPr kumimoji="0" lang="fr-FR" altLang="fr-FR" sz="1600" b="0"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endParaRPr>
          </a:p>
          <a:p>
            <a:pPr marL="0" marR="0" lvl="0" indent="0" algn="l" defTabSz="457200" rtl="0" eaLnBrk="1" fontAlgn="base" latinLnBrk="0" hangingPunct="1">
              <a:lnSpc>
                <a:spcPct val="100000"/>
              </a:lnSpc>
              <a:spcBef>
                <a:spcPct val="0"/>
              </a:spcBef>
              <a:spcAft>
                <a:spcPct val="0"/>
              </a:spcAft>
              <a:buClrTx/>
              <a:buSzTx/>
              <a:buFont typeface="Wingdings" panose="05000000000000000000" pitchFamily="2" charset="2"/>
              <a:buChar char="Ø"/>
              <a:tabLst/>
              <a:defRPr/>
            </a:pPr>
            <a:r>
              <a:rPr kumimoji="0" lang="fr-FR" altLang="fr-FR" sz="1600" b="0"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rPr>
              <a:t> Ouvrages à réaliser :</a:t>
            </a:r>
          </a:p>
          <a:p>
            <a:pPr marL="0" marR="0" lvl="0" indent="0" algn="l" defTabSz="457200" rtl="0" eaLnBrk="1" fontAlgn="base" latinLnBrk="0" hangingPunct="1">
              <a:lnSpc>
                <a:spcPct val="100000"/>
              </a:lnSpc>
              <a:spcBef>
                <a:spcPct val="0"/>
              </a:spcBef>
              <a:spcAft>
                <a:spcPct val="0"/>
              </a:spcAft>
              <a:buClrTx/>
              <a:buSzTx/>
              <a:buFontTx/>
              <a:buChar char="-"/>
              <a:tabLst/>
              <a:defRPr/>
            </a:pPr>
            <a:endParaRPr kumimoji="0" lang="fr-FR" altLang="fr-FR" sz="1600" b="0"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endParaRPr>
          </a:p>
          <a:p>
            <a:pPr marL="0" marR="0" lvl="0" indent="0" algn="l" defTabSz="457200" rtl="0" eaLnBrk="1" fontAlgn="base" latinLnBrk="0" hangingPunct="1">
              <a:lnSpc>
                <a:spcPct val="100000"/>
              </a:lnSpc>
              <a:spcBef>
                <a:spcPct val="0"/>
              </a:spcBef>
              <a:spcAft>
                <a:spcPct val="0"/>
              </a:spcAft>
              <a:buClrTx/>
              <a:buSzTx/>
              <a:buFontTx/>
              <a:buChar char="-"/>
              <a:tabLst/>
              <a:defRPr/>
            </a:pPr>
            <a:r>
              <a:rPr kumimoji="0" lang="fr-FR" altLang="fr-FR" sz="1600" b="0"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rPr>
              <a:t> Réalisation des candélabres en acier galvanisé thermo-laqué simple crosse avec luminaire 120W.</a:t>
            </a:r>
          </a:p>
          <a:p>
            <a:pPr marL="0" marR="0" lvl="0" indent="0" algn="l" defTabSz="457200" rtl="0" eaLnBrk="1" fontAlgn="base" latinLnBrk="0" hangingPunct="1">
              <a:lnSpc>
                <a:spcPct val="100000"/>
              </a:lnSpc>
              <a:spcBef>
                <a:spcPct val="0"/>
              </a:spcBef>
              <a:spcAft>
                <a:spcPct val="0"/>
              </a:spcAft>
              <a:buClrTx/>
              <a:buSzTx/>
              <a:buFontTx/>
              <a:buNone/>
              <a:tabLst/>
              <a:defRPr/>
            </a:pPr>
            <a:endParaRPr kumimoji="0" lang="fr-FR" altLang="fr-FR" sz="1800" b="0"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endParaRPr>
          </a:p>
        </p:txBody>
      </p:sp>
      <p:sp>
        <p:nvSpPr>
          <p:cNvPr id="38923" name="Rectangle 22">
            <a:extLst>
              <a:ext uri="{FF2B5EF4-FFF2-40B4-BE49-F238E27FC236}">
                <a16:creationId xmlns:a16="http://schemas.microsoft.com/office/drawing/2014/main" id="{44B1F356-531E-49A6-A2B9-9D8C28DEED89}"/>
              </a:ext>
            </a:extLst>
          </p:cNvPr>
          <p:cNvSpPr>
            <a:spLocks noChangeArrowheads="1"/>
          </p:cNvSpPr>
          <p:nvPr/>
        </p:nvSpPr>
        <p:spPr bwMode="auto">
          <a:xfrm>
            <a:off x="1022350" y="5876925"/>
            <a:ext cx="2655888" cy="33972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ts val="1000"/>
              </a:spcBef>
              <a:buClr>
                <a:schemeClr val="accent1"/>
              </a:buClr>
              <a:buFont typeface="Wingdings 3" panose="05040102010807070707" pitchFamily="18" charset="2"/>
              <a:buChar char=""/>
              <a:defRPr sz="3200">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marL="0" marR="0" lvl="0" indent="0" algn="l" defTabSz="457200" rtl="0" eaLnBrk="1" fontAlgn="base" latinLnBrk="0" hangingPunct="1">
              <a:lnSpc>
                <a:spcPct val="100000"/>
              </a:lnSpc>
              <a:spcBef>
                <a:spcPct val="0"/>
              </a:spcBef>
              <a:spcAft>
                <a:spcPct val="0"/>
              </a:spcAft>
              <a:buClrTx/>
              <a:buSzTx/>
              <a:buFontTx/>
              <a:buNone/>
              <a:tabLst/>
              <a:defRPr/>
            </a:pPr>
            <a:r>
              <a:rPr kumimoji="0" lang="fr-FR" altLang="fr-FR" sz="1600" b="0" i="0" u="none" strike="noStrike" kern="1200" cap="none" spc="0" normalizeH="0" baseline="0" noProof="0">
                <a:ln>
                  <a:noFill/>
                </a:ln>
                <a:solidFill>
                  <a:srgbClr val="FF0000"/>
                </a:solidFill>
                <a:effectLst/>
                <a:uLnTx/>
                <a:uFillTx/>
                <a:latin typeface="Arial" panose="020B0604020202020204" pitchFamily="34" charset="0"/>
                <a:ea typeface="+mn-ea"/>
                <a:cs typeface="Arial" panose="020B0604020202020204" pitchFamily="34" charset="0"/>
              </a:rPr>
              <a:t>Candélabres simple crosse</a:t>
            </a:r>
          </a:p>
        </p:txBody>
      </p:sp>
      <p:sp>
        <p:nvSpPr>
          <p:cNvPr id="14" name="Ellipse 13">
            <a:extLst>
              <a:ext uri="{FF2B5EF4-FFF2-40B4-BE49-F238E27FC236}">
                <a16:creationId xmlns:a16="http://schemas.microsoft.com/office/drawing/2014/main" id="{7E27B9AA-C13C-4FF5-96F2-CECD0738E127}"/>
              </a:ext>
            </a:extLst>
          </p:cNvPr>
          <p:cNvSpPr/>
          <p:nvPr/>
        </p:nvSpPr>
        <p:spPr>
          <a:xfrm rot="16450475">
            <a:off x="6491288" y="2486025"/>
            <a:ext cx="817562" cy="1665288"/>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solidFill>
                  <a:srgbClr val="00B0F0"/>
                </a:solidFill>
              </a:ln>
              <a:solidFill>
                <a:prstClr val="white"/>
              </a:solidFill>
              <a:effectLst/>
              <a:uLnTx/>
              <a:uFillTx/>
              <a:latin typeface="Century Gothic"/>
              <a:ea typeface="+mn-ea"/>
              <a:cs typeface="+mn-cs"/>
            </a:endParaRPr>
          </a:p>
        </p:txBody>
      </p:sp>
      <p:cxnSp>
        <p:nvCxnSpPr>
          <p:cNvPr id="15" name="Connecteur droit avec flèche 14">
            <a:extLst>
              <a:ext uri="{FF2B5EF4-FFF2-40B4-BE49-F238E27FC236}">
                <a16:creationId xmlns:a16="http://schemas.microsoft.com/office/drawing/2014/main" id="{4FD9E612-3FC9-4E36-87F4-3687DEF1F5CF}"/>
              </a:ext>
            </a:extLst>
          </p:cNvPr>
          <p:cNvCxnSpPr>
            <a:stCxn id="14" idx="2"/>
          </p:cNvCxnSpPr>
          <p:nvPr/>
        </p:nvCxnSpPr>
        <p:spPr>
          <a:xfrm rot="5400000">
            <a:off x="6053931" y="4087020"/>
            <a:ext cx="1177925" cy="455612"/>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pic>
        <p:nvPicPr>
          <p:cNvPr id="38926" name="Image 20">
            <a:extLst>
              <a:ext uri="{FF2B5EF4-FFF2-40B4-BE49-F238E27FC236}">
                <a16:creationId xmlns:a16="http://schemas.microsoft.com/office/drawing/2014/main" id="{96F208D9-3DA2-4418-A6DD-AE3497FE8957}"/>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4916488" y="4929188"/>
            <a:ext cx="4421187" cy="1928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22" name="Connecteur droit avec flèche 21">
            <a:extLst>
              <a:ext uri="{FF2B5EF4-FFF2-40B4-BE49-F238E27FC236}">
                <a16:creationId xmlns:a16="http://schemas.microsoft.com/office/drawing/2014/main" id="{60E0E80B-C60E-4A5C-A0BE-C86AAAA90789}"/>
              </a:ext>
            </a:extLst>
          </p:cNvPr>
          <p:cNvCxnSpPr/>
          <p:nvPr/>
        </p:nvCxnSpPr>
        <p:spPr>
          <a:xfrm flipV="1">
            <a:off x="3684588" y="5708650"/>
            <a:ext cx="1801812" cy="276225"/>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24" name="Connecteur droit avec flèche 23">
            <a:extLst>
              <a:ext uri="{FF2B5EF4-FFF2-40B4-BE49-F238E27FC236}">
                <a16:creationId xmlns:a16="http://schemas.microsoft.com/office/drawing/2014/main" id="{4CB0BA25-41B9-4F16-AB1B-7DC76C59D9AA}"/>
              </a:ext>
            </a:extLst>
          </p:cNvPr>
          <p:cNvCxnSpPr/>
          <p:nvPr/>
        </p:nvCxnSpPr>
        <p:spPr>
          <a:xfrm flipV="1">
            <a:off x="3671888" y="5776913"/>
            <a:ext cx="3379787" cy="277812"/>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2"/>
          <a:srcRect t="33898" r="24347"/>
          <a:stretch/>
        </p:blipFill>
        <p:spPr>
          <a:xfrm>
            <a:off x="8594751" y="4632553"/>
            <a:ext cx="3597010" cy="2225447"/>
          </a:xfrm>
          <a:prstGeom prst="rect">
            <a:avLst/>
          </a:prstGeom>
        </p:spPr>
      </p:pic>
      <p:sp>
        <p:nvSpPr>
          <p:cNvPr id="2" name="Slide Number Placeholder 1"/>
          <p:cNvSpPr>
            <a:spLocks noGrp="1"/>
          </p:cNvSpPr>
          <p:nvPr>
            <p:ph type="sldNum" sz="quarter" idx="4294967295"/>
          </p:nvPr>
        </p:nvSpPr>
        <p:spPr>
          <a:xfrm>
            <a:off x="9205421" y="6607519"/>
            <a:ext cx="2804050" cy="195365"/>
          </a:xfrm>
        </p:spPr>
        <p:txBody>
          <a:bodyPr/>
          <a:lstStyle/>
          <a:p>
            <a:r>
              <a:rPr lang="fr-FR" sz="1270" b="1" dirty="0">
                <a:solidFill>
                  <a:schemeClr val="accent2">
                    <a:lumMod val="50000"/>
                  </a:schemeClr>
                </a:solidFill>
              </a:rPr>
              <a:t>-</a:t>
            </a:r>
            <a:fld id="{B6F15528-21DE-4FAA-801E-634DDDAF4B2B}" type="slidenum">
              <a:rPr lang="fr-FR" sz="1270" b="1">
                <a:solidFill>
                  <a:schemeClr val="accent2">
                    <a:lumMod val="50000"/>
                  </a:schemeClr>
                </a:solidFill>
              </a:rPr>
              <a:t>2</a:t>
            </a:fld>
            <a:r>
              <a:rPr lang="fr-FR" sz="1270" b="1" dirty="0">
                <a:solidFill>
                  <a:schemeClr val="accent2">
                    <a:lumMod val="50000"/>
                  </a:schemeClr>
                </a:solidFill>
              </a:rPr>
              <a:t>-</a:t>
            </a:r>
          </a:p>
        </p:txBody>
      </p:sp>
      <p:sp>
        <p:nvSpPr>
          <p:cNvPr id="5" name="Rectangle 4"/>
          <p:cNvSpPr/>
          <p:nvPr/>
        </p:nvSpPr>
        <p:spPr>
          <a:xfrm>
            <a:off x="240" y="0"/>
            <a:ext cx="12191521" cy="1079660"/>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4250" tIns="52126" rIns="104250" bIns="52126" numCol="1" spcCol="0" rtlCol="0" fromWordArt="0" anchor="ctr" anchorCtr="0" forceAA="0" compatLnSpc="1">
            <a:prstTxWarp prst="textNoShape">
              <a:avLst/>
            </a:prstTxWarp>
            <a:noAutofit/>
          </a:bodyPr>
          <a:lstStyle/>
          <a:p>
            <a:pPr algn="ctr"/>
            <a:r>
              <a:rPr lang="fr-FR" sz="4897" b="1" dirty="0">
                <a:solidFill>
                  <a:schemeClr val="bg1"/>
                </a:solidFill>
                <a:cs typeface="Sakkal Majalla" panose="02000000000000000000" pitchFamily="2" charset="-78"/>
              </a:rPr>
              <a:t>Plan</a:t>
            </a:r>
            <a:endParaRPr lang="ar-SA" sz="4897" b="1" dirty="0">
              <a:solidFill>
                <a:schemeClr val="bg1"/>
              </a:solidFill>
              <a:cs typeface="Sakkal Majalla" panose="02000000000000000000" pitchFamily="2" charset="-78"/>
            </a:endParaRPr>
          </a:p>
        </p:txBody>
      </p:sp>
      <p:grpSp>
        <p:nvGrpSpPr>
          <p:cNvPr id="78" name="Groupe 77"/>
          <p:cNvGrpSpPr/>
          <p:nvPr/>
        </p:nvGrpSpPr>
        <p:grpSpPr>
          <a:xfrm>
            <a:off x="1264305" y="1681127"/>
            <a:ext cx="9392179" cy="1264387"/>
            <a:chOff x="526358" y="986563"/>
            <a:chExt cx="10357486" cy="1394337"/>
          </a:xfrm>
        </p:grpSpPr>
        <p:grpSp>
          <p:nvGrpSpPr>
            <p:cNvPr id="79" name="Groupe 78"/>
            <p:cNvGrpSpPr/>
            <p:nvPr/>
          </p:nvGrpSpPr>
          <p:grpSpPr>
            <a:xfrm>
              <a:off x="526358" y="1457509"/>
              <a:ext cx="688412" cy="923391"/>
              <a:chOff x="1907704" y="1527351"/>
              <a:chExt cx="688412" cy="923391"/>
            </a:xfrm>
          </p:grpSpPr>
          <p:sp>
            <p:nvSpPr>
              <p:cNvPr id="81" name="Parallélogramme 80"/>
              <p:cNvSpPr/>
              <p:nvPr/>
            </p:nvSpPr>
            <p:spPr>
              <a:xfrm rot="19219040">
                <a:off x="1907704" y="1697884"/>
                <a:ext cx="688412" cy="698376"/>
              </a:xfrm>
              <a:prstGeom prst="parallelogram">
                <a:avLst>
                  <a:gd name="adj" fmla="val 17064"/>
                </a:avLst>
              </a:prstGeom>
              <a:solidFill>
                <a:schemeClr val="bg1"/>
              </a:solidFill>
              <a:ln>
                <a:solidFill>
                  <a:srgbClr val="0070C0"/>
                </a:solidFill>
              </a:ln>
              <a:effectLst>
                <a:innerShdw blurRad="114300">
                  <a:srgbClr val="002060"/>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632" dirty="0"/>
              </a:p>
            </p:txBody>
          </p:sp>
          <p:sp>
            <p:nvSpPr>
              <p:cNvPr id="82" name="Rectangle 81"/>
              <p:cNvSpPr/>
              <p:nvPr/>
            </p:nvSpPr>
            <p:spPr>
              <a:xfrm>
                <a:off x="1975730" y="1527351"/>
                <a:ext cx="552359" cy="923391"/>
              </a:xfrm>
              <a:prstGeom prst="rect">
                <a:avLst/>
              </a:prstGeom>
              <a:noFill/>
            </p:spPr>
            <p:txBody>
              <a:bodyPr wrap="none" lIns="82918" tIns="41459" rIns="82918" bIns="41459">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fr-FR" sz="4897" b="1" dirty="0">
                    <a:ln w="11430"/>
                    <a:solidFill>
                      <a:srgbClr val="0070C0"/>
                    </a:solidFill>
                    <a:effectLst>
                      <a:outerShdw blurRad="50800" dist="39000" dir="5460000" algn="tl">
                        <a:srgbClr val="000000">
                          <a:alpha val="38000"/>
                        </a:srgbClr>
                      </a:outerShdw>
                    </a:effectLst>
                  </a:rPr>
                  <a:t>1</a:t>
                </a:r>
              </a:p>
            </p:txBody>
          </p:sp>
        </p:grpSp>
        <p:sp>
          <p:nvSpPr>
            <p:cNvPr id="80" name="Rogner un rectangle avec un coin du même côté 19"/>
            <p:cNvSpPr/>
            <p:nvPr/>
          </p:nvSpPr>
          <p:spPr>
            <a:xfrm>
              <a:off x="1294662" y="986563"/>
              <a:ext cx="9589182" cy="1379762"/>
            </a:xfrm>
            <a:prstGeom prst="snip2SameRect">
              <a:avLst>
                <a:gd name="adj1" fmla="val 19842"/>
                <a:gd name="adj2" fmla="val 19048"/>
              </a:avLst>
            </a:prstGeom>
            <a:solidFill>
              <a:schemeClr val="bg1"/>
            </a:solidFill>
            <a:ln>
              <a:solidFill>
                <a:srgbClr val="0070C0"/>
              </a:solidFill>
            </a:ln>
            <a:effectLst>
              <a:innerShdw blurRad="114300">
                <a:srgbClr val="002060"/>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632" dirty="0"/>
            </a:p>
          </p:txBody>
        </p:sp>
      </p:grpSp>
      <p:grpSp>
        <p:nvGrpSpPr>
          <p:cNvPr id="83" name="Groupe 82"/>
          <p:cNvGrpSpPr/>
          <p:nvPr/>
        </p:nvGrpSpPr>
        <p:grpSpPr>
          <a:xfrm>
            <a:off x="1264305" y="3141208"/>
            <a:ext cx="9392179" cy="1265573"/>
            <a:chOff x="526358" y="2596706"/>
            <a:chExt cx="10357486" cy="1395645"/>
          </a:xfrm>
        </p:grpSpPr>
        <p:grpSp>
          <p:nvGrpSpPr>
            <p:cNvPr id="84" name="Groupe 83"/>
            <p:cNvGrpSpPr/>
            <p:nvPr/>
          </p:nvGrpSpPr>
          <p:grpSpPr>
            <a:xfrm>
              <a:off x="526358" y="3068960"/>
              <a:ext cx="688412" cy="923391"/>
              <a:chOff x="1907704" y="1527351"/>
              <a:chExt cx="688412" cy="923391"/>
            </a:xfrm>
          </p:grpSpPr>
          <p:sp>
            <p:nvSpPr>
              <p:cNvPr id="86" name="Parallélogramme 85"/>
              <p:cNvSpPr/>
              <p:nvPr/>
            </p:nvSpPr>
            <p:spPr>
              <a:xfrm rot="19219040">
                <a:off x="1907704" y="1697884"/>
                <a:ext cx="688412" cy="698376"/>
              </a:xfrm>
              <a:prstGeom prst="parallelogram">
                <a:avLst>
                  <a:gd name="adj" fmla="val 17064"/>
                </a:avLst>
              </a:prstGeom>
              <a:solidFill>
                <a:schemeClr val="bg1"/>
              </a:solidFill>
              <a:ln>
                <a:solidFill>
                  <a:srgbClr val="0070C0"/>
                </a:solidFill>
              </a:ln>
              <a:effectLst>
                <a:innerShdw blurRad="114300">
                  <a:srgbClr val="002060"/>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632" dirty="0"/>
              </a:p>
            </p:txBody>
          </p:sp>
          <p:sp>
            <p:nvSpPr>
              <p:cNvPr id="87" name="Rectangle 86"/>
              <p:cNvSpPr/>
              <p:nvPr/>
            </p:nvSpPr>
            <p:spPr>
              <a:xfrm>
                <a:off x="1975730" y="1527351"/>
                <a:ext cx="552359" cy="923391"/>
              </a:xfrm>
              <a:prstGeom prst="rect">
                <a:avLst/>
              </a:prstGeom>
              <a:noFill/>
            </p:spPr>
            <p:txBody>
              <a:bodyPr wrap="none" lIns="82918" tIns="41459" rIns="82918" bIns="41459">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fr-FR" sz="4897" b="1" dirty="0">
                    <a:ln w="11430"/>
                    <a:solidFill>
                      <a:srgbClr val="0070C0"/>
                    </a:solidFill>
                    <a:effectLst>
                      <a:outerShdw blurRad="50800" dist="39000" dir="5460000" algn="tl">
                        <a:srgbClr val="000000">
                          <a:alpha val="38000"/>
                        </a:srgbClr>
                      </a:outerShdw>
                    </a:effectLst>
                  </a:rPr>
                  <a:t>2</a:t>
                </a:r>
              </a:p>
            </p:txBody>
          </p:sp>
        </p:grpSp>
        <p:sp>
          <p:nvSpPr>
            <p:cNvPr id="85" name="Rogner un rectangle avec un coin du même côté 20"/>
            <p:cNvSpPr/>
            <p:nvPr/>
          </p:nvSpPr>
          <p:spPr>
            <a:xfrm>
              <a:off x="1294662" y="2596706"/>
              <a:ext cx="9589182" cy="1379762"/>
            </a:xfrm>
            <a:prstGeom prst="snip2SameRect">
              <a:avLst>
                <a:gd name="adj1" fmla="val 19842"/>
                <a:gd name="adj2" fmla="val 19048"/>
              </a:avLst>
            </a:prstGeom>
            <a:solidFill>
              <a:schemeClr val="bg1"/>
            </a:solidFill>
            <a:ln>
              <a:solidFill>
                <a:srgbClr val="0070C0"/>
              </a:solidFill>
            </a:ln>
            <a:effectLst>
              <a:innerShdw blurRad="114300">
                <a:srgbClr val="002060"/>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632" dirty="0"/>
            </a:p>
          </p:txBody>
        </p:sp>
      </p:grpSp>
      <p:grpSp>
        <p:nvGrpSpPr>
          <p:cNvPr id="88" name="Groupe 87"/>
          <p:cNvGrpSpPr/>
          <p:nvPr/>
        </p:nvGrpSpPr>
        <p:grpSpPr>
          <a:xfrm>
            <a:off x="1259124" y="4632553"/>
            <a:ext cx="9397360" cy="1264387"/>
            <a:chOff x="520644" y="4194964"/>
            <a:chExt cx="10363200" cy="1394337"/>
          </a:xfrm>
        </p:grpSpPr>
        <p:grpSp>
          <p:nvGrpSpPr>
            <p:cNvPr id="89" name="Groupe 88"/>
            <p:cNvGrpSpPr/>
            <p:nvPr/>
          </p:nvGrpSpPr>
          <p:grpSpPr>
            <a:xfrm>
              <a:off x="520644" y="4665910"/>
              <a:ext cx="688412" cy="923391"/>
              <a:chOff x="1907704" y="1527351"/>
              <a:chExt cx="688412" cy="923391"/>
            </a:xfrm>
          </p:grpSpPr>
          <p:sp>
            <p:nvSpPr>
              <p:cNvPr id="91" name="Parallélogramme 90"/>
              <p:cNvSpPr/>
              <p:nvPr/>
            </p:nvSpPr>
            <p:spPr>
              <a:xfrm rot="19219040">
                <a:off x="1907704" y="1697884"/>
                <a:ext cx="688412" cy="698376"/>
              </a:xfrm>
              <a:prstGeom prst="parallelogram">
                <a:avLst>
                  <a:gd name="adj" fmla="val 17064"/>
                </a:avLst>
              </a:prstGeom>
              <a:solidFill>
                <a:schemeClr val="bg1"/>
              </a:solidFill>
              <a:ln>
                <a:solidFill>
                  <a:srgbClr val="0070C0"/>
                </a:solidFill>
              </a:ln>
              <a:effectLst>
                <a:innerShdw blurRad="114300">
                  <a:srgbClr val="002060"/>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632" dirty="0"/>
              </a:p>
            </p:txBody>
          </p:sp>
          <p:sp>
            <p:nvSpPr>
              <p:cNvPr id="92" name="Rectangle 91"/>
              <p:cNvSpPr/>
              <p:nvPr/>
            </p:nvSpPr>
            <p:spPr>
              <a:xfrm>
                <a:off x="1975730" y="1527351"/>
                <a:ext cx="552359" cy="923391"/>
              </a:xfrm>
              <a:prstGeom prst="rect">
                <a:avLst/>
              </a:prstGeom>
              <a:noFill/>
            </p:spPr>
            <p:txBody>
              <a:bodyPr wrap="none" lIns="82918" tIns="41459" rIns="82918" bIns="41459">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fr-FR" sz="4897" b="1" dirty="0">
                    <a:ln w="11430"/>
                    <a:solidFill>
                      <a:srgbClr val="0070C0"/>
                    </a:solidFill>
                    <a:effectLst>
                      <a:outerShdw blurRad="50800" dist="39000" dir="5460000" algn="tl">
                        <a:srgbClr val="000000">
                          <a:alpha val="38000"/>
                        </a:srgbClr>
                      </a:outerShdw>
                    </a:effectLst>
                  </a:rPr>
                  <a:t>3</a:t>
                </a:r>
              </a:p>
            </p:txBody>
          </p:sp>
        </p:grpSp>
        <p:sp>
          <p:nvSpPr>
            <p:cNvPr id="90" name="Rogner un rectangle avec un coin du même côté 21"/>
            <p:cNvSpPr/>
            <p:nvPr/>
          </p:nvSpPr>
          <p:spPr>
            <a:xfrm>
              <a:off x="1294662" y="4194964"/>
              <a:ext cx="9589182" cy="1379762"/>
            </a:xfrm>
            <a:prstGeom prst="snip2SameRect">
              <a:avLst>
                <a:gd name="adj1" fmla="val 19842"/>
                <a:gd name="adj2" fmla="val 19048"/>
              </a:avLst>
            </a:prstGeom>
            <a:solidFill>
              <a:schemeClr val="bg1"/>
            </a:solidFill>
            <a:ln>
              <a:solidFill>
                <a:srgbClr val="0070C0"/>
              </a:solidFill>
            </a:ln>
            <a:effectLst>
              <a:innerShdw blurRad="114300">
                <a:srgbClr val="002060"/>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632" dirty="0"/>
            </a:p>
          </p:txBody>
        </p:sp>
      </p:grpSp>
      <p:sp>
        <p:nvSpPr>
          <p:cNvPr id="93" name="Rectangle 92"/>
          <p:cNvSpPr/>
          <p:nvPr/>
        </p:nvSpPr>
        <p:spPr>
          <a:xfrm>
            <a:off x="2177775" y="1791056"/>
            <a:ext cx="1819729" cy="315599"/>
          </a:xfrm>
          <a:prstGeom prst="rect">
            <a:avLst/>
          </a:prstGeom>
        </p:spPr>
        <p:txBody>
          <a:bodyPr wrap="none">
            <a:spAutoFit/>
          </a:bodyPr>
          <a:lstStyle/>
          <a:p>
            <a:r>
              <a:rPr lang="en-US" sz="1451" b="1" u="sng" kern="0" dirty="0">
                <a:solidFill>
                  <a:srgbClr val="002060"/>
                </a:solidFill>
                <a:latin typeface="Berlin Sans FB Demi" pitchFamily="34" charset="0"/>
                <a:cs typeface="Arial" panose="020B0604020202020204" pitchFamily="34" charset="0"/>
              </a:rPr>
              <a:t>VOLET TECHNIQUE</a:t>
            </a:r>
            <a:endParaRPr lang="en-US" sz="1451" b="1" u="sng" dirty="0">
              <a:solidFill>
                <a:srgbClr val="002060"/>
              </a:solidFill>
              <a:latin typeface="Berlin Sans FB Demi" pitchFamily="34" charset="0"/>
            </a:endParaRPr>
          </a:p>
        </p:txBody>
      </p:sp>
      <p:sp>
        <p:nvSpPr>
          <p:cNvPr id="94" name="Rectangle 93"/>
          <p:cNvSpPr/>
          <p:nvPr/>
        </p:nvSpPr>
        <p:spPr>
          <a:xfrm>
            <a:off x="2172232" y="3215385"/>
            <a:ext cx="2143536" cy="315599"/>
          </a:xfrm>
          <a:prstGeom prst="rect">
            <a:avLst/>
          </a:prstGeom>
        </p:spPr>
        <p:txBody>
          <a:bodyPr wrap="none">
            <a:spAutoFit/>
          </a:bodyPr>
          <a:lstStyle/>
          <a:p>
            <a:r>
              <a:rPr lang="en-US" sz="1451" b="1" u="sng" kern="0" dirty="0">
                <a:solidFill>
                  <a:srgbClr val="002060"/>
                </a:solidFill>
                <a:latin typeface="Berlin Sans FB Demi" pitchFamily="34" charset="0"/>
                <a:cs typeface="Arial" panose="020B0604020202020204" pitchFamily="34" charset="0"/>
              </a:rPr>
              <a:t>VOLET ADMINISTRATIF</a:t>
            </a:r>
          </a:p>
        </p:txBody>
      </p:sp>
      <p:sp>
        <p:nvSpPr>
          <p:cNvPr id="95" name="Rectangle 94"/>
          <p:cNvSpPr/>
          <p:nvPr/>
        </p:nvSpPr>
        <p:spPr>
          <a:xfrm>
            <a:off x="2172232" y="4735607"/>
            <a:ext cx="1380506" cy="315599"/>
          </a:xfrm>
          <a:prstGeom prst="rect">
            <a:avLst/>
          </a:prstGeom>
        </p:spPr>
        <p:txBody>
          <a:bodyPr wrap="none">
            <a:spAutoFit/>
          </a:bodyPr>
          <a:lstStyle/>
          <a:p>
            <a:r>
              <a:rPr lang="en-US" sz="1451" b="1" u="sng" kern="0" dirty="0">
                <a:solidFill>
                  <a:srgbClr val="002060"/>
                </a:solidFill>
                <a:latin typeface="Berlin Sans FB Demi" pitchFamily="34" charset="0"/>
                <a:cs typeface="Arial" panose="020B0604020202020204" pitchFamily="34" charset="0"/>
              </a:rPr>
              <a:t>VOLET FISCAL</a:t>
            </a:r>
          </a:p>
        </p:txBody>
      </p:sp>
      <p:sp>
        <p:nvSpPr>
          <p:cNvPr id="96" name="Rectangle 95"/>
          <p:cNvSpPr/>
          <p:nvPr/>
        </p:nvSpPr>
        <p:spPr>
          <a:xfrm>
            <a:off x="2124137" y="2209268"/>
            <a:ext cx="8308227" cy="461665"/>
          </a:xfrm>
          <a:prstGeom prst="rect">
            <a:avLst/>
          </a:prstGeom>
        </p:spPr>
        <p:txBody>
          <a:bodyPr wrap="square">
            <a:spAutoFit/>
          </a:bodyPr>
          <a:lstStyle/>
          <a:p>
            <a:pPr algn="just"/>
            <a:r>
              <a:rPr lang="fr-FR" sz="2400" b="1" kern="0" dirty="0">
                <a:solidFill>
                  <a:srgbClr val="0070C0"/>
                </a:solidFill>
                <a:cs typeface="Arial" panose="020B0604020202020204" pitchFamily="34" charset="0"/>
              </a:rPr>
              <a:t>Présentation du Dossier de Consultation des Entreprises (DCE).</a:t>
            </a:r>
            <a:r>
              <a:rPr lang="en-US" sz="2400" b="1" kern="0" dirty="0">
                <a:solidFill>
                  <a:srgbClr val="0070C0"/>
                </a:solidFill>
                <a:cs typeface="Arial" panose="020B0604020202020204" pitchFamily="34" charset="0"/>
              </a:rPr>
              <a:t>  </a:t>
            </a:r>
            <a:endParaRPr lang="en-US" sz="2400" b="1" dirty="0">
              <a:solidFill>
                <a:srgbClr val="0070C0"/>
              </a:solidFill>
            </a:endParaRPr>
          </a:p>
        </p:txBody>
      </p:sp>
      <p:sp>
        <p:nvSpPr>
          <p:cNvPr id="97" name="Rectangle 96"/>
          <p:cNvSpPr/>
          <p:nvPr/>
        </p:nvSpPr>
        <p:spPr>
          <a:xfrm>
            <a:off x="2177775" y="3613664"/>
            <a:ext cx="8285083" cy="830997"/>
          </a:xfrm>
          <a:prstGeom prst="rect">
            <a:avLst/>
          </a:prstGeom>
        </p:spPr>
        <p:txBody>
          <a:bodyPr wrap="square">
            <a:spAutoFit/>
          </a:bodyPr>
          <a:lstStyle/>
          <a:p>
            <a:pPr algn="just"/>
            <a:r>
              <a:rPr lang="fr-FR" sz="2400" b="1" kern="0" dirty="0">
                <a:solidFill>
                  <a:srgbClr val="0070C0"/>
                </a:solidFill>
                <a:cs typeface="Arial" panose="020B0604020202020204" pitchFamily="34" charset="0"/>
              </a:rPr>
              <a:t>Description du processus de passation des marchés selon les lignes directrices de MCC.</a:t>
            </a:r>
          </a:p>
        </p:txBody>
      </p:sp>
      <p:sp>
        <p:nvSpPr>
          <p:cNvPr id="98" name="Rectangle 97"/>
          <p:cNvSpPr/>
          <p:nvPr/>
        </p:nvSpPr>
        <p:spPr>
          <a:xfrm>
            <a:off x="2154631" y="5097938"/>
            <a:ext cx="8308227" cy="461665"/>
          </a:xfrm>
          <a:prstGeom prst="rect">
            <a:avLst/>
          </a:prstGeom>
        </p:spPr>
        <p:txBody>
          <a:bodyPr wrap="square">
            <a:spAutoFit/>
          </a:bodyPr>
          <a:lstStyle/>
          <a:p>
            <a:pPr algn="just"/>
            <a:r>
              <a:rPr lang="fr-FR" sz="2400" b="1" kern="0" dirty="0">
                <a:solidFill>
                  <a:srgbClr val="0070C0"/>
                </a:solidFill>
                <a:cs typeface="Arial" panose="020B0604020202020204" pitchFamily="34" charset="0"/>
              </a:rPr>
              <a:t>Présentation des dispositions fiscales pour les Contractants.</a:t>
            </a:r>
          </a:p>
        </p:txBody>
      </p:sp>
    </p:spTree>
    <p:extLst>
      <p:ext uri="{BB962C8B-B14F-4D97-AF65-F5344CB8AC3E}">
        <p14:creationId xmlns:p14="http://schemas.microsoft.com/office/powerpoint/2010/main" val="386787473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Sous-titre 6">
            <a:extLst>
              <a:ext uri="{FF2B5EF4-FFF2-40B4-BE49-F238E27FC236}">
                <a16:creationId xmlns:a16="http://schemas.microsoft.com/office/drawing/2014/main" id="{51422AD2-A8D4-4BFC-8A7F-C66BA96335DB}"/>
              </a:ext>
            </a:extLst>
          </p:cNvPr>
          <p:cNvSpPr txBox="1">
            <a:spLocks/>
          </p:cNvSpPr>
          <p:nvPr/>
        </p:nvSpPr>
        <p:spPr bwMode="auto">
          <a:xfrm>
            <a:off x="1749425" y="676275"/>
            <a:ext cx="89154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ts val="1000"/>
              </a:spcBef>
              <a:buClr>
                <a:schemeClr val="accent1"/>
              </a:buClr>
              <a:buFont typeface="Wingdings 3" panose="05040102010807070707" pitchFamily="18" charset="2"/>
              <a:buChar char=""/>
              <a:defRPr sz="3200">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marL="0" marR="0" lvl="0" indent="0" algn="l" defTabSz="457200" rtl="0" eaLnBrk="1" fontAlgn="base" latinLnBrk="0" hangingPunct="1">
              <a:lnSpc>
                <a:spcPct val="100000"/>
              </a:lnSpc>
              <a:spcBef>
                <a:spcPts val="1000"/>
              </a:spcBef>
              <a:spcAft>
                <a:spcPct val="0"/>
              </a:spcAft>
              <a:buClr>
                <a:srgbClr val="A53010"/>
              </a:buClr>
              <a:buSzTx/>
              <a:buFont typeface="Wingdings 3" panose="05040102010807070707" pitchFamily="18" charset="2"/>
              <a:buNone/>
              <a:tabLst/>
              <a:defRPr/>
            </a:pPr>
            <a:r>
              <a:rPr kumimoji="0" lang="fr-FR" altLang="fr-FR" sz="2000" b="1" i="0" u="none" strike="noStrike" kern="1200" cap="none" spc="0" normalizeH="0" baseline="0" noProof="0">
                <a:ln>
                  <a:noFill/>
                </a:ln>
                <a:solidFill>
                  <a:srgbClr val="C00000"/>
                </a:solidFill>
                <a:effectLst/>
                <a:uLnTx/>
                <a:uFillTx/>
                <a:latin typeface="Century Gothic" panose="020B0502020202020204" pitchFamily="34" charset="0"/>
                <a:ea typeface="+mn-ea"/>
                <a:cs typeface="Arial" panose="020B0604020202020204" pitchFamily="34" charset="0"/>
              </a:rPr>
              <a:t>EXTENSION DE LA ZI HAD SOUALEM - VOIES D’ACCÈS ET PÉRIPHÉRIQUES</a:t>
            </a:r>
          </a:p>
        </p:txBody>
      </p:sp>
      <p:sp>
        <p:nvSpPr>
          <p:cNvPr id="6" name="Titre 1">
            <a:extLst>
              <a:ext uri="{FF2B5EF4-FFF2-40B4-BE49-F238E27FC236}">
                <a16:creationId xmlns:a16="http://schemas.microsoft.com/office/drawing/2014/main" id="{CA20E77D-7616-4F42-BBD8-70FA2B23E465}"/>
              </a:ext>
            </a:extLst>
          </p:cNvPr>
          <p:cNvSpPr txBox="1">
            <a:spLocks/>
          </p:cNvSpPr>
          <p:nvPr/>
        </p:nvSpPr>
        <p:spPr>
          <a:xfrm>
            <a:off x="1158875" y="271463"/>
            <a:ext cx="10355263" cy="415925"/>
          </a:xfrm>
          <a:prstGeom prst="rect">
            <a:avLst/>
          </a:prstGeom>
        </p:spPr>
        <p:txBody>
          <a:bodyPr>
            <a:normAutofit fontScale="97500"/>
          </a:bodyPr>
          <a:lst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marL="0" marR="0" lvl="0" indent="0" algn="ctr" defTabSz="457200" rtl="0" eaLnBrk="1" fontAlgn="auto" latinLnBrk="0" hangingPunct="1">
              <a:lnSpc>
                <a:spcPct val="100000"/>
              </a:lnSpc>
              <a:spcBef>
                <a:spcPct val="0"/>
              </a:spcBef>
              <a:spcAft>
                <a:spcPts val="0"/>
              </a:spcAft>
              <a:buClrTx/>
              <a:buSzTx/>
              <a:buFontTx/>
              <a:buNone/>
              <a:tabLst/>
              <a:defRPr/>
            </a:pPr>
            <a:r>
              <a:rPr kumimoji="0" lang="fr-FR" sz="800" b="1" i="0" u="none" strike="noStrike" kern="1200" cap="none" spc="0" normalizeH="0" baseline="0" noProof="0" dirty="0">
                <a:ln>
                  <a:noFill/>
                </a:ln>
                <a:solidFill>
                  <a:prstClr val="black">
                    <a:lumMod val="85000"/>
                    <a:lumOff val="15000"/>
                  </a:prstClr>
                </a:solidFill>
                <a:effectLst/>
                <a:uLnTx/>
                <a:uFillTx/>
                <a:latin typeface="Century Gothic"/>
                <a:ea typeface="+mj-ea"/>
                <a:cs typeface="+mj-cs"/>
              </a:rPr>
              <a:t>LA MAITRISE D’ŒUVRE DE LA REVITALISATION DES ZONES INDUSTRIELLES DE BOUZNIKA ET HAD SOUALEM ET LEURS EXTENSIONS ET LE DEVELOPPEMENT D’UNE NOUVELLE ZONE INDUSTRIELLE A SAHEL LAKHYAYTA</a:t>
            </a:r>
          </a:p>
        </p:txBody>
      </p:sp>
      <p:pic>
        <p:nvPicPr>
          <p:cNvPr id="39940" name="Image 6">
            <a:extLst>
              <a:ext uri="{FF2B5EF4-FFF2-40B4-BE49-F238E27FC236}">
                <a16:creationId xmlns:a16="http://schemas.microsoft.com/office/drawing/2014/main" id="{81FDB651-A140-4F94-BA04-A638A3DDD426}"/>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63600" y="234950"/>
            <a:ext cx="411163" cy="452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9941" name="Espace réservé du contenu 10">
            <a:extLst>
              <a:ext uri="{FF2B5EF4-FFF2-40B4-BE49-F238E27FC236}">
                <a16:creationId xmlns:a16="http://schemas.microsoft.com/office/drawing/2014/main" id="{0384FDF1-89A6-41C5-9171-105C31C6B4D6}"/>
              </a:ext>
            </a:extLst>
          </p:cNvPr>
          <p:cNvSpPr>
            <a:spLocks noGrp="1"/>
          </p:cNvSpPr>
          <p:nvPr>
            <p:ph idx="1"/>
          </p:nvPr>
        </p:nvSpPr>
        <p:spPr>
          <a:xfrm>
            <a:off x="692150" y="2063750"/>
            <a:ext cx="4586288" cy="1289050"/>
          </a:xfrm>
          <a:solidFill>
            <a:schemeClr val="bg1"/>
          </a:solidFill>
        </p:spPr>
        <p:txBody>
          <a:bodyPr/>
          <a:lstStyle/>
          <a:p>
            <a:pPr eaLnBrk="1" hangingPunct="1">
              <a:buFont typeface="Wingdings" panose="05000000000000000000" pitchFamily="2" charset="2"/>
              <a:buChar char="§"/>
            </a:pPr>
            <a:r>
              <a:rPr lang="fr-FR" altLang="fr-FR" sz="1400"/>
              <a:t>Emprise : 28 m   </a:t>
            </a:r>
            <a:endParaRPr lang="fr-FR" altLang="fr-FR" sz="1400" baseline="30000"/>
          </a:p>
          <a:p>
            <a:pPr eaLnBrk="1" hangingPunct="1">
              <a:buFont typeface="Wingdings" panose="05000000000000000000" pitchFamily="2" charset="2"/>
              <a:buChar char="§"/>
            </a:pPr>
            <a:r>
              <a:rPr lang="fr-FR" altLang="fr-FR" sz="1400"/>
              <a:t>Longueur : 500 ml</a:t>
            </a:r>
          </a:p>
          <a:p>
            <a:pPr eaLnBrk="1" hangingPunct="1">
              <a:buFont typeface="Wingdings" panose="05000000000000000000" pitchFamily="2" charset="2"/>
              <a:buChar char="§"/>
            </a:pPr>
            <a:r>
              <a:rPr lang="fr-FR" altLang="fr-FR" sz="1400"/>
              <a:t>Largeur chaussée : 2 x 7.00 m</a:t>
            </a:r>
          </a:p>
          <a:p>
            <a:pPr eaLnBrk="1" hangingPunct="1">
              <a:buFont typeface="Wingdings" panose="05000000000000000000" pitchFamily="2" charset="2"/>
              <a:buChar char="§"/>
            </a:pPr>
            <a:endParaRPr lang="fr-FR" altLang="fr-FR" sz="1400"/>
          </a:p>
          <a:p>
            <a:pPr eaLnBrk="1" hangingPunct="1">
              <a:buFont typeface="Wingdings" panose="05000000000000000000" pitchFamily="2" charset="2"/>
              <a:buChar char="§"/>
            </a:pPr>
            <a:endParaRPr lang="fr-FR" altLang="fr-FR" sz="1400"/>
          </a:p>
          <a:p>
            <a:pPr eaLnBrk="1" hangingPunct="1">
              <a:buFont typeface="Wingdings" panose="05000000000000000000" pitchFamily="2" charset="2"/>
              <a:buChar char="§"/>
            </a:pPr>
            <a:endParaRPr lang="fr-FR" altLang="fr-FR" sz="1400"/>
          </a:p>
          <a:p>
            <a:pPr eaLnBrk="1" hangingPunct="1"/>
            <a:endParaRPr lang="fr-FR" altLang="fr-FR" sz="1400"/>
          </a:p>
          <a:p>
            <a:pPr eaLnBrk="1" hangingPunct="1"/>
            <a:endParaRPr lang="fr-FR" altLang="fr-FR" sz="1400"/>
          </a:p>
          <a:p>
            <a:pPr eaLnBrk="1" hangingPunct="1">
              <a:buFont typeface="Wingdings 3" panose="05040102010807070707" pitchFamily="18" charset="2"/>
              <a:buNone/>
            </a:pPr>
            <a:endParaRPr lang="fr-FR" altLang="fr-FR" sz="1800"/>
          </a:p>
        </p:txBody>
      </p:sp>
      <p:sp>
        <p:nvSpPr>
          <p:cNvPr id="39942" name="Espace réservé du numéro de diapositive 1">
            <a:extLst>
              <a:ext uri="{FF2B5EF4-FFF2-40B4-BE49-F238E27FC236}">
                <a16:creationId xmlns:a16="http://schemas.microsoft.com/office/drawing/2014/main" id="{F3A9C340-1FF7-47DD-A1C4-F70DB3258D60}"/>
              </a:ext>
            </a:extLst>
          </p:cNvPr>
          <p:cNvSpPr>
            <a:spLocks noGrp="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ts val="1000"/>
              </a:spcBef>
              <a:buClr>
                <a:schemeClr val="accent1"/>
              </a:buClr>
              <a:buFont typeface="Wingdings 3" panose="05040102010807070707" pitchFamily="18" charset="2"/>
              <a:buChar char=""/>
              <a:defRPr sz="3200">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marL="0" marR="0" lvl="0" indent="0" algn="r" defTabSz="457200" rtl="0" eaLnBrk="1" fontAlgn="base" latinLnBrk="0" hangingPunct="1">
              <a:lnSpc>
                <a:spcPct val="100000"/>
              </a:lnSpc>
              <a:spcBef>
                <a:spcPct val="0"/>
              </a:spcBef>
              <a:spcAft>
                <a:spcPct val="0"/>
              </a:spcAft>
              <a:buClrTx/>
              <a:buSzTx/>
              <a:buFontTx/>
              <a:buNone/>
              <a:tabLst/>
              <a:defRPr/>
            </a:pPr>
            <a:fld id="{F952308B-1544-4C25-B3FF-743475A4092D}" type="slidenum">
              <a:rPr kumimoji="0" lang="en-US" altLang="fr-FR" sz="2000" b="0" i="0" u="none" strike="noStrike" kern="1200" cap="none" spc="0" normalizeH="0" baseline="0" noProof="0" smtClean="0">
                <a:ln>
                  <a:noFill/>
                </a:ln>
                <a:solidFill>
                  <a:srgbClr val="FEFFFF"/>
                </a:solidFill>
                <a:effectLst/>
                <a:uLnTx/>
                <a:uFillTx/>
                <a:latin typeface="Century Gothic" panose="020B0502020202020204" pitchFamily="34" charset="0"/>
                <a:ea typeface="+mn-ea"/>
                <a:cs typeface="Arial" panose="020B0604020202020204" pitchFamily="34" charset="0"/>
              </a:rPr>
              <a:pPr marL="0" marR="0" lvl="0" indent="0" algn="r" defTabSz="457200" rtl="0" eaLnBrk="1" fontAlgn="base" latinLnBrk="0" hangingPunct="1">
                <a:lnSpc>
                  <a:spcPct val="100000"/>
                </a:lnSpc>
                <a:spcBef>
                  <a:spcPct val="0"/>
                </a:spcBef>
                <a:spcAft>
                  <a:spcPct val="0"/>
                </a:spcAft>
                <a:buClrTx/>
                <a:buSzTx/>
                <a:buFontTx/>
                <a:buNone/>
                <a:tabLst/>
                <a:defRPr/>
              </a:pPr>
              <a:t>20</a:t>
            </a:fld>
            <a:endParaRPr kumimoji="0" lang="en-US" altLang="fr-FR" sz="2000" b="0" i="0" u="none" strike="noStrike" kern="1200" cap="none" spc="0" normalizeH="0" baseline="0" noProof="0">
              <a:ln>
                <a:noFill/>
              </a:ln>
              <a:solidFill>
                <a:srgbClr val="FEFFFF"/>
              </a:solidFill>
              <a:effectLst/>
              <a:uLnTx/>
              <a:uFillTx/>
              <a:latin typeface="Century Gothic" panose="020B0502020202020204" pitchFamily="34" charset="0"/>
              <a:ea typeface="+mn-ea"/>
              <a:cs typeface="Arial" panose="020B0604020202020204" pitchFamily="34" charset="0"/>
            </a:endParaRPr>
          </a:p>
        </p:txBody>
      </p:sp>
      <p:sp>
        <p:nvSpPr>
          <p:cNvPr id="39943" name="Sous-titre 6">
            <a:extLst>
              <a:ext uri="{FF2B5EF4-FFF2-40B4-BE49-F238E27FC236}">
                <a16:creationId xmlns:a16="http://schemas.microsoft.com/office/drawing/2014/main" id="{5CC42772-1D5A-4D1A-824A-D40CD5EF0A4C}"/>
              </a:ext>
            </a:extLst>
          </p:cNvPr>
          <p:cNvSpPr txBox="1">
            <a:spLocks/>
          </p:cNvSpPr>
          <p:nvPr/>
        </p:nvSpPr>
        <p:spPr bwMode="auto">
          <a:xfrm>
            <a:off x="1804988" y="1147763"/>
            <a:ext cx="4643437" cy="403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ts val="1000"/>
              </a:spcBef>
              <a:buClr>
                <a:schemeClr val="accent1"/>
              </a:buClr>
              <a:buFont typeface="Wingdings 3" panose="05040102010807070707" pitchFamily="18" charset="2"/>
              <a:buChar char=""/>
              <a:defRPr sz="3200">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marL="0" marR="0" lvl="0" indent="0" algn="l" defTabSz="457200" rtl="0" eaLnBrk="1" fontAlgn="base" latinLnBrk="0" hangingPunct="1">
              <a:lnSpc>
                <a:spcPct val="100000"/>
              </a:lnSpc>
              <a:spcBef>
                <a:spcPts val="1000"/>
              </a:spcBef>
              <a:spcAft>
                <a:spcPct val="0"/>
              </a:spcAft>
              <a:buClr>
                <a:srgbClr val="A53010"/>
              </a:buClr>
              <a:buSzTx/>
              <a:buFont typeface="Wingdings 3" panose="05040102010807070707" pitchFamily="18" charset="2"/>
              <a:buNone/>
              <a:tabLst/>
              <a:defRPr/>
            </a:pPr>
            <a:r>
              <a:rPr kumimoji="0" lang="fr-FR" altLang="fr-FR" sz="1800" b="1" i="0" u="none" strike="noStrike" kern="1200" cap="none" spc="0" normalizeH="0" baseline="0" noProof="0">
                <a:ln>
                  <a:noFill/>
                </a:ln>
                <a:solidFill>
                  <a:srgbClr val="00B050"/>
                </a:solidFill>
                <a:effectLst/>
                <a:uLnTx/>
                <a:uFillTx/>
                <a:latin typeface="Century Gothic" panose="020B0502020202020204" pitchFamily="34" charset="0"/>
                <a:ea typeface="+mn-ea"/>
                <a:cs typeface="Arial" panose="020B0604020202020204" pitchFamily="34" charset="0"/>
              </a:rPr>
              <a:t>b/ VOIES CENTRALE ET  PERIPHERIQUES</a:t>
            </a:r>
          </a:p>
        </p:txBody>
      </p:sp>
      <p:sp>
        <p:nvSpPr>
          <p:cNvPr id="39944" name="Rectangle 8">
            <a:extLst>
              <a:ext uri="{FF2B5EF4-FFF2-40B4-BE49-F238E27FC236}">
                <a16:creationId xmlns:a16="http://schemas.microsoft.com/office/drawing/2014/main" id="{B2427A6D-83CE-4FAA-8E30-68D0FF467163}"/>
              </a:ext>
            </a:extLst>
          </p:cNvPr>
          <p:cNvSpPr>
            <a:spLocks noChangeArrowheads="1"/>
          </p:cNvSpPr>
          <p:nvPr/>
        </p:nvSpPr>
        <p:spPr bwMode="auto">
          <a:xfrm>
            <a:off x="706438" y="3465513"/>
            <a:ext cx="10958512" cy="369887"/>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ts val="1000"/>
              </a:spcBef>
              <a:buClr>
                <a:schemeClr val="accent1"/>
              </a:buClr>
              <a:buFont typeface="Wingdings 3" panose="05040102010807070707" pitchFamily="18" charset="2"/>
              <a:buChar char=""/>
              <a:defRPr sz="3200">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marL="0" marR="0" lvl="0" indent="0" algn="l" defTabSz="457200" rtl="0" eaLnBrk="1" fontAlgn="base" latinLnBrk="0" hangingPunct="1">
              <a:lnSpc>
                <a:spcPct val="100000"/>
              </a:lnSpc>
              <a:spcBef>
                <a:spcPct val="0"/>
              </a:spcBef>
              <a:spcAft>
                <a:spcPct val="0"/>
              </a:spcAft>
              <a:buClrTx/>
              <a:buSzTx/>
              <a:buFontTx/>
              <a:buNone/>
              <a:tabLst/>
              <a:defRPr/>
            </a:pPr>
            <a:r>
              <a:rPr kumimoji="0" lang="fr-FR" altLang="fr-FR" sz="1800" b="0" i="0" u="none" strike="noStrike" kern="1200" cap="none" spc="0" normalizeH="0" baseline="0" noProof="0">
                <a:ln>
                  <a:noFill/>
                </a:ln>
                <a:solidFill>
                  <a:srgbClr val="FF0000"/>
                </a:solidFill>
                <a:effectLst/>
                <a:uLnTx/>
                <a:uFillTx/>
                <a:latin typeface="Arial" panose="020B0604020202020204" pitchFamily="34" charset="0"/>
                <a:ea typeface="+mn-ea"/>
                <a:cs typeface="Arial" panose="020B0604020202020204" pitchFamily="34" charset="0"/>
              </a:rPr>
              <a:t>                                                                          </a:t>
            </a:r>
            <a:r>
              <a:rPr kumimoji="0" lang="fr-FR" altLang="fr-FR" sz="1800" b="0" i="0" u="sng" strike="noStrike" kern="1200" cap="none" spc="0" normalizeH="0" baseline="0" noProof="0">
                <a:ln>
                  <a:noFill/>
                </a:ln>
                <a:solidFill>
                  <a:srgbClr val="FF0000"/>
                </a:solidFill>
                <a:effectLst/>
                <a:uLnTx/>
                <a:uFillTx/>
                <a:latin typeface="Arial" panose="020B0604020202020204" pitchFamily="34" charset="0"/>
                <a:ea typeface="+mn-ea"/>
                <a:cs typeface="Arial" panose="020B0604020202020204" pitchFamily="34" charset="0"/>
              </a:rPr>
              <a:t>Vue en plan</a:t>
            </a:r>
            <a:endParaRPr kumimoji="0" lang="fr-FR" altLang="fr-FR" sz="1800" b="0" i="0" u="none" strike="noStrike" kern="1200" cap="none" spc="0" normalizeH="0" baseline="0" noProof="0">
              <a:ln>
                <a:noFill/>
              </a:ln>
              <a:solidFill>
                <a:srgbClr val="FF0000"/>
              </a:solidFill>
              <a:effectLst/>
              <a:uLnTx/>
              <a:uFillTx/>
              <a:latin typeface="Arial" panose="020B0604020202020204" pitchFamily="34" charset="0"/>
              <a:ea typeface="+mn-ea"/>
              <a:cs typeface="Arial" panose="020B0604020202020204" pitchFamily="34" charset="0"/>
            </a:endParaRPr>
          </a:p>
        </p:txBody>
      </p:sp>
      <p:pic>
        <p:nvPicPr>
          <p:cNvPr id="39945" name="Picture 2">
            <a:extLst>
              <a:ext uri="{FF2B5EF4-FFF2-40B4-BE49-F238E27FC236}">
                <a16:creationId xmlns:a16="http://schemas.microsoft.com/office/drawing/2014/main" id="{94E6A3C6-76DD-4C95-9651-823D6F1A116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50875" y="3959225"/>
            <a:ext cx="10972800" cy="2732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Espace réservé du contenu 10">
            <a:extLst>
              <a:ext uri="{FF2B5EF4-FFF2-40B4-BE49-F238E27FC236}">
                <a16:creationId xmlns:a16="http://schemas.microsoft.com/office/drawing/2014/main" id="{FDEE5214-0B64-428D-BED1-BED5C6DCF817}"/>
              </a:ext>
            </a:extLst>
          </p:cNvPr>
          <p:cNvSpPr txBox="1">
            <a:spLocks/>
          </p:cNvSpPr>
          <p:nvPr/>
        </p:nvSpPr>
        <p:spPr bwMode="auto">
          <a:xfrm>
            <a:off x="679450" y="1606550"/>
            <a:ext cx="10958513" cy="360363"/>
          </a:xfrm>
          <a:prstGeom prst="rect">
            <a:avLst/>
          </a:prstGeom>
          <a:solidFill>
            <a:schemeClr val="bg1"/>
          </a:solidFill>
          <a:ln w="9525">
            <a:noFill/>
            <a:miter lim="800000"/>
            <a:headEnd/>
            <a:tailEnd/>
          </a:ln>
        </p:spPr>
        <p:txBody>
          <a:bodyPr/>
          <a:lstStyle/>
          <a:p>
            <a:pPr marL="342900" marR="0" lvl="0" indent="-342900" algn="l" defTabSz="457200" rtl="0" eaLnBrk="1" fontAlgn="base" latinLnBrk="0" hangingPunct="1">
              <a:lnSpc>
                <a:spcPct val="100000"/>
              </a:lnSpc>
              <a:spcBef>
                <a:spcPts val="1000"/>
              </a:spcBef>
              <a:spcAft>
                <a:spcPct val="0"/>
              </a:spcAft>
              <a:buClr>
                <a:srgbClr val="A53010"/>
              </a:buClr>
              <a:buSzTx/>
              <a:buFont typeface="Wingdings 3" pitchFamily="18" charset="2"/>
              <a:buChar char=""/>
              <a:tabLst/>
              <a:defRPr/>
            </a:pPr>
            <a:r>
              <a:rPr kumimoji="0" lang="fr-FR" sz="1400" b="1" i="0" u="sng" strike="noStrike" kern="1200" cap="none" spc="0" normalizeH="0" baseline="0" noProof="0" dirty="0">
                <a:ln>
                  <a:noFill/>
                </a:ln>
                <a:solidFill>
                  <a:srgbClr val="404040"/>
                </a:solidFill>
                <a:effectLst/>
                <a:uLnTx/>
                <a:uFillTx/>
                <a:latin typeface="Century Gothic"/>
                <a:ea typeface="+mn-ea"/>
                <a:cs typeface="Arial" panose="020B0604020202020204" pitchFamily="34" charset="0"/>
              </a:rPr>
              <a:t>Voie centrale</a:t>
            </a:r>
          </a:p>
          <a:p>
            <a:pPr marL="342900" marR="0" lvl="0" indent="-342900" algn="l" defTabSz="457200" rtl="0" eaLnBrk="1" fontAlgn="base" latinLnBrk="0" hangingPunct="1">
              <a:lnSpc>
                <a:spcPct val="100000"/>
              </a:lnSpc>
              <a:spcBef>
                <a:spcPts val="1000"/>
              </a:spcBef>
              <a:spcAft>
                <a:spcPct val="0"/>
              </a:spcAft>
              <a:buClr>
                <a:srgbClr val="A53010"/>
              </a:buClr>
              <a:buSzTx/>
              <a:buFontTx/>
              <a:buNone/>
              <a:tabLst/>
              <a:defRPr/>
            </a:pPr>
            <a:endParaRPr kumimoji="0" lang="fr-FR" sz="1400" b="0" i="0" u="none" strike="noStrike" kern="1200" cap="none" spc="0" normalizeH="0" baseline="0" noProof="0" dirty="0">
              <a:ln>
                <a:noFill/>
              </a:ln>
              <a:solidFill>
                <a:srgbClr val="404040"/>
              </a:solidFill>
              <a:effectLst/>
              <a:uLnTx/>
              <a:uFillTx/>
              <a:latin typeface="Century Gothic"/>
              <a:ea typeface="+mn-ea"/>
              <a:cs typeface="Arial" panose="020B0604020202020204" pitchFamily="34" charset="0"/>
            </a:endParaRPr>
          </a:p>
          <a:p>
            <a:pPr marL="342900" marR="0" lvl="0" indent="-342900" algn="l" defTabSz="457200" rtl="0" eaLnBrk="1" fontAlgn="base" latinLnBrk="0" hangingPunct="1">
              <a:lnSpc>
                <a:spcPct val="100000"/>
              </a:lnSpc>
              <a:spcBef>
                <a:spcPts val="1000"/>
              </a:spcBef>
              <a:spcAft>
                <a:spcPct val="0"/>
              </a:spcAft>
              <a:buClr>
                <a:srgbClr val="A53010"/>
              </a:buClr>
              <a:buSzTx/>
              <a:buFont typeface="Wingdings" pitchFamily="2" charset="2"/>
              <a:buChar char="§"/>
              <a:tabLst/>
              <a:defRPr/>
            </a:pPr>
            <a:endParaRPr kumimoji="0" lang="fr-FR" sz="1400" b="0" i="0" u="none" strike="noStrike" kern="1200" cap="none" spc="0" normalizeH="0" baseline="0" noProof="0" dirty="0">
              <a:ln>
                <a:noFill/>
              </a:ln>
              <a:solidFill>
                <a:srgbClr val="404040"/>
              </a:solidFill>
              <a:effectLst/>
              <a:uLnTx/>
              <a:uFillTx/>
              <a:latin typeface="Century Gothic"/>
              <a:ea typeface="+mn-ea"/>
              <a:cs typeface="Arial" panose="020B0604020202020204" pitchFamily="34" charset="0"/>
            </a:endParaRPr>
          </a:p>
          <a:p>
            <a:pPr marL="342900" marR="0" lvl="0" indent="-342900" algn="l" defTabSz="457200" rtl="0" eaLnBrk="1" fontAlgn="base" latinLnBrk="0" hangingPunct="1">
              <a:lnSpc>
                <a:spcPct val="100000"/>
              </a:lnSpc>
              <a:spcBef>
                <a:spcPts val="1000"/>
              </a:spcBef>
              <a:spcAft>
                <a:spcPct val="0"/>
              </a:spcAft>
              <a:buClr>
                <a:srgbClr val="A53010"/>
              </a:buClr>
              <a:buSzTx/>
              <a:buFont typeface="Wingdings" pitchFamily="2" charset="2"/>
              <a:buChar char="§"/>
              <a:tabLst/>
              <a:defRPr/>
            </a:pPr>
            <a:endParaRPr kumimoji="0" lang="fr-FR" sz="1400" b="0" i="0" u="none" strike="noStrike" kern="1200" cap="none" spc="0" normalizeH="0" baseline="0" noProof="0" dirty="0">
              <a:ln>
                <a:noFill/>
              </a:ln>
              <a:solidFill>
                <a:srgbClr val="404040"/>
              </a:solidFill>
              <a:effectLst/>
              <a:uLnTx/>
              <a:uFillTx/>
              <a:latin typeface="Century Gothic"/>
              <a:ea typeface="+mn-ea"/>
              <a:cs typeface="Arial" panose="020B0604020202020204" pitchFamily="34" charset="0"/>
            </a:endParaRPr>
          </a:p>
          <a:p>
            <a:pPr marL="342900" marR="0" lvl="0" indent="-342900" algn="l" defTabSz="457200" rtl="0" eaLnBrk="1" fontAlgn="base" latinLnBrk="0" hangingPunct="1">
              <a:lnSpc>
                <a:spcPct val="100000"/>
              </a:lnSpc>
              <a:spcBef>
                <a:spcPts val="1000"/>
              </a:spcBef>
              <a:spcAft>
                <a:spcPct val="0"/>
              </a:spcAft>
              <a:buClr>
                <a:srgbClr val="A53010"/>
              </a:buClr>
              <a:buSzTx/>
              <a:buFont typeface="Wingdings 3" pitchFamily="18" charset="2"/>
              <a:buChar char=""/>
              <a:tabLst/>
              <a:defRPr/>
            </a:pPr>
            <a:endParaRPr kumimoji="0" lang="fr-FR" sz="1400" b="0" i="0" u="none" strike="noStrike" kern="1200" cap="none" spc="0" normalizeH="0" baseline="0" noProof="0" dirty="0">
              <a:ln>
                <a:noFill/>
              </a:ln>
              <a:solidFill>
                <a:srgbClr val="404040"/>
              </a:solidFill>
              <a:effectLst/>
              <a:uLnTx/>
              <a:uFillTx/>
              <a:latin typeface="Century Gothic"/>
              <a:ea typeface="+mn-ea"/>
              <a:cs typeface="Arial" panose="020B0604020202020204" pitchFamily="34" charset="0"/>
            </a:endParaRPr>
          </a:p>
          <a:p>
            <a:pPr marL="342900" marR="0" lvl="0" indent="-342900" algn="l" defTabSz="457200" rtl="0" eaLnBrk="1" fontAlgn="base" latinLnBrk="0" hangingPunct="1">
              <a:lnSpc>
                <a:spcPct val="100000"/>
              </a:lnSpc>
              <a:spcBef>
                <a:spcPts val="1000"/>
              </a:spcBef>
              <a:spcAft>
                <a:spcPct val="0"/>
              </a:spcAft>
              <a:buClr>
                <a:srgbClr val="A53010"/>
              </a:buClr>
              <a:buSzTx/>
              <a:buFont typeface="Wingdings 3" pitchFamily="18" charset="2"/>
              <a:buChar char=""/>
              <a:tabLst/>
              <a:defRPr/>
            </a:pPr>
            <a:endParaRPr kumimoji="0" lang="fr-FR" sz="1400" b="0" i="0" u="none" strike="noStrike" kern="1200" cap="none" spc="0" normalizeH="0" baseline="0" noProof="0" dirty="0">
              <a:ln>
                <a:noFill/>
              </a:ln>
              <a:solidFill>
                <a:srgbClr val="404040"/>
              </a:solidFill>
              <a:effectLst/>
              <a:uLnTx/>
              <a:uFillTx/>
              <a:latin typeface="Century Gothic"/>
              <a:ea typeface="+mn-ea"/>
              <a:cs typeface="Arial" panose="020B0604020202020204" pitchFamily="34" charset="0"/>
            </a:endParaRPr>
          </a:p>
          <a:p>
            <a:pPr marL="342900" marR="0" lvl="0" indent="-342900" algn="l" defTabSz="457200" rtl="0" eaLnBrk="1" fontAlgn="base" latinLnBrk="0" hangingPunct="1">
              <a:lnSpc>
                <a:spcPct val="100000"/>
              </a:lnSpc>
              <a:spcBef>
                <a:spcPts val="1000"/>
              </a:spcBef>
              <a:spcAft>
                <a:spcPct val="0"/>
              </a:spcAft>
              <a:buClr>
                <a:srgbClr val="A53010"/>
              </a:buClr>
              <a:buSzTx/>
              <a:buFont typeface="Wingdings 3" pitchFamily="18" charset="2"/>
              <a:buNone/>
              <a:tabLst/>
              <a:defRPr/>
            </a:pPr>
            <a:endParaRPr kumimoji="0" lang="fr-FR" sz="1800" b="0" i="0" u="none" strike="noStrike" kern="1200" cap="none" spc="0" normalizeH="0" baseline="0" noProof="0" dirty="0">
              <a:ln>
                <a:noFill/>
              </a:ln>
              <a:solidFill>
                <a:srgbClr val="404040"/>
              </a:solidFill>
              <a:effectLst/>
              <a:uLnTx/>
              <a:uFillTx/>
              <a:latin typeface="Century Gothic"/>
              <a:ea typeface="+mn-ea"/>
              <a:cs typeface="Arial" panose="020B0604020202020204" pitchFamily="34" charset="0"/>
            </a:endParaRPr>
          </a:p>
        </p:txBody>
      </p:sp>
      <p:sp>
        <p:nvSpPr>
          <p:cNvPr id="12" name="Espace réservé du contenu 10">
            <a:extLst>
              <a:ext uri="{FF2B5EF4-FFF2-40B4-BE49-F238E27FC236}">
                <a16:creationId xmlns:a16="http://schemas.microsoft.com/office/drawing/2014/main" id="{EBA5457C-39D3-4FC8-9E9F-ACA352E25043}"/>
              </a:ext>
            </a:extLst>
          </p:cNvPr>
          <p:cNvSpPr txBox="1">
            <a:spLocks/>
          </p:cNvSpPr>
          <p:nvPr/>
        </p:nvSpPr>
        <p:spPr bwMode="auto">
          <a:xfrm>
            <a:off x="5251450" y="2106613"/>
            <a:ext cx="6372225" cy="1231900"/>
          </a:xfrm>
          <a:prstGeom prst="rect">
            <a:avLst/>
          </a:prstGeom>
          <a:solidFill>
            <a:schemeClr val="bg1"/>
          </a:solidFill>
          <a:ln w="9525">
            <a:noFill/>
            <a:miter lim="800000"/>
            <a:headEnd/>
            <a:tailEnd/>
          </a:ln>
        </p:spPr>
        <p:txBody>
          <a:bodyPr/>
          <a:lstStyle/>
          <a:p>
            <a:pPr marL="342900" marR="0" lvl="0" indent="-342900" algn="l" defTabSz="457200" rtl="0" eaLnBrk="1" fontAlgn="base" latinLnBrk="0" hangingPunct="1">
              <a:lnSpc>
                <a:spcPct val="100000"/>
              </a:lnSpc>
              <a:spcBef>
                <a:spcPts val="1000"/>
              </a:spcBef>
              <a:spcAft>
                <a:spcPct val="0"/>
              </a:spcAft>
              <a:buClr>
                <a:srgbClr val="A53010"/>
              </a:buClr>
              <a:buSzTx/>
              <a:buFont typeface="Wingdings" pitchFamily="2" charset="2"/>
              <a:buChar char="§"/>
              <a:tabLst/>
              <a:defRPr/>
            </a:pPr>
            <a:r>
              <a:rPr kumimoji="0" lang="fr-FR" sz="1400" b="0" i="0" u="none" strike="noStrike" kern="1200" cap="none" spc="0" normalizeH="0" baseline="0" noProof="0" dirty="0">
                <a:ln>
                  <a:noFill/>
                </a:ln>
                <a:solidFill>
                  <a:srgbClr val="404040"/>
                </a:solidFill>
                <a:effectLst/>
                <a:uLnTx/>
                <a:uFillTx/>
                <a:latin typeface="Century Gothic"/>
                <a:ea typeface="+mn-ea"/>
                <a:cs typeface="Arial" panose="020B0604020202020204" pitchFamily="34" charset="0"/>
              </a:rPr>
              <a:t>Largeur TPC : 4 m</a:t>
            </a:r>
          </a:p>
          <a:p>
            <a:pPr marL="342900" marR="0" lvl="0" indent="-342900" algn="l" defTabSz="457200" rtl="0" eaLnBrk="1" fontAlgn="base" latinLnBrk="0" hangingPunct="1">
              <a:lnSpc>
                <a:spcPct val="100000"/>
              </a:lnSpc>
              <a:spcBef>
                <a:spcPts val="1000"/>
              </a:spcBef>
              <a:spcAft>
                <a:spcPct val="0"/>
              </a:spcAft>
              <a:buClr>
                <a:srgbClr val="A53010"/>
              </a:buClr>
              <a:buSzTx/>
              <a:buFont typeface="Wingdings" pitchFamily="2" charset="2"/>
              <a:buChar char="§"/>
              <a:tabLst/>
              <a:defRPr/>
            </a:pPr>
            <a:r>
              <a:rPr kumimoji="0" lang="fr-FR" sz="1400" b="0" i="0" u="none" strike="noStrike" kern="1200" cap="none" spc="0" normalizeH="0" baseline="0" noProof="0" dirty="0">
                <a:ln>
                  <a:noFill/>
                </a:ln>
                <a:solidFill>
                  <a:srgbClr val="404040"/>
                </a:solidFill>
                <a:effectLst/>
                <a:uLnTx/>
                <a:uFillTx/>
                <a:latin typeface="Century Gothic"/>
                <a:ea typeface="+mn-ea"/>
                <a:cs typeface="Arial" panose="020B0604020202020204" pitchFamily="34" charset="0"/>
              </a:rPr>
              <a:t>Largeur parking :  2 x 2.50 m</a:t>
            </a:r>
          </a:p>
          <a:p>
            <a:pPr marL="342900" marR="0" lvl="0" indent="-342900" algn="l" defTabSz="457200" rtl="0" eaLnBrk="1" fontAlgn="base" latinLnBrk="0" hangingPunct="1">
              <a:lnSpc>
                <a:spcPct val="100000"/>
              </a:lnSpc>
              <a:spcBef>
                <a:spcPts val="1000"/>
              </a:spcBef>
              <a:spcAft>
                <a:spcPct val="0"/>
              </a:spcAft>
              <a:buClr>
                <a:srgbClr val="A53010"/>
              </a:buClr>
              <a:buSzTx/>
              <a:buFont typeface="Wingdings" pitchFamily="2" charset="2"/>
              <a:buChar char="§"/>
              <a:tabLst/>
              <a:defRPr/>
            </a:pPr>
            <a:r>
              <a:rPr kumimoji="0" lang="fr-FR" sz="1400" b="0" i="0" u="none" strike="noStrike" kern="1200" cap="none" spc="0" normalizeH="0" baseline="0" noProof="0" dirty="0">
                <a:ln>
                  <a:noFill/>
                </a:ln>
                <a:solidFill>
                  <a:srgbClr val="404040"/>
                </a:solidFill>
                <a:effectLst/>
                <a:uLnTx/>
                <a:uFillTx/>
                <a:latin typeface="Century Gothic"/>
                <a:ea typeface="+mn-ea"/>
                <a:cs typeface="Arial" panose="020B0604020202020204" pitchFamily="34" charset="0"/>
              </a:rPr>
              <a:t>Largeur trottoir :  2 x 2.50 m</a:t>
            </a:r>
          </a:p>
          <a:p>
            <a:pPr marL="342900" marR="0" lvl="0" indent="-342900" algn="l" defTabSz="457200" rtl="0" eaLnBrk="1" fontAlgn="base" latinLnBrk="0" hangingPunct="1">
              <a:lnSpc>
                <a:spcPct val="100000"/>
              </a:lnSpc>
              <a:spcBef>
                <a:spcPts val="1000"/>
              </a:spcBef>
              <a:spcAft>
                <a:spcPct val="0"/>
              </a:spcAft>
              <a:buClr>
                <a:srgbClr val="A53010"/>
              </a:buClr>
              <a:buSzTx/>
              <a:buFont typeface="Wingdings" pitchFamily="2" charset="2"/>
              <a:buChar char="§"/>
              <a:tabLst/>
              <a:defRPr/>
            </a:pPr>
            <a:endParaRPr kumimoji="0" lang="fr-FR" sz="1400" b="0" i="0" u="none" strike="noStrike" kern="1200" cap="none" spc="0" normalizeH="0" baseline="0" noProof="0" dirty="0">
              <a:ln>
                <a:noFill/>
              </a:ln>
              <a:solidFill>
                <a:srgbClr val="404040"/>
              </a:solidFill>
              <a:effectLst/>
              <a:uLnTx/>
              <a:uFillTx/>
              <a:latin typeface="Century Gothic"/>
              <a:ea typeface="+mn-ea"/>
              <a:cs typeface="Arial" panose="020B0604020202020204" pitchFamily="34" charset="0"/>
            </a:endParaRPr>
          </a:p>
          <a:p>
            <a:pPr marL="342900" marR="0" lvl="0" indent="-342900" algn="l" defTabSz="457200" rtl="0" eaLnBrk="1" fontAlgn="base" latinLnBrk="0" hangingPunct="1">
              <a:lnSpc>
                <a:spcPct val="100000"/>
              </a:lnSpc>
              <a:spcBef>
                <a:spcPts val="1000"/>
              </a:spcBef>
              <a:spcAft>
                <a:spcPct val="0"/>
              </a:spcAft>
              <a:buClr>
                <a:srgbClr val="A53010"/>
              </a:buClr>
              <a:buSzTx/>
              <a:buFont typeface="Wingdings" pitchFamily="2" charset="2"/>
              <a:buChar char="§"/>
              <a:tabLst/>
              <a:defRPr/>
            </a:pPr>
            <a:endParaRPr kumimoji="0" lang="fr-FR" sz="1400" b="0" i="0" u="none" strike="noStrike" kern="1200" cap="none" spc="0" normalizeH="0" baseline="0" noProof="0" dirty="0">
              <a:ln>
                <a:noFill/>
              </a:ln>
              <a:solidFill>
                <a:srgbClr val="404040"/>
              </a:solidFill>
              <a:effectLst/>
              <a:uLnTx/>
              <a:uFillTx/>
              <a:latin typeface="Century Gothic"/>
              <a:ea typeface="+mn-ea"/>
              <a:cs typeface="Arial" panose="020B0604020202020204" pitchFamily="34" charset="0"/>
            </a:endParaRPr>
          </a:p>
          <a:p>
            <a:pPr marL="342900" marR="0" lvl="0" indent="-342900" algn="l" defTabSz="457200" rtl="0" eaLnBrk="1" fontAlgn="base" latinLnBrk="0" hangingPunct="1">
              <a:lnSpc>
                <a:spcPct val="100000"/>
              </a:lnSpc>
              <a:spcBef>
                <a:spcPts val="1000"/>
              </a:spcBef>
              <a:spcAft>
                <a:spcPct val="0"/>
              </a:spcAft>
              <a:buClr>
                <a:srgbClr val="A53010"/>
              </a:buClr>
              <a:buSzTx/>
              <a:buFont typeface="Wingdings" pitchFamily="2" charset="2"/>
              <a:buChar char="§"/>
              <a:tabLst/>
              <a:defRPr/>
            </a:pPr>
            <a:endParaRPr kumimoji="0" lang="fr-FR" sz="1400" b="0" i="0" u="none" strike="noStrike" kern="1200" cap="none" spc="0" normalizeH="0" baseline="0" noProof="0" dirty="0">
              <a:ln>
                <a:noFill/>
              </a:ln>
              <a:solidFill>
                <a:srgbClr val="404040"/>
              </a:solidFill>
              <a:effectLst/>
              <a:uLnTx/>
              <a:uFillTx/>
              <a:latin typeface="Century Gothic"/>
              <a:ea typeface="+mn-ea"/>
              <a:cs typeface="Arial" panose="020B0604020202020204" pitchFamily="34" charset="0"/>
            </a:endParaRPr>
          </a:p>
          <a:p>
            <a:pPr marL="342900" marR="0" lvl="0" indent="-342900" algn="l" defTabSz="457200" rtl="0" eaLnBrk="1" fontAlgn="base" latinLnBrk="0" hangingPunct="1">
              <a:lnSpc>
                <a:spcPct val="100000"/>
              </a:lnSpc>
              <a:spcBef>
                <a:spcPts val="1000"/>
              </a:spcBef>
              <a:spcAft>
                <a:spcPct val="0"/>
              </a:spcAft>
              <a:buClr>
                <a:srgbClr val="A53010"/>
              </a:buClr>
              <a:buSzTx/>
              <a:buFont typeface="Wingdings 3" pitchFamily="18" charset="2"/>
              <a:buChar char=""/>
              <a:tabLst/>
              <a:defRPr/>
            </a:pPr>
            <a:endParaRPr kumimoji="0" lang="fr-FR" sz="1400" b="0" i="0" u="none" strike="noStrike" kern="1200" cap="none" spc="0" normalizeH="0" baseline="0" noProof="0" dirty="0">
              <a:ln>
                <a:noFill/>
              </a:ln>
              <a:solidFill>
                <a:srgbClr val="404040"/>
              </a:solidFill>
              <a:effectLst/>
              <a:uLnTx/>
              <a:uFillTx/>
              <a:latin typeface="Century Gothic"/>
              <a:ea typeface="+mn-ea"/>
              <a:cs typeface="Arial" panose="020B0604020202020204" pitchFamily="34" charset="0"/>
            </a:endParaRPr>
          </a:p>
          <a:p>
            <a:pPr marL="342900" marR="0" lvl="0" indent="-342900" algn="l" defTabSz="457200" rtl="0" eaLnBrk="1" fontAlgn="base" latinLnBrk="0" hangingPunct="1">
              <a:lnSpc>
                <a:spcPct val="100000"/>
              </a:lnSpc>
              <a:spcBef>
                <a:spcPts val="1000"/>
              </a:spcBef>
              <a:spcAft>
                <a:spcPct val="0"/>
              </a:spcAft>
              <a:buClr>
                <a:srgbClr val="A53010"/>
              </a:buClr>
              <a:buSzTx/>
              <a:buFont typeface="Wingdings 3" pitchFamily="18" charset="2"/>
              <a:buChar char=""/>
              <a:tabLst/>
              <a:defRPr/>
            </a:pPr>
            <a:endParaRPr kumimoji="0" lang="fr-FR" sz="1400" b="0" i="0" u="none" strike="noStrike" kern="1200" cap="none" spc="0" normalizeH="0" baseline="0" noProof="0" dirty="0">
              <a:ln>
                <a:noFill/>
              </a:ln>
              <a:solidFill>
                <a:srgbClr val="404040"/>
              </a:solidFill>
              <a:effectLst/>
              <a:uLnTx/>
              <a:uFillTx/>
              <a:latin typeface="Century Gothic"/>
              <a:ea typeface="+mn-ea"/>
              <a:cs typeface="Arial" panose="020B0604020202020204" pitchFamily="34" charset="0"/>
            </a:endParaRPr>
          </a:p>
          <a:p>
            <a:pPr marL="342900" marR="0" lvl="0" indent="-342900" algn="l" defTabSz="457200" rtl="0" eaLnBrk="1" fontAlgn="base" latinLnBrk="0" hangingPunct="1">
              <a:lnSpc>
                <a:spcPct val="100000"/>
              </a:lnSpc>
              <a:spcBef>
                <a:spcPts val="1000"/>
              </a:spcBef>
              <a:spcAft>
                <a:spcPct val="0"/>
              </a:spcAft>
              <a:buClr>
                <a:srgbClr val="A53010"/>
              </a:buClr>
              <a:buSzTx/>
              <a:buFont typeface="Wingdings 3" pitchFamily="18" charset="2"/>
              <a:buNone/>
              <a:tabLst/>
              <a:defRPr/>
            </a:pPr>
            <a:endParaRPr kumimoji="0" lang="fr-FR" sz="1800" b="0" i="0" u="none" strike="noStrike" kern="1200" cap="none" spc="0" normalizeH="0" baseline="0" noProof="0" dirty="0">
              <a:ln>
                <a:noFill/>
              </a:ln>
              <a:solidFill>
                <a:srgbClr val="404040"/>
              </a:solidFill>
              <a:effectLst/>
              <a:uLnTx/>
              <a:uFillTx/>
              <a:latin typeface="Century Gothic"/>
              <a:ea typeface="+mn-ea"/>
              <a:cs typeface="Arial" panose="020B0604020202020204" pitchFamily="34" charset="0"/>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Sous-titre 6">
            <a:extLst>
              <a:ext uri="{FF2B5EF4-FFF2-40B4-BE49-F238E27FC236}">
                <a16:creationId xmlns:a16="http://schemas.microsoft.com/office/drawing/2014/main" id="{A656F654-3104-4498-936E-7DEEE7C389E5}"/>
              </a:ext>
            </a:extLst>
          </p:cNvPr>
          <p:cNvSpPr txBox="1">
            <a:spLocks/>
          </p:cNvSpPr>
          <p:nvPr/>
        </p:nvSpPr>
        <p:spPr bwMode="auto">
          <a:xfrm>
            <a:off x="1749425" y="676275"/>
            <a:ext cx="89154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ts val="1000"/>
              </a:spcBef>
              <a:buClr>
                <a:schemeClr val="accent1"/>
              </a:buClr>
              <a:buFont typeface="Wingdings 3" panose="05040102010807070707" pitchFamily="18" charset="2"/>
              <a:buChar char=""/>
              <a:defRPr sz="3200">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marL="0" marR="0" lvl="0" indent="0" algn="l" defTabSz="457200" rtl="0" eaLnBrk="1" fontAlgn="base" latinLnBrk="0" hangingPunct="1">
              <a:lnSpc>
                <a:spcPct val="100000"/>
              </a:lnSpc>
              <a:spcBef>
                <a:spcPts val="1000"/>
              </a:spcBef>
              <a:spcAft>
                <a:spcPct val="0"/>
              </a:spcAft>
              <a:buClr>
                <a:srgbClr val="A53010"/>
              </a:buClr>
              <a:buSzTx/>
              <a:buFont typeface="Wingdings 3" panose="05040102010807070707" pitchFamily="18" charset="2"/>
              <a:buNone/>
              <a:tabLst/>
              <a:defRPr/>
            </a:pPr>
            <a:r>
              <a:rPr kumimoji="0" lang="fr-FR" altLang="fr-FR" sz="2000" b="1" i="0" u="none" strike="noStrike" kern="1200" cap="none" spc="0" normalizeH="0" baseline="0" noProof="0">
                <a:ln>
                  <a:noFill/>
                </a:ln>
                <a:solidFill>
                  <a:srgbClr val="C00000"/>
                </a:solidFill>
                <a:effectLst/>
                <a:uLnTx/>
                <a:uFillTx/>
                <a:latin typeface="Century Gothic" panose="020B0502020202020204" pitchFamily="34" charset="0"/>
                <a:ea typeface="+mn-ea"/>
                <a:cs typeface="Arial" panose="020B0604020202020204" pitchFamily="34" charset="0"/>
              </a:rPr>
              <a:t>EXTENSION DE LA ZI HAD SOUALEM - VOIES D’ACCÈS ET PÉRIPHÉRIQUES</a:t>
            </a:r>
          </a:p>
        </p:txBody>
      </p:sp>
      <p:sp>
        <p:nvSpPr>
          <p:cNvPr id="6" name="Titre 1">
            <a:extLst>
              <a:ext uri="{FF2B5EF4-FFF2-40B4-BE49-F238E27FC236}">
                <a16:creationId xmlns:a16="http://schemas.microsoft.com/office/drawing/2014/main" id="{84078668-6061-4AFE-B0C3-B8F68B1E63ED}"/>
              </a:ext>
            </a:extLst>
          </p:cNvPr>
          <p:cNvSpPr txBox="1">
            <a:spLocks/>
          </p:cNvSpPr>
          <p:nvPr/>
        </p:nvSpPr>
        <p:spPr>
          <a:xfrm>
            <a:off x="1158875" y="271463"/>
            <a:ext cx="10355263" cy="415925"/>
          </a:xfrm>
          <a:prstGeom prst="rect">
            <a:avLst/>
          </a:prstGeom>
        </p:spPr>
        <p:txBody>
          <a:bodyPr>
            <a:normAutofit fontScale="97500"/>
          </a:bodyPr>
          <a:lst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marL="0" marR="0" lvl="0" indent="0" algn="ctr" defTabSz="457200" rtl="0" eaLnBrk="1" fontAlgn="auto" latinLnBrk="0" hangingPunct="1">
              <a:lnSpc>
                <a:spcPct val="100000"/>
              </a:lnSpc>
              <a:spcBef>
                <a:spcPct val="0"/>
              </a:spcBef>
              <a:spcAft>
                <a:spcPts val="0"/>
              </a:spcAft>
              <a:buClrTx/>
              <a:buSzTx/>
              <a:buFontTx/>
              <a:buNone/>
              <a:tabLst/>
              <a:defRPr/>
            </a:pPr>
            <a:r>
              <a:rPr kumimoji="0" lang="fr-FR" sz="800" b="1" i="0" u="none" strike="noStrike" kern="1200" cap="none" spc="0" normalizeH="0" baseline="0" noProof="0" dirty="0">
                <a:ln>
                  <a:noFill/>
                </a:ln>
                <a:solidFill>
                  <a:prstClr val="black">
                    <a:lumMod val="85000"/>
                    <a:lumOff val="15000"/>
                  </a:prstClr>
                </a:solidFill>
                <a:effectLst/>
                <a:uLnTx/>
                <a:uFillTx/>
                <a:latin typeface="Century Gothic"/>
                <a:ea typeface="+mj-ea"/>
                <a:cs typeface="+mj-cs"/>
              </a:rPr>
              <a:t>LA MAITRISE D’ŒUVRE DE LA REVITALISATION DES ZONES INDUSTRIELLES DE BOUZNIKA ET HAD SOUALEM ET LEURS EXTENSIONS ET LE DEVELOPPEMENT D’UNE NOUVELLE ZONE INDUSTRIELLE A SAHEL LAKHYAYTA</a:t>
            </a:r>
          </a:p>
        </p:txBody>
      </p:sp>
      <p:pic>
        <p:nvPicPr>
          <p:cNvPr id="40964" name="Image 6">
            <a:extLst>
              <a:ext uri="{FF2B5EF4-FFF2-40B4-BE49-F238E27FC236}">
                <a16:creationId xmlns:a16="http://schemas.microsoft.com/office/drawing/2014/main" id="{CC1834B9-8810-4CFE-8959-B9CB2D90AD8B}"/>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63600" y="234950"/>
            <a:ext cx="411163" cy="452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0965" name="Espace réservé du contenu 10">
            <a:extLst>
              <a:ext uri="{FF2B5EF4-FFF2-40B4-BE49-F238E27FC236}">
                <a16:creationId xmlns:a16="http://schemas.microsoft.com/office/drawing/2014/main" id="{8FFD126F-F926-40D4-B75C-C4CEDB610A00}"/>
              </a:ext>
            </a:extLst>
          </p:cNvPr>
          <p:cNvSpPr>
            <a:spLocks noGrp="1"/>
          </p:cNvSpPr>
          <p:nvPr>
            <p:ph idx="1"/>
          </p:nvPr>
        </p:nvSpPr>
        <p:spPr>
          <a:xfrm>
            <a:off x="430213" y="2125663"/>
            <a:ext cx="4152900" cy="1974850"/>
          </a:xfrm>
          <a:solidFill>
            <a:schemeClr val="bg1"/>
          </a:solidFill>
        </p:spPr>
        <p:txBody>
          <a:bodyPr/>
          <a:lstStyle/>
          <a:p>
            <a:pPr eaLnBrk="1" hangingPunct="1">
              <a:buFont typeface="Wingdings 3" panose="05040102010807070707" pitchFamily="18" charset="2"/>
              <a:buNone/>
            </a:pPr>
            <a:r>
              <a:rPr lang="fr-FR" altLang="fr-FR" sz="1600" u="sng"/>
              <a:t>Structure chaussée</a:t>
            </a:r>
          </a:p>
          <a:p>
            <a:pPr eaLnBrk="1" hangingPunct="1">
              <a:buFont typeface="Wingdings 3" panose="05040102010807070707" pitchFamily="18" charset="2"/>
              <a:buNone/>
            </a:pPr>
            <a:r>
              <a:rPr lang="fr-FR" altLang="fr-FR" sz="1600" b="1"/>
              <a:t> - GNF1 = 30 cm</a:t>
            </a:r>
          </a:p>
          <a:p>
            <a:pPr eaLnBrk="1" hangingPunct="1">
              <a:buFont typeface="Wingdings 3" panose="05040102010807070707" pitchFamily="18" charset="2"/>
              <a:buNone/>
            </a:pPr>
            <a:r>
              <a:rPr lang="fr-FR" altLang="fr-FR" sz="1600" b="1"/>
              <a:t> - GBB    = 10 cm</a:t>
            </a:r>
            <a:endParaRPr lang="fr-FR" altLang="fr-FR" sz="1600" u="sng"/>
          </a:p>
          <a:p>
            <a:pPr eaLnBrk="1" hangingPunct="1">
              <a:buFont typeface="Wingdings 3" panose="05040102010807070707" pitchFamily="18" charset="2"/>
              <a:buNone/>
            </a:pPr>
            <a:r>
              <a:rPr lang="fr-FR" altLang="fr-FR" sz="1600" b="1"/>
              <a:t> - EB       = 6 cm</a:t>
            </a:r>
            <a:endParaRPr lang="fr-FR" altLang="fr-FR" sz="1600" u="sng"/>
          </a:p>
          <a:p>
            <a:pPr eaLnBrk="1" hangingPunct="1">
              <a:buFont typeface="Wingdings 3" panose="05040102010807070707" pitchFamily="18" charset="2"/>
              <a:buNone/>
            </a:pPr>
            <a:endParaRPr lang="fr-FR" altLang="fr-FR" sz="1400" b="1"/>
          </a:p>
          <a:p>
            <a:pPr eaLnBrk="1" hangingPunct="1">
              <a:buFont typeface="Wingdings 3" panose="05040102010807070707" pitchFamily="18" charset="2"/>
              <a:buNone/>
            </a:pPr>
            <a:endParaRPr lang="fr-FR" altLang="fr-FR" sz="1400"/>
          </a:p>
          <a:p>
            <a:pPr eaLnBrk="1" hangingPunct="1">
              <a:buFont typeface="Wingdings 3" panose="05040102010807070707" pitchFamily="18" charset="2"/>
              <a:buNone/>
            </a:pPr>
            <a:endParaRPr lang="fr-FR" altLang="fr-FR" sz="1400"/>
          </a:p>
          <a:p>
            <a:pPr eaLnBrk="1" hangingPunct="1">
              <a:buFont typeface="Wingdings" panose="05000000000000000000" pitchFamily="2" charset="2"/>
              <a:buChar char="§"/>
            </a:pPr>
            <a:endParaRPr lang="fr-FR" altLang="fr-FR" sz="1400"/>
          </a:p>
          <a:p>
            <a:pPr eaLnBrk="1" hangingPunct="1"/>
            <a:endParaRPr lang="fr-FR" altLang="fr-FR" sz="1400"/>
          </a:p>
          <a:p>
            <a:pPr eaLnBrk="1" hangingPunct="1"/>
            <a:endParaRPr lang="fr-FR" altLang="fr-FR" sz="1400"/>
          </a:p>
          <a:p>
            <a:pPr eaLnBrk="1" hangingPunct="1">
              <a:buFont typeface="Wingdings 3" panose="05040102010807070707" pitchFamily="18" charset="2"/>
              <a:buNone/>
            </a:pPr>
            <a:endParaRPr lang="fr-FR" altLang="fr-FR" sz="1800"/>
          </a:p>
        </p:txBody>
      </p:sp>
      <p:sp>
        <p:nvSpPr>
          <p:cNvPr id="40966" name="Espace réservé du numéro de diapositive 1">
            <a:extLst>
              <a:ext uri="{FF2B5EF4-FFF2-40B4-BE49-F238E27FC236}">
                <a16:creationId xmlns:a16="http://schemas.microsoft.com/office/drawing/2014/main" id="{980A72AE-E1AA-4C8A-A8F9-71C55536EA1D}"/>
              </a:ext>
            </a:extLst>
          </p:cNvPr>
          <p:cNvSpPr>
            <a:spLocks noGrp="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ts val="1000"/>
              </a:spcBef>
              <a:buClr>
                <a:schemeClr val="accent1"/>
              </a:buClr>
              <a:buFont typeface="Wingdings 3" panose="05040102010807070707" pitchFamily="18" charset="2"/>
              <a:buChar char=""/>
              <a:defRPr sz="3200">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marL="0" marR="0" lvl="0" indent="0" algn="r" defTabSz="457200" rtl="0" eaLnBrk="1" fontAlgn="base" latinLnBrk="0" hangingPunct="1">
              <a:lnSpc>
                <a:spcPct val="100000"/>
              </a:lnSpc>
              <a:spcBef>
                <a:spcPct val="0"/>
              </a:spcBef>
              <a:spcAft>
                <a:spcPct val="0"/>
              </a:spcAft>
              <a:buClrTx/>
              <a:buSzTx/>
              <a:buFontTx/>
              <a:buNone/>
              <a:tabLst/>
              <a:defRPr/>
            </a:pPr>
            <a:fld id="{2EEA394E-0D28-4289-9072-55412A941E85}" type="slidenum">
              <a:rPr kumimoji="0" lang="en-US" altLang="fr-FR" sz="2000" b="0" i="0" u="none" strike="noStrike" kern="1200" cap="none" spc="0" normalizeH="0" baseline="0" noProof="0" smtClean="0">
                <a:ln>
                  <a:noFill/>
                </a:ln>
                <a:solidFill>
                  <a:srgbClr val="FEFFFF"/>
                </a:solidFill>
                <a:effectLst/>
                <a:uLnTx/>
                <a:uFillTx/>
                <a:latin typeface="Century Gothic" panose="020B0502020202020204" pitchFamily="34" charset="0"/>
                <a:ea typeface="+mn-ea"/>
                <a:cs typeface="Arial" panose="020B0604020202020204" pitchFamily="34" charset="0"/>
              </a:rPr>
              <a:pPr marL="0" marR="0" lvl="0" indent="0" algn="r" defTabSz="457200" rtl="0" eaLnBrk="1" fontAlgn="base" latinLnBrk="0" hangingPunct="1">
                <a:lnSpc>
                  <a:spcPct val="100000"/>
                </a:lnSpc>
                <a:spcBef>
                  <a:spcPct val="0"/>
                </a:spcBef>
                <a:spcAft>
                  <a:spcPct val="0"/>
                </a:spcAft>
                <a:buClrTx/>
                <a:buSzTx/>
                <a:buFontTx/>
                <a:buNone/>
                <a:tabLst/>
                <a:defRPr/>
              </a:pPr>
              <a:t>21</a:t>
            </a:fld>
            <a:endParaRPr kumimoji="0" lang="en-US" altLang="fr-FR" sz="2000" b="0" i="0" u="none" strike="noStrike" kern="1200" cap="none" spc="0" normalizeH="0" baseline="0" noProof="0">
              <a:ln>
                <a:noFill/>
              </a:ln>
              <a:solidFill>
                <a:srgbClr val="FEFFFF"/>
              </a:solidFill>
              <a:effectLst/>
              <a:uLnTx/>
              <a:uFillTx/>
              <a:latin typeface="Century Gothic" panose="020B0502020202020204" pitchFamily="34" charset="0"/>
              <a:ea typeface="+mn-ea"/>
              <a:cs typeface="Arial" panose="020B0604020202020204" pitchFamily="34" charset="0"/>
            </a:endParaRPr>
          </a:p>
        </p:txBody>
      </p:sp>
      <p:sp>
        <p:nvSpPr>
          <p:cNvPr id="40967" name="Sous-titre 6">
            <a:extLst>
              <a:ext uri="{FF2B5EF4-FFF2-40B4-BE49-F238E27FC236}">
                <a16:creationId xmlns:a16="http://schemas.microsoft.com/office/drawing/2014/main" id="{64B06611-7817-46C0-9BBC-3D13B10DD83C}"/>
              </a:ext>
            </a:extLst>
          </p:cNvPr>
          <p:cNvSpPr txBox="1">
            <a:spLocks/>
          </p:cNvSpPr>
          <p:nvPr/>
        </p:nvSpPr>
        <p:spPr bwMode="auto">
          <a:xfrm>
            <a:off x="1790700" y="1162050"/>
            <a:ext cx="89154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ts val="1000"/>
              </a:spcBef>
              <a:buClr>
                <a:schemeClr val="accent1"/>
              </a:buClr>
              <a:buFont typeface="Wingdings 3" panose="05040102010807070707" pitchFamily="18" charset="2"/>
              <a:buChar char=""/>
              <a:defRPr sz="3200">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marL="0" marR="0" lvl="0" indent="0" algn="l" defTabSz="457200" rtl="0" eaLnBrk="1" fontAlgn="base" latinLnBrk="0" hangingPunct="1">
              <a:lnSpc>
                <a:spcPct val="100000"/>
              </a:lnSpc>
              <a:spcBef>
                <a:spcPts val="1000"/>
              </a:spcBef>
              <a:spcAft>
                <a:spcPct val="0"/>
              </a:spcAft>
              <a:buClr>
                <a:srgbClr val="A53010"/>
              </a:buClr>
              <a:buSzTx/>
              <a:buFont typeface="Wingdings 3" panose="05040102010807070707" pitchFamily="18" charset="2"/>
              <a:buNone/>
              <a:tabLst/>
              <a:defRPr/>
            </a:pPr>
            <a:r>
              <a:rPr kumimoji="0" lang="fr-FR" altLang="fr-FR" sz="1800" b="1" i="0" u="none" strike="noStrike" kern="1200" cap="none" spc="0" normalizeH="0" baseline="0" noProof="0">
                <a:ln>
                  <a:noFill/>
                </a:ln>
                <a:solidFill>
                  <a:srgbClr val="00B050"/>
                </a:solidFill>
                <a:effectLst/>
                <a:uLnTx/>
                <a:uFillTx/>
                <a:latin typeface="Century Gothic" panose="020B0502020202020204" pitchFamily="34" charset="0"/>
                <a:ea typeface="+mn-ea"/>
                <a:cs typeface="Arial" panose="020B0604020202020204" pitchFamily="34" charset="0"/>
              </a:rPr>
              <a:t>b/ VOIES CENTRALE ET  PERIPHERIQUES</a:t>
            </a:r>
          </a:p>
        </p:txBody>
      </p:sp>
      <p:sp>
        <p:nvSpPr>
          <p:cNvPr id="40968" name="Rectangle 10">
            <a:extLst>
              <a:ext uri="{FF2B5EF4-FFF2-40B4-BE49-F238E27FC236}">
                <a16:creationId xmlns:a16="http://schemas.microsoft.com/office/drawing/2014/main" id="{CCBF8AD0-6A5C-4A60-B110-3B0485E228C4}"/>
              </a:ext>
            </a:extLst>
          </p:cNvPr>
          <p:cNvSpPr>
            <a:spLocks noChangeArrowheads="1"/>
          </p:cNvSpPr>
          <p:nvPr/>
        </p:nvSpPr>
        <p:spPr bwMode="auto">
          <a:xfrm>
            <a:off x="304800" y="4159250"/>
            <a:ext cx="11720513" cy="3683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ts val="1000"/>
              </a:spcBef>
              <a:buClr>
                <a:schemeClr val="accent1"/>
              </a:buClr>
              <a:buFont typeface="Wingdings 3" panose="05040102010807070707" pitchFamily="18" charset="2"/>
              <a:buChar char=""/>
              <a:defRPr sz="3200">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marL="0" marR="0" lvl="0" indent="0" algn="l" defTabSz="457200" rtl="0" eaLnBrk="1" fontAlgn="base" latinLnBrk="0" hangingPunct="1">
              <a:lnSpc>
                <a:spcPct val="100000"/>
              </a:lnSpc>
              <a:spcBef>
                <a:spcPct val="0"/>
              </a:spcBef>
              <a:spcAft>
                <a:spcPct val="0"/>
              </a:spcAft>
              <a:buClrTx/>
              <a:buSzTx/>
              <a:buFontTx/>
              <a:buNone/>
              <a:tabLst/>
              <a:defRPr/>
            </a:pPr>
            <a:r>
              <a:rPr kumimoji="0" lang="fr-FR" altLang="fr-FR" sz="1800" b="0" i="0" u="none" strike="noStrike" kern="1200" cap="none" spc="0" normalizeH="0" baseline="0" noProof="0">
                <a:ln>
                  <a:noFill/>
                </a:ln>
                <a:solidFill>
                  <a:srgbClr val="FF0000"/>
                </a:solidFill>
                <a:effectLst/>
                <a:uLnTx/>
                <a:uFillTx/>
                <a:latin typeface="Arial" panose="020B0604020202020204" pitchFamily="34" charset="0"/>
                <a:ea typeface="+mn-ea"/>
                <a:cs typeface="Arial" panose="020B0604020202020204" pitchFamily="34" charset="0"/>
              </a:rPr>
              <a:t>                                                                          </a:t>
            </a:r>
            <a:r>
              <a:rPr kumimoji="0" lang="fr-FR" altLang="fr-FR" sz="1800" b="0" i="0" u="sng" strike="noStrike" kern="1200" cap="none" spc="0" normalizeH="0" baseline="0" noProof="0">
                <a:ln>
                  <a:noFill/>
                </a:ln>
                <a:solidFill>
                  <a:srgbClr val="FF0000"/>
                </a:solidFill>
                <a:effectLst/>
                <a:uLnTx/>
                <a:uFillTx/>
                <a:latin typeface="Arial" panose="020B0604020202020204" pitchFamily="34" charset="0"/>
                <a:ea typeface="+mn-ea"/>
                <a:cs typeface="Arial" panose="020B0604020202020204" pitchFamily="34" charset="0"/>
              </a:rPr>
              <a:t>Profil en travers type</a:t>
            </a:r>
          </a:p>
        </p:txBody>
      </p:sp>
      <p:sp>
        <p:nvSpPr>
          <p:cNvPr id="12" name="Espace réservé du contenu 10">
            <a:extLst>
              <a:ext uri="{FF2B5EF4-FFF2-40B4-BE49-F238E27FC236}">
                <a16:creationId xmlns:a16="http://schemas.microsoft.com/office/drawing/2014/main" id="{D0513591-0748-4DF4-A2FE-710C085B4BD2}"/>
              </a:ext>
            </a:extLst>
          </p:cNvPr>
          <p:cNvSpPr txBox="1">
            <a:spLocks/>
          </p:cNvSpPr>
          <p:nvPr/>
        </p:nvSpPr>
        <p:spPr bwMode="auto">
          <a:xfrm>
            <a:off x="6427788" y="2063750"/>
            <a:ext cx="5597525" cy="2036763"/>
          </a:xfrm>
          <a:prstGeom prst="rect">
            <a:avLst/>
          </a:prstGeom>
          <a:solidFill>
            <a:schemeClr val="bg1"/>
          </a:solidFill>
          <a:ln w="9525">
            <a:noFill/>
            <a:miter lim="800000"/>
            <a:headEnd/>
            <a:tailEnd/>
          </a:ln>
        </p:spPr>
        <p:txBody>
          <a:bodyPr/>
          <a:lstStyle/>
          <a:p>
            <a:pPr marL="342900" marR="0" lvl="0" indent="-342900" algn="l" defTabSz="457200" rtl="0" eaLnBrk="1" fontAlgn="base" latinLnBrk="0" hangingPunct="1">
              <a:lnSpc>
                <a:spcPct val="100000"/>
              </a:lnSpc>
              <a:spcBef>
                <a:spcPts val="1000"/>
              </a:spcBef>
              <a:spcAft>
                <a:spcPct val="0"/>
              </a:spcAft>
              <a:buClr>
                <a:srgbClr val="A53010"/>
              </a:buClr>
              <a:buSzTx/>
              <a:buFont typeface="Wingdings 3" pitchFamily="18" charset="2"/>
              <a:buNone/>
              <a:tabLst/>
              <a:defRPr/>
            </a:pPr>
            <a:r>
              <a:rPr kumimoji="0" lang="fr-FR" sz="1600" b="0" i="0" u="sng" strike="noStrike" kern="1200" cap="none" spc="0" normalizeH="0" baseline="0" noProof="0" dirty="0">
                <a:ln>
                  <a:noFill/>
                </a:ln>
                <a:solidFill>
                  <a:srgbClr val="404040"/>
                </a:solidFill>
                <a:effectLst/>
                <a:uLnTx/>
                <a:uFillTx/>
                <a:latin typeface="Century Gothic"/>
                <a:ea typeface="+mn-ea"/>
                <a:cs typeface="Arial" panose="020B0604020202020204" pitchFamily="34" charset="0"/>
              </a:rPr>
              <a:t>Structure  trottoir                                                        </a:t>
            </a:r>
          </a:p>
          <a:p>
            <a:pPr marL="342900" marR="0" lvl="0" indent="-342900" algn="l" defTabSz="457200" rtl="0" eaLnBrk="1" fontAlgn="base" latinLnBrk="0" hangingPunct="1">
              <a:lnSpc>
                <a:spcPct val="100000"/>
              </a:lnSpc>
              <a:spcBef>
                <a:spcPts val="1000"/>
              </a:spcBef>
              <a:spcAft>
                <a:spcPct val="0"/>
              </a:spcAft>
              <a:buClr>
                <a:srgbClr val="A53010"/>
              </a:buClr>
              <a:buSzTx/>
              <a:buFont typeface="Wingdings 3" pitchFamily="18" charset="2"/>
              <a:buNone/>
              <a:tabLst/>
              <a:defRPr/>
            </a:pPr>
            <a:r>
              <a:rPr kumimoji="0" lang="fr-FR" sz="1600" b="1" i="0" u="none" strike="noStrike" kern="1200" cap="none" spc="0" normalizeH="0" baseline="0" noProof="0" dirty="0">
                <a:ln>
                  <a:noFill/>
                </a:ln>
                <a:solidFill>
                  <a:srgbClr val="404040"/>
                </a:solidFill>
                <a:effectLst/>
                <a:uLnTx/>
                <a:uFillTx/>
                <a:latin typeface="Century Gothic"/>
                <a:ea typeface="+mn-ea"/>
                <a:cs typeface="Arial" panose="020B0604020202020204" pitchFamily="34" charset="0"/>
              </a:rPr>
              <a:t>- GNA   = 15 cm</a:t>
            </a:r>
          </a:p>
          <a:p>
            <a:pPr marL="342900" marR="0" lvl="0" indent="-342900" algn="l" defTabSz="457200" rtl="0" eaLnBrk="1" fontAlgn="base" latinLnBrk="0" hangingPunct="1">
              <a:lnSpc>
                <a:spcPct val="100000"/>
              </a:lnSpc>
              <a:spcBef>
                <a:spcPts val="1000"/>
              </a:spcBef>
              <a:spcAft>
                <a:spcPct val="0"/>
              </a:spcAft>
              <a:buClr>
                <a:srgbClr val="A53010"/>
              </a:buClr>
              <a:buSzTx/>
              <a:buFont typeface="Wingdings 3" pitchFamily="18" charset="2"/>
              <a:buNone/>
              <a:tabLst/>
              <a:defRPr/>
            </a:pPr>
            <a:r>
              <a:rPr kumimoji="0" lang="fr-FR" sz="1600" b="1" i="0" u="none" strike="noStrike" kern="1200" cap="none" spc="0" normalizeH="0" baseline="0" noProof="0" dirty="0">
                <a:ln>
                  <a:noFill/>
                </a:ln>
                <a:solidFill>
                  <a:srgbClr val="404040"/>
                </a:solidFill>
                <a:effectLst/>
                <a:uLnTx/>
                <a:uFillTx/>
                <a:latin typeface="Century Gothic"/>
                <a:ea typeface="+mn-ea"/>
                <a:cs typeface="Arial" panose="020B0604020202020204" pitchFamily="34" charset="0"/>
              </a:rPr>
              <a:t>- béton = 10 cm</a:t>
            </a:r>
          </a:p>
          <a:p>
            <a:pPr marL="342900" marR="0" lvl="0" indent="-342900" algn="l" defTabSz="457200" rtl="0" eaLnBrk="1" fontAlgn="base" latinLnBrk="0" hangingPunct="1">
              <a:lnSpc>
                <a:spcPct val="100000"/>
              </a:lnSpc>
              <a:spcBef>
                <a:spcPts val="1000"/>
              </a:spcBef>
              <a:spcAft>
                <a:spcPct val="0"/>
              </a:spcAft>
              <a:buClr>
                <a:srgbClr val="A53010"/>
              </a:buClr>
              <a:buSzTx/>
              <a:buFont typeface="Wingdings 3" pitchFamily="18" charset="2"/>
              <a:buNone/>
              <a:tabLst/>
              <a:defRPr/>
            </a:pPr>
            <a:endParaRPr kumimoji="0" lang="fr-FR" sz="1400" b="1" i="0" u="none" strike="noStrike" kern="1200" cap="none" spc="0" normalizeH="0" baseline="0" noProof="0" dirty="0">
              <a:ln>
                <a:noFill/>
              </a:ln>
              <a:solidFill>
                <a:srgbClr val="404040"/>
              </a:solidFill>
              <a:effectLst/>
              <a:uLnTx/>
              <a:uFillTx/>
              <a:latin typeface="Century Gothic"/>
              <a:ea typeface="+mn-ea"/>
              <a:cs typeface="Arial" panose="020B0604020202020204" pitchFamily="34" charset="0"/>
            </a:endParaRPr>
          </a:p>
          <a:p>
            <a:pPr marL="342900" marR="0" lvl="0" indent="-342900" algn="l" defTabSz="457200" rtl="0" eaLnBrk="1" fontAlgn="base" latinLnBrk="0" hangingPunct="1">
              <a:lnSpc>
                <a:spcPct val="100000"/>
              </a:lnSpc>
              <a:spcBef>
                <a:spcPts val="1000"/>
              </a:spcBef>
              <a:spcAft>
                <a:spcPct val="0"/>
              </a:spcAft>
              <a:buClr>
                <a:srgbClr val="A53010"/>
              </a:buClr>
              <a:buSzTx/>
              <a:buFont typeface="Wingdings 3" pitchFamily="18" charset="2"/>
              <a:buNone/>
              <a:tabLst/>
              <a:defRPr/>
            </a:pPr>
            <a:endParaRPr kumimoji="0" lang="fr-FR" sz="1400" b="0" i="0" u="none" strike="noStrike" kern="1200" cap="none" spc="0" normalizeH="0" baseline="0" noProof="0" dirty="0">
              <a:ln>
                <a:noFill/>
              </a:ln>
              <a:solidFill>
                <a:srgbClr val="404040"/>
              </a:solidFill>
              <a:effectLst/>
              <a:uLnTx/>
              <a:uFillTx/>
              <a:latin typeface="Century Gothic"/>
              <a:ea typeface="+mn-ea"/>
              <a:cs typeface="Arial" panose="020B0604020202020204" pitchFamily="34" charset="0"/>
            </a:endParaRPr>
          </a:p>
          <a:p>
            <a:pPr marL="342900" marR="0" lvl="0" indent="-342900" algn="l" defTabSz="457200" rtl="0" eaLnBrk="1" fontAlgn="base" latinLnBrk="0" hangingPunct="1">
              <a:lnSpc>
                <a:spcPct val="100000"/>
              </a:lnSpc>
              <a:spcBef>
                <a:spcPts val="1000"/>
              </a:spcBef>
              <a:spcAft>
                <a:spcPct val="0"/>
              </a:spcAft>
              <a:buClr>
                <a:srgbClr val="A53010"/>
              </a:buClr>
              <a:buSzTx/>
              <a:buFont typeface="Wingdings 3" pitchFamily="18" charset="2"/>
              <a:buNone/>
              <a:tabLst/>
              <a:defRPr/>
            </a:pPr>
            <a:endParaRPr kumimoji="0" lang="fr-FR" sz="1400" b="0" i="0" u="none" strike="noStrike" kern="1200" cap="none" spc="0" normalizeH="0" baseline="0" noProof="0" dirty="0">
              <a:ln>
                <a:noFill/>
              </a:ln>
              <a:solidFill>
                <a:srgbClr val="404040"/>
              </a:solidFill>
              <a:effectLst/>
              <a:uLnTx/>
              <a:uFillTx/>
              <a:latin typeface="Century Gothic"/>
              <a:ea typeface="+mn-ea"/>
              <a:cs typeface="Arial" panose="020B0604020202020204" pitchFamily="34" charset="0"/>
            </a:endParaRPr>
          </a:p>
          <a:p>
            <a:pPr marL="342900" marR="0" lvl="0" indent="-342900" algn="l" defTabSz="457200" rtl="0" eaLnBrk="1" fontAlgn="base" latinLnBrk="0" hangingPunct="1">
              <a:lnSpc>
                <a:spcPct val="100000"/>
              </a:lnSpc>
              <a:spcBef>
                <a:spcPts val="1000"/>
              </a:spcBef>
              <a:spcAft>
                <a:spcPct val="0"/>
              </a:spcAft>
              <a:buClr>
                <a:srgbClr val="A53010"/>
              </a:buClr>
              <a:buSzTx/>
              <a:buFont typeface="Wingdings" pitchFamily="2" charset="2"/>
              <a:buChar char="§"/>
              <a:tabLst/>
              <a:defRPr/>
            </a:pPr>
            <a:endParaRPr kumimoji="0" lang="fr-FR" sz="1400" b="0" i="0" u="none" strike="noStrike" kern="1200" cap="none" spc="0" normalizeH="0" baseline="0" noProof="0" dirty="0">
              <a:ln>
                <a:noFill/>
              </a:ln>
              <a:solidFill>
                <a:srgbClr val="404040"/>
              </a:solidFill>
              <a:effectLst/>
              <a:uLnTx/>
              <a:uFillTx/>
              <a:latin typeface="Century Gothic"/>
              <a:ea typeface="+mn-ea"/>
              <a:cs typeface="Arial" panose="020B0604020202020204" pitchFamily="34" charset="0"/>
            </a:endParaRPr>
          </a:p>
          <a:p>
            <a:pPr marL="342900" marR="0" lvl="0" indent="-342900" algn="l" defTabSz="457200" rtl="0" eaLnBrk="1" fontAlgn="base" latinLnBrk="0" hangingPunct="1">
              <a:lnSpc>
                <a:spcPct val="100000"/>
              </a:lnSpc>
              <a:spcBef>
                <a:spcPts val="1000"/>
              </a:spcBef>
              <a:spcAft>
                <a:spcPct val="0"/>
              </a:spcAft>
              <a:buClr>
                <a:srgbClr val="A53010"/>
              </a:buClr>
              <a:buSzTx/>
              <a:buFont typeface="Wingdings 3" pitchFamily="18" charset="2"/>
              <a:buChar char=""/>
              <a:tabLst/>
              <a:defRPr/>
            </a:pPr>
            <a:endParaRPr kumimoji="0" lang="fr-FR" sz="1400" b="0" i="0" u="none" strike="noStrike" kern="1200" cap="none" spc="0" normalizeH="0" baseline="0" noProof="0" dirty="0">
              <a:ln>
                <a:noFill/>
              </a:ln>
              <a:solidFill>
                <a:srgbClr val="404040"/>
              </a:solidFill>
              <a:effectLst/>
              <a:uLnTx/>
              <a:uFillTx/>
              <a:latin typeface="Century Gothic"/>
              <a:ea typeface="+mn-ea"/>
              <a:cs typeface="Arial" panose="020B0604020202020204" pitchFamily="34" charset="0"/>
            </a:endParaRPr>
          </a:p>
          <a:p>
            <a:pPr marL="342900" marR="0" lvl="0" indent="-342900" algn="l" defTabSz="457200" rtl="0" eaLnBrk="1" fontAlgn="base" latinLnBrk="0" hangingPunct="1">
              <a:lnSpc>
                <a:spcPct val="100000"/>
              </a:lnSpc>
              <a:spcBef>
                <a:spcPts val="1000"/>
              </a:spcBef>
              <a:spcAft>
                <a:spcPct val="0"/>
              </a:spcAft>
              <a:buClr>
                <a:srgbClr val="A53010"/>
              </a:buClr>
              <a:buSzTx/>
              <a:buFont typeface="Wingdings 3" pitchFamily="18" charset="2"/>
              <a:buChar char=""/>
              <a:tabLst/>
              <a:defRPr/>
            </a:pPr>
            <a:endParaRPr kumimoji="0" lang="fr-FR" sz="1400" b="0" i="0" u="none" strike="noStrike" kern="1200" cap="none" spc="0" normalizeH="0" baseline="0" noProof="0" dirty="0">
              <a:ln>
                <a:noFill/>
              </a:ln>
              <a:solidFill>
                <a:srgbClr val="404040"/>
              </a:solidFill>
              <a:effectLst/>
              <a:uLnTx/>
              <a:uFillTx/>
              <a:latin typeface="Century Gothic"/>
              <a:ea typeface="+mn-ea"/>
              <a:cs typeface="Arial" panose="020B0604020202020204" pitchFamily="34" charset="0"/>
            </a:endParaRPr>
          </a:p>
          <a:p>
            <a:pPr marL="342900" marR="0" lvl="0" indent="-342900" algn="l" defTabSz="457200" rtl="0" eaLnBrk="1" fontAlgn="base" latinLnBrk="0" hangingPunct="1">
              <a:lnSpc>
                <a:spcPct val="100000"/>
              </a:lnSpc>
              <a:spcBef>
                <a:spcPts val="1000"/>
              </a:spcBef>
              <a:spcAft>
                <a:spcPct val="0"/>
              </a:spcAft>
              <a:buClr>
                <a:srgbClr val="A53010"/>
              </a:buClr>
              <a:buSzTx/>
              <a:buFont typeface="Wingdings 3" pitchFamily="18" charset="2"/>
              <a:buNone/>
              <a:tabLst/>
              <a:defRPr/>
            </a:pPr>
            <a:endParaRPr kumimoji="0" lang="fr-FR" sz="1800" b="0" i="0" u="none" strike="noStrike" kern="1200" cap="none" spc="0" normalizeH="0" baseline="0" noProof="0" dirty="0">
              <a:ln>
                <a:noFill/>
              </a:ln>
              <a:solidFill>
                <a:srgbClr val="404040"/>
              </a:solidFill>
              <a:effectLst/>
              <a:uLnTx/>
              <a:uFillTx/>
              <a:latin typeface="Century Gothic"/>
              <a:ea typeface="+mn-ea"/>
              <a:cs typeface="Arial" panose="020B0604020202020204" pitchFamily="34" charset="0"/>
            </a:endParaRPr>
          </a:p>
        </p:txBody>
      </p:sp>
      <p:sp>
        <p:nvSpPr>
          <p:cNvPr id="13" name="Espace réservé du contenu 10">
            <a:extLst>
              <a:ext uri="{FF2B5EF4-FFF2-40B4-BE49-F238E27FC236}">
                <a16:creationId xmlns:a16="http://schemas.microsoft.com/office/drawing/2014/main" id="{77EBF62D-EBE6-46A2-8ADC-1D9D47FD984E}"/>
              </a:ext>
            </a:extLst>
          </p:cNvPr>
          <p:cNvSpPr txBox="1">
            <a:spLocks/>
          </p:cNvSpPr>
          <p:nvPr/>
        </p:nvSpPr>
        <p:spPr bwMode="auto">
          <a:xfrm>
            <a:off x="471488" y="1612900"/>
            <a:ext cx="11553825" cy="395288"/>
          </a:xfrm>
          <a:prstGeom prst="rect">
            <a:avLst/>
          </a:prstGeom>
          <a:solidFill>
            <a:schemeClr val="bg1"/>
          </a:solidFill>
          <a:ln w="9525">
            <a:noFill/>
            <a:miter lim="800000"/>
            <a:headEnd/>
            <a:tailEnd/>
          </a:ln>
        </p:spPr>
        <p:txBody>
          <a:bodyPr/>
          <a:lstStyle/>
          <a:p>
            <a:pPr marL="342900" marR="0" lvl="0" indent="-342900" algn="l" defTabSz="457200" rtl="0" eaLnBrk="1" fontAlgn="base" latinLnBrk="0" hangingPunct="1">
              <a:lnSpc>
                <a:spcPct val="100000"/>
              </a:lnSpc>
              <a:spcBef>
                <a:spcPts val="1000"/>
              </a:spcBef>
              <a:spcAft>
                <a:spcPct val="0"/>
              </a:spcAft>
              <a:buClr>
                <a:srgbClr val="A53010"/>
              </a:buClr>
              <a:buSzTx/>
              <a:buFont typeface="Wingdings 3" pitchFamily="18" charset="2"/>
              <a:buChar char=""/>
              <a:tabLst/>
              <a:defRPr/>
            </a:pPr>
            <a:r>
              <a:rPr kumimoji="0" lang="fr-FR" sz="1600" b="1" i="0" u="none" strike="noStrike" kern="1200" cap="none" spc="0" normalizeH="0" baseline="0" noProof="0" dirty="0">
                <a:ln>
                  <a:noFill/>
                </a:ln>
                <a:solidFill>
                  <a:srgbClr val="404040"/>
                </a:solidFill>
                <a:effectLst/>
                <a:uLnTx/>
                <a:uFillTx/>
                <a:latin typeface="Century Gothic"/>
                <a:ea typeface="+mn-ea"/>
                <a:cs typeface="Arial" panose="020B0604020202020204" pitchFamily="34" charset="0"/>
              </a:rPr>
              <a:t>Voie centrale</a:t>
            </a:r>
          </a:p>
          <a:p>
            <a:pPr marL="342900" marR="0" lvl="0" indent="-342900" algn="l" defTabSz="457200" rtl="0" eaLnBrk="1" fontAlgn="base" latinLnBrk="0" hangingPunct="1">
              <a:lnSpc>
                <a:spcPct val="100000"/>
              </a:lnSpc>
              <a:spcBef>
                <a:spcPts val="1000"/>
              </a:spcBef>
              <a:spcAft>
                <a:spcPct val="0"/>
              </a:spcAft>
              <a:buClr>
                <a:srgbClr val="A53010"/>
              </a:buClr>
              <a:buSzTx/>
              <a:buFont typeface="Wingdings 3" pitchFamily="18" charset="2"/>
              <a:buNone/>
              <a:tabLst/>
              <a:defRPr/>
            </a:pPr>
            <a:endParaRPr kumimoji="0" lang="fr-FR" sz="1400" b="1" i="0" u="none" strike="noStrike" kern="1200" cap="none" spc="0" normalizeH="0" baseline="0" noProof="0" dirty="0">
              <a:ln>
                <a:noFill/>
              </a:ln>
              <a:solidFill>
                <a:srgbClr val="404040"/>
              </a:solidFill>
              <a:effectLst/>
              <a:uLnTx/>
              <a:uFillTx/>
              <a:latin typeface="Century Gothic"/>
              <a:ea typeface="+mn-ea"/>
              <a:cs typeface="Arial" panose="020B0604020202020204" pitchFamily="34" charset="0"/>
            </a:endParaRPr>
          </a:p>
          <a:p>
            <a:pPr marL="342900" marR="0" lvl="0" indent="-342900" algn="l" defTabSz="457200" rtl="0" eaLnBrk="1" fontAlgn="base" latinLnBrk="0" hangingPunct="1">
              <a:lnSpc>
                <a:spcPct val="100000"/>
              </a:lnSpc>
              <a:spcBef>
                <a:spcPts val="1000"/>
              </a:spcBef>
              <a:spcAft>
                <a:spcPct val="0"/>
              </a:spcAft>
              <a:buClr>
                <a:srgbClr val="A53010"/>
              </a:buClr>
              <a:buSzTx/>
              <a:buFont typeface="Wingdings 3" pitchFamily="18" charset="2"/>
              <a:buNone/>
              <a:tabLst/>
              <a:defRPr/>
            </a:pPr>
            <a:endParaRPr kumimoji="0" lang="fr-FR" sz="1400" b="0" i="0" u="none" strike="noStrike" kern="1200" cap="none" spc="0" normalizeH="0" baseline="0" noProof="0" dirty="0">
              <a:ln>
                <a:noFill/>
              </a:ln>
              <a:solidFill>
                <a:srgbClr val="404040"/>
              </a:solidFill>
              <a:effectLst/>
              <a:uLnTx/>
              <a:uFillTx/>
              <a:latin typeface="Century Gothic"/>
              <a:ea typeface="+mn-ea"/>
              <a:cs typeface="Arial" panose="020B0604020202020204" pitchFamily="34" charset="0"/>
            </a:endParaRPr>
          </a:p>
          <a:p>
            <a:pPr marL="342900" marR="0" lvl="0" indent="-342900" algn="l" defTabSz="457200" rtl="0" eaLnBrk="1" fontAlgn="base" latinLnBrk="0" hangingPunct="1">
              <a:lnSpc>
                <a:spcPct val="100000"/>
              </a:lnSpc>
              <a:spcBef>
                <a:spcPts val="1000"/>
              </a:spcBef>
              <a:spcAft>
                <a:spcPct val="0"/>
              </a:spcAft>
              <a:buClr>
                <a:srgbClr val="A53010"/>
              </a:buClr>
              <a:buSzTx/>
              <a:buFontTx/>
              <a:buNone/>
              <a:tabLst/>
              <a:defRPr/>
            </a:pPr>
            <a:endParaRPr kumimoji="0" lang="fr-FR" sz="1400" b="0" i="0" u="none" strike="noStrike" kern="1200" cap="none" spc="0" normalizeH="0" baseline="0" noProof="0" dirty="0">
              <a:ln>
                <a:noFill/>
              </a:ln>
              <a:solidFill>
                <a:srgbClr val="404040"/>
              </a:solidFill>
              <a:effectLst/>
              <a:uLnTx/>
              <a:uFillTx/>
              <a:latin typeface="Century Gothic"/>
              <a:ea typeface="+mn-ea"/>
              <a:cs typeface="Arial" panose="020B0604020202020204" pitchFamily="34" charset="0"/>
            </a:endParaRPr>
          </a:p>
          <a:p>
            <a:pPr marL="342900" marR="0" lvl="0" indent="-342900" algn="l" defTabSz="457200" rtl="0" eaLnBrk="1" fontAlgn="base" latinLnBrk="0" hangingPunct="1">
              <a:lnSpc>
                <a:spcPct val="100000"/>
              </a:lnSpc>
              <a:spcBef>
                <a:spcPts val="1000"/>
              </a:spcBef>
              <a:spcAft>
                <a:spcPct val="0"/>
              </a:spcAft>
              <a:buClr>
                <a:srgbClr val="A53010"/>
              </a:buClr>
              <a:buSzTx/>
              <a:buFont typeface="Wingdings 3" pitchFamily="18" charset="2"/>
              <a:buChar char=""/>
              <a:tabLst/>
              <a:defRPr/>
            </a:pPr>
            <a:endParaRPr kumimoji="0" lang="fr-FR" sz="1400" b="0" i="0" u="none" strike="noStrike" kern="1200" cap="none" spc="0" normalizeH="0" baseline="0" noProof="0" dirty="0">
              <a:ln>
                <a:noFill/>
              </a:ln>
              <a:solidFill>
                <a:srgbClr val="404040"/>
              </a:solidFill>
              <a:effectLst/>
              <a:uLnTx/>
              <a:uFillTx/>
              <a:latin typeface="Century Gothic"/>
              <a:ea typeface="+mn-ea"/>
              <a:cs typeface="Arial" panose="020B0604020202020204" pitchFamily="34" charset="0"/>
            </a:endParaRPr>
          </a:p>
          <a:p>
            <a:pPr marL="342900" marR="0" lvl="0" indent="-342900" algn="l" defTabSz="457200" rtl="0" eaLnBrk="1" fontAlgn="base" latinLnBrk="0" hangingPunct="1">
              <a:lnSpc>
                <a:spcPct val="100000"/>
              </a:lnSpc>
              <a:spcBef>
                <a:spcPts val="1000"/>
              </a:spcBef>
              <a:spcAft>
                <a:spcPct val="0"/>
              </a:spcAft>
              <a:buClr>
                <a:srgbClr val="A53010"/>
              </a:buClr>
              <a:buSzTx/>
              <a:buFont typeface="Wingdings 3" pitchFamily="18" charset="2"/>
              <a:buChar char=""/>
              <a:tabLst/>
              <a:defRPr/>
            </a:pPr>
            <a:endParaRPr kumimoji="0" lang="fr-FR" sz="1400" b="0" i="0" u="none" strike="noStrike" kern="1200" cap="none" spc="0" normalizeH="0" baseline="0" noProof="0" dirty="0">
              <a:ln>
                <a:noFill/>
              </a:ln>
              <a:solidFill>
                <a:srgbClr val="404040"/>
              </a:solidFill>
              <a:effectLst/>
              <a:uLnTx/>
              <a:uFillTx/>
              <a:latin typeface="Century Gothic"/>
              <a:ea typeface="+mn-ea"/>
              <a:cs typeface="Arial" panose="020B0604020202020204" pitchFamily="34" charset="0"/>
            </a:endParaRPr>
          </a:p>
          <a:p>
            <a:pPr marL="342900" marR="0" lvl="0" indent="-342900" algn="l" defTabSz="457200" rtl="0" eaLnBrk="1" fontAlgn="base" latinLnBrk="0" hangingPunct="1">
              <a:lnSpc>
                <a:spcPct val="100000"/>
              </a:lnSpc>
              <a:spcBef>
                <a:spcPts val="1000"/>
              </a:spcBef>
              <a:spcAft>
                <a:spcPct val="0"/>
              </a:spcAft>
              <a:buClr>
                <a:srgbClr val="A53010"/>
              </a:buClr>
              <a:buSzTx/>
              <a:buFont typeface="Wingdings 3" pitchFamily="18" charset="2"/>
              <a:buNone/>
              <a:tabLst/>
              <a:defRPr/>
            </a:pPr>
            <a:endParaRPr kumimoji="0" lang="fr-FR" sz="1800" b="0" i="0" u="none" strike="noStrike" kern="1200" cap="none" spc="0" normalizeH="0" baseline="0" noProof="0" dirty="0">
              <a:ln>
                <a:noFill/>
              </a:ln>
              <a:solidFill>
                <a:srgbClr val="404040"/>
              </a:solidFill>
              <a:effectLst/>
              <a:uLnTx/>
              <a:uFillTx/>
              <a:latin typeface="Century Gothic"/>
              <a:ea typeface="+mn-ea"/>
              <a:cs typeface="Arial" panose="020B0604020202020204" pitchFamily="34" charset="0"/>
            </a:endParaRPr>
          </a:p>
        </p:txBody>
      </p:sp>
      <p:pic>
        <p:nvPicPr>
          <p:cNvPr id="40971" name="Picture 2">
            <a:extLst>
              <a:ext uri="{FF2B5EF4-FFF2-40B4-BE49-F238E27FC236}">
                <a16:creationId xmlns:a16="http://schemas.microsoft.com/office/drawing/2014/main" id="{F3FE5BE3-F7F0-4B6F-8262-CD493722467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77925" y="4583113"/>
            <a:ext cx="9906000" cy="2274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986" name="Image 34">
            <a:extLst>
              <a:ext uri="{FF2B5EF4-FFF2-40B4-BE49-F238E27FC236}">
                <a16:creationId xmlns:a16="http://schemas.microsoft.com/office/drawing/2014/main" id="{D6E20B88-911F-4085-8702-3FDAF90B9E41}"/>
              </a:ext>
            </a:extLst>
          </p:cNvPr>
          <p:cNvPicPr>
            <a:picLocks noChangeAspect="1"/>
          </p:cNvPicPr>
          <p:nvPr/>
        </p:nvPicPr>
        <p:blipFill>
          <a:blip r:embed="rId2">
            <a:extLst>
              <a:ext uri="{28A0092B-C50C-407E-A947-70E740481C1C}">
                <a14:useLocalDpi xmlns:a14="http://schemas.microsoft.com/office/drawing/2010/main" val="0"/>
              </a:ext>
            </a:extLst>
          </a:blip>
          <a:srcRect t="-639" r="33231"/>
          <a:stretch>
            <a:fillRect/>
          </a:stretch>
        </p:blipFill>
        <p:spPr bwMode="auto">
          <a:xfrm>
            <a:off x="4705350" y="4329113"/>
            <a:ext cx="4452938" cy="2251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1987" name="Image 33">
            <a:extLst>
              <a:ext uri="{FF2B5EF4-FFF2-40B4-BE49-F238E27FC236}">
                <a16:creationId xmlns:a16="http://schemas.microsoft.com/office/drawing/2014/main" id="{C8E9D6CF-93F2-4E7C-BC91-331EA29B558B}"/>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311650" y="1846263"/>
            <a:ext cx="7769225" cy="210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1988" name="Sous-titre 6">
            <a:extLst>
              <a:ext uri="{FF2B5EF4-FFF2-40B4-BE49-F238E27FC236}">
                <a16:creationId xmlns:a16="http://schemas.microsoft.com/office/drawing/2014/main" id="{59D6D00C-0B99-4801-9DFA-62BA4A12328B}"/>
              </a:ext>
            </a:extLst>
          </p:cNvPr>
          <p:cNvSpPr txBox="1">
            <a:spLocks/>
          </p:cNvSpPr>
          <p:nvPr/>
        </p:nvSpPr>
        <p:spPr bwMode="auto">
          <a:xfrm>
            <a:off x="1749425" y="496888"/>
            <a:ext cx="89154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ts val="1000"/>
              </a:spcBef>
              <a:buClr>
                <a:schemeClr val="accent1"/>
              </a:buClr>
              <a:buFont typeface="Wingdings 3" panose="05040102010807070707" pitchFamily="18" charset="2"/>
              <a:buChar char=""/>
              <a:defRPr sz="3200">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marL="0" marR="0" lvl="0" indent="0" algn="l" defTabSz="457200" rtl="0" eaLnBrk="1" fontAlgn="base" latinLnBrk="0" hangingPunct="1">
              <a:lnSpc>
                <a:spcPct val="100000"/>
              </a:lnSpc>
              <a:spcBef>
                <a:spcPts val="1000"/>
              </a:spcBef>
              <a:spcAft>
                <a:spcPct val="0"/>
              </a:spcAft>
              <a:buClr>
                <a:srgbClr val="A53010"/>
              </a:buClr>
              <a:buSzTx/>
              <a:buFont typeface="Wingdings 3" panose="05040102010807070707" pitchFamily="18" charset="2"/>
              <a:buNone/>
              <a:tabLst/>
              <a:defRPr/>
            </a:pPr>
            <a:r>
              <a:rPr kumimoji="0" lang="fr-FR" altLang="fr-FR" sz="2000" b="1" i="0" u="none" strike="noStrike" kern="1200" cap="none" spc="0" normalizeH="0" baseline="0" noProof="0">
                <a:ln>
                  <a:noFill/>
                </a:ln>
                <a:solidFill>
                  <a:srgbClr val="C00000"/>
                </a:solidFill>
                <a:effectLst/>
                <a:uLnTx/>
                <a:uFillTx/>
                <a:latin typeface="Century Gothic" panose="020B0502020202020204" pitchFamily="34" charset="0"/>
                <a:ea typeface="+mn-ea"/>
                <a:cs typeface="Arial" panose="020B0604020202020204" pitchFamily="34" charset="0"/>
              </a:rPr>
              <a:t>EXTENSION DE LA ZI HAD SOUALEM - VOIES D’ACCÈS ET PÉRIPHÉRIQUES</a:t>
            </a:r>
          </a:p>
        </p:txBody>
      </p:sp>
      <p:sp>
        <p:nvSpPr>
          <p:cNvPr id="6" name="Titre 1">
            <a:extLst>
              <a:ext uri="{FF2B5EF4-FFF2-40B4-BE49-F238E27FC236}">
                <a16:creationId xmlns:a16="http://schemas.microsoft.com/office/drawing/2014/main" id="{84D9F2BA-8A7B-4BB0-8278-C5F0DE260C5D}"/>
              </a:ext>
            </a:extLst>
          </p:cNvPr>
          <p:cNvSpPr txBox="1">
            <a:spLocks/>
          </p:cNvSpPr>
          <p:nvPr/>
        </p:nvSpPr>
        <p:spPr>
          <a:xfrm>
            <a:off x="1158875" y="271463"/>
            <a:ext cx="10355263" cy="415925"/>
          </a:xfrm>
          <a:prstGeom prst="rect">
            <a:avLst/>
          </a:prstGeom>
        </p:spPr>
        <p:txBody>
          <a:bodyPr>
            <a:normAutofit fontScale="97500"/>
          </a:bodyPr>
          <a:lst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marL="0" marR="0" lvl="0" indent="0" algn="ctr" defTabSz="457200" rtl="0" eaLnBrk="1" fontAlgn="auto" latinLnBrk="0" hangingPunct="1">
              <a:lnSpc>
                <a:spcPct val="100000"/>
              </a:lnSpc>
              <a:spcBef>
                <a:spcPct val="0"/>
              </a:spcBef>
              <a:spcAft>
                <a:spcPts val="0"/>
              </a:spcAft>
              <a:buClrTx/>
              <a:buSzTx/>
              <a:buFontTx/>
              <a:buNone/>
              <a:tabLst/>
              <a:defRPr/>
            </a:pPr>
            <a:r>
              <a:rPr kumimoji="0" lang="fr-FR" sz="800" b="1" i="0" u="none" strike="noStrike" kern="1200" cap="none" spc="0" normalizeH="0" baseline="0" noProof="0" dirty="0">
                <a:ln>
                  <a:noFill/>
                </a:ln>
                <a:solidFill>
                  <a:prstClr val="black">
                    <a:lumMod val="85000"/>
                    <a:lumOff val="15000"/>
                  </a:prstClr>
                </a:solidFill>
                <a:effectLst/>
                <a:uLnTx/>
                <a:uFillTx/>
                <a:latin typeface="Century Gothic"/>
                <a:ea typeface="+mj-ea"/>
                <a:cs typeface="+mj-cs"/>
              </a:rPr>
              <a:t>LA MAITRISE D’ŒUVRE DE LA REVITALISATION DES ZONES INDUSTRIELLES DE BOUZNIKA ET HAD SOUALEM ET LEURS EXTENSIONS ET LE DEVELOPPEMENT D’UNE NOUVELLE ZONE INDUSTRIELLE A SAHEL LAKHYAYTA</a:t>
            </a:r>
          </a:p>
        </p:txBody>
      </p:sp>
      <p:pic>
        <p:nvPicPr>
          <p:cNvPr id="41990" name="Image 6">
            <a:extLst>
              <a:ext uri="{FF2B5EF4-FFF2-40B4-BE49-F238E27FC236}">
                <a16:creationId xmlns:a16="http://schemas.microsoft.com/office/drawing/2014/main" id="{47CC2677-5996-484E-BC4F-DD4325136644}"/>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63600" y="234950"/>
            <a:ext cx="411163" cy="452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1991" name="Espace réservé du contenu 10">
            <a:extLst>
              <a:ext uri="{FF2B5EF4-FFF2-40B4-BE49-F238E27FC236}">
                <a16:creationId xmlns:a16="http://schemas.microsoft.com/office/drawing/2014/main" id="{22D2C06C-819A-424E-A1C6-B66CAF85E96A}"/>
              </a:ext>
            </a:extLst>
          </p:cNvPr>
          <p:cNvSpPr>
            <a:spLocks noGrp="1"/>
          </p:cNvSpPr>
          <p:nvPr>
            <p:ph idx="1"/>
          </p:nvPr>
        </p:nvSpPr>
        <p:spPr>
          <a:xfrm>
            <a:off x="290513" y="1330325"/>
            <a:ext cx="3921125" cy="373063"/>
          </a:xfrm>
          <a:solidFill>
            <a:schemeClr val="bg1"/>
          </a:solidFill>
        </p:spPr>
        <p:txBody>
          <a:bodyPr/>
          <a:lstStyle/>
          <a:p>
            <a:r>
              <a:rPr lang="fr-FR" altLang="fr-FR" sz="1400" b="1"/>
              <a:t>Voie centrale</a:t>
            </a:r>
          </a:p>
          <a:p>
            <a:pPr eaLnBrk="1" hangingPunct="1">
              <a:buFont typeface="Wingdings 3" panose="05040102010807070707" pitchFamily="18" charset="2"/>
              <a:buNone/>
            </a:pPr>
            <a:endParaRPr lang="fr-FR" altLang="fr-FR" sz="1400" b="1"/>
          </a:p>
          <a:p>
            <a:pPr eaLnBrk="1" hangingPunct="1">
              <a:buFont typeface="Wingdings 3" panose="05040102010807070707" pitchFamily="18" charset="2"/>
              <a:buNone/>
            </a:pPr>
            <a:endParaRPr lang="fr-FR" altLang="fr-FR" sz="1400"/>
          </a:p>
          <a:p>
            <a:pPr eaLnBrk="1" hangingPunct="1">
              <a:buFont typeface="Wingdings" panose="05000000000000000000" pitchFamily="2" charset="2"/>
              <a:buChar char="§"/>
            </a:pPr>
            <a:endParaRPr lang="fr-FR" altLang="fr-FR" sz="1400"/>
          </a:p>
          <a:p>
            <a:pPr eaLnBrk="1" hangingPunct="1"/>
            <a:endParaRPr lang="fr-FR" altLang="fr-FR" sz="1400"/>
          </a:p>
          <a:p>
            <a:pPr eaLnBrk="1" hangingPunct="1"/>
            <a:endParaRPr lang="fr-FR" altLang="fr-FR" sz="1400"/>
          </a:p>
          <a:p>
            <a:pPr eaLnBrk="1" hangingPunct="1">
              <a:buFont typeface="Wingdings 3" panose="05040102010807070707" pitchFamily="18" charset="2"/>
              <a:buNone/>
            </a:pPr>
            <a:endParaRPr lang="fr-FR" altLang="fr-FR" sz="1800"/>
          </a:p>
        </p:txBody>
      </p:sp>
      <p:sp>
        <p:nvSpPr>
          <p:cNvPr id="41992" name="Espace réservé du numéro de diapositive 1">
            <a:extLst>
              <a:ext uri="{FF2B5EF4-FFF2-40B4-BE49-F238E27FC236}">
                <a16:creationId xmlns:a16="http://schemas.microsoft.com/office/drawing/2014/main" id="{B8244FF7-0C88-4940-B644-809CEB1B1CEC}"/>
              </a:ext>
            </a:extLst>
          </p:cNvPr>
          <p:cNvSpPr>
            <a:spLocks noGrp="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ts val="1000"/>
              </a:spcBef>
              <a:buClr>
                <a:schemeClr val="accent1"/>
              </a:buClr>
              <a:buFont typeface="Wingdings 3" panose="05040102010807070707" pitchFamily="18" charset="2"/>
              <a:buChar char=""/>
              <a:defRPr sz="3200">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marL="0" marR="0" lvl="0" indent="0" algn="r" defTabSz="457200" rtl="0" eaLnBrk="1" fontAlgn="base" latinLnBrk="0" hangingPunct="1">
              <a:lnSpc>
                <a:spcPct val="100000"/>
              </a:lnSpc>
              <a:spcBef>
                <a:spcPct val="0"/>
              </a:spcBef>
              <a:spcAft>
                <a:spcPct val="0"/>
              </a:spcAft>
              <a:buClrTx/>
              <a:buSzTx/>
              <a:buFontTx/>
              <a:buNone/>
              <a:tabLst/>
              <a:defRPr/>
            </a:pPr>
            <a:fld id="{E2100599-73D9-4F58-ADFF-27786C2736B4}" type="slidenum">
              <a:rPr kumimoji="0" lang="en-US" altLang="fr-FR" sz="2000" b="0" i="0" u="none" strike="noStrike" kern="1200" cap="none" spc="0" normalizeH="0" baseline="0" noProof="0" smtClean="0">
                <a:ln>
                  <a:noFill/>
                </a:ln>
                <a:solidFill>
                  <a:srgbClr val="FEFFFF"/>
                </a:solidFill>
                <a:effectLst/>
                <a:uLnTx/>
                <a:uFillTx/>
                <a:latin typeface="Century Gothic" panose="020B0502020202020204" pitchFamily="34" charset="0"/>
                <a:ea typeface="+mn-ea"/>
                <a:cs typeface="Arial" panose="020B0604020202020204" pitchFamily="34" charset="0"/>
              </a:rPr>
              <a:pPr marL="0" marR="0" lvl="0" indent="0" algn="r" defTabSz="457200" rtl="0" eaLnBrk="1" fontAlgn="base" latinLnBrk="0" hangingPunct="1">
                <a:lnSpc>
                  <a:spcPct val="100000"/>
                </a:lnSpc>
                <a:spcBef>
                  <a:spcPct val="0"/>
                </a:spcBef>
                <a:spcAft>
                  <a:spcPct val="0"/>
                </a:spcAft>
                <a:buClrTx/>
                <a:buSzTx/>
                <a:buFontTx/>
                <a:buNone/>
                <a:tabLst/>
                <a:defRPr/>
              </a:pPr>
              <a:t>22</a:t>
            </a:fld>
            <a:endParaRPr kumimoji="0" lang="en-US" altLang="fr-FR" sz="2000" b="0" i="0" u="none" strike="noStrike" kern="1200" cap="none" spc="0" normalizeH="0" baseline="0" noProof="0">
              <a:ln>
                <a:noFill/>
              </a:ln>
              <a:solidFill>
                <a:srgbClr val="FEFFFF"/>
              </a:solidFill>
              <a:effectLst/>
              <a:uLnTx/>
              <a:uFillTx/>
              <a:latin typeface="Century Gothic" panose="020B0502020202020204" pitchFamily="34" charset="0"/>
              <a:ea typeface="+mn-ea"/>
              <a:cs typeface="Arial" panose="020B0604020202020204" pitchFamily="34" charset="0"/>
            </a:endParaRPr>
          </a:p>
        </p:txBody>
      </p:sp>
      <p:sp>
        <p:nvSpPr>
          <p:cNvPr id="41993" name="Sous-titre 6">
            <a:extLst>
              <a:ext uri="{FF2B5EF4-FFF2-40B4-BE49-F238E27FC236}">
                <a16:creationId xmlns:a16="http://schemas.microsoft.com/office/drawing/2014/main" id="{A319A448-82E8-4DBF-A36E-395BDA5BC1DF}"/>
              </a:ext>
            </a:extLst>
          </p:cNvPr>
          <p:cNvSpPr txBox="1">
            <a:spLocks/>
          </p:cNvSpPr>
          <p:nvPr/>
        </p:nvSpPr>
        <p:spPr bwMode="auto">
          <a:xfrm>
            <a:off x="1804988" y="871538"/>
            <a:ext cx="8915400" cy="4175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ts val="1000"/>
              </a:spcBef>
              <a:buClr>
                <a:schemeClr val="accent1"/>
              </a:buClr>
              <a:buFont typeface="Wingdings 3" panose="05040102010807070707" pitchFamily="18" charset="2"/>
              <a:buChar char=""/>
              <a:defRPr sz="3200">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marL="0" marR="0" lvl="0" indent="0" algn="l" defTabSz="457200" rtl="0" eaLnBrk="1" fontAlgn="base" latinLnBrk="0" hangingPunct="1">
              <a:lnSpc>
                <a:spcPct val="100000"/>
              </a:lnSpc>
              <a:spcBef>
                <a:spcPts val="1000"/>
              </a:spcBef>
              <a:spcAft>
                <a:spcPct val="0"/>
              </a:spcAft>
              <a:buClr>
                <a:srgbClr val="A53010"/>
              </a:buClr>
              <a:buSzTx/>
              <a:buFont typeface="Wingdings 3" panose="05040102010807070707" pitchFamily="18" charset="2"/>
              <a:buNone/>
              <a:tabLst/>
              <a:defRPr/>
            </a:pPr>
            <a:r>
              <a:rPr kumimoji="0" lang="fr-FR" altLang="fr-FR" sz="1800" b="1" i="0" u="none" strike="noStrike" kern="1200" cap="none" spc="0" normalizeH="0" baseline="0" noProof="0">
                <a:ln>
                  <a:noFill/>
                </a:ln>
                <a:solidFill>
                  <a:srgbClr val="00B050"/>
                </a:solidFill>
                <a:effectLst/>
                <a:uLnTx/>
                <a:uFillTx/>
                <a:latin typeface="Century Gothic" panose="020B0502020202020204" pitchFamily="34" charset="0"/>
                <a:ea typeface="+mn-ea"/>
                <a:cs typeface="Arial" panose="020B0604020202020204" pitchFamily="34" charset="0"/>
              </a:rPr>
              <a:t>b/ VOIES CENTRALE ET  PERIPHERIQUES</a:t>
            </a:r>
          </a:p>
        </p:txBody>
      </p:sp>
      <p:sp>
        <p:nvSpPr>
          <p:cNvPr id="41994" name="Rectangle 8">
            <a:extLst>
              <a:ext uri="{FF2B5EF4-FFF2-40B4-BE49-F238E27FC236}">
                <a16:creationId xmlns:a16="http://schemas.microsoft.com/office/drawing/2014/main" id="{EC1D1492-2FEF-4E21-B45C-E192C5D4E32A}"/>
              </a:ext>
            </a:extLst>
          </p:cNvPr>
          <p:cNvSpPr>
            <a:spLocks noChangeArrowheads="1"/>
          </p:cNvSpPr>
          <p:nvPr/>
        </p:nvSpPr>
        <p:spPr bwMode="auto">
          <a:xfrm>
            <a:off x="4294188" y="1331913"/>
            <a:ext cx="7718425" cy="369887"/>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ts val="1000"/>
              </a:spcBef>
              <a:buClr>
                <a:schemeClr val="accent1"/>
              </a:buClr>
              <a:buFont typeface="Wingdings 3" panose="05040102010807070707" pitchFamily="18" charset="2"/>
              <a:buChar char=""/>
              <a:defRPr sz="3200">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marL="0" marR="0" lvl="0" indent="0" algn="ctr" defTabSz="457200" rtl="0" eaLnBrk="1" fontAlgn="base" latinLnBrk="0" hangingPunct="1">
              <a:lnSpc>
                <a:spcPct val="100000"/>
              </a:lnSpc>
              <a:spcBef>
                <a:spcPct val="0"/>
              </a:spcBef>
              <a:spcAft>
                <a:spcPct val="0"/>
              </a:spcAft>
              <a:buClrTx/>
              <a:buSzTx/>
              <a:buFontTx/>
              <a:buNone/>
              <a:tabLst/>
              <a:defRPr/>
            </a:pPr>
            <a:r>
              <a:rPr kumimoji="0" lang="fr-FR" altLang="fr-FR" sz="1800" b="0" i="0" u="none" strike="noStrike" kern="1200" cap="none" spc="0" normalizeH="0" baseline="0" noProof="0">
                <a:ln>
                  <a:noFill/>
                </a:ln>
                <a:solidFill>
                  <a:srgbClr val="FF0000"/>
                </a:solidFill>
                <a:effectLst/>
                <a:uLnTx/>
                <a:uFillTx/>
                <a:latin typeface="Arial" panose="020B0604020202020204" pitchFamily="34" charset="0"/>
                <a:ea typeface="+mn-ea"/>
                <a:cs typeface="Arial" panose="020B0604020202020204" pitchFamily="34" charset="0"/>
              </a:rPr>
              <a:t>       </a:t>
            </a:r>
            <a:r>
              <a:rPr kumimoji="0" lang="fr-FR" altLang="fr-FR" sz="1800" b="0" i="0" u="sng" strike="noStrike" kern="1200" cap="none" spc="0" normalizeH="0" baseline="0" noProof="0">
                <a:ln>
                  <a:noFill/>
                </a:ln>
                <a:solidFill>
                  <a:srgbClr val="FF0000"/>
                </a:solidFill>
                <a:effectLst/>
                <a:uLnTx/>
                <a:uFillTx/>
                <a:latin typeface="Arial" panose="020B0604020202020204" pitchFamily="34" charset="0"/>
                <a:ea typeface="+mn-ea"/>
                <a:cs typeface="Arial" panose="020B0604020202020204" pitchFamily="34" charset="0"/>
              </a:rPr>
              <a:t>Vue en plan du réseau d’assainissement des eaux pluviales</a:t>
            </a:r>
            <a:endParaRPr kumimoji="0" lang="fr-FR" altLang="fr-FR" sz="1800" b="0" i="0" u="none" strike="noStrike" kern="1200" cap="none" spc="0" normalizeH="0" baseline="0" noProof="0">
              <a:ln>
                <a:noFill/>
              </a:ln>
              <a:solidFill>
                <a:srgbClr val="FF0000"/>
              </a:solidFill>
              <a:effectLst/>
              <a:uLnTx/>
              <a:uFillTx/>
              <a:latin typeface="Arial" panose="020B0604020202020204" pitchFamily="34" charset="0"/>
              <a:ea typeface="+mn-ea"/>
              <a:cs typeface="Arial" panose="020B0604020202020204" pitchFamily="34" charset="0"/>
            </a:endParaRPr>
          </a:p>
        </p:txBody>
      </p:sp>
      <p:sp>
        <p:nvSpPr>
          <p:cNvPr id="41995" name="Sous-titre 6">
            <a:extLst>
              <a:ext uri="{FF2B5EF4-FFF2-40B4-BE49-F238E27FC236}">
                <a16:creationId xmlns:a16="http://schemas.microsoft.com/office/drawing/2014/main" id="{0A463D5F-3D9E-438E-8AA8-32D455D58023}"/>
              </a:ext>
            </a:extLst>
          </p:cNvPr>
          <p:cNvSpPr txBox="1">
            <a:spLocks/>
          </p:cNvSpPr>
          <p:nvPr/>
        </p:nvSpPr>
        <p:spPr bwMode="auto">
          <a:xfrm>
            <a:off x="277813" y="1771650"/>
            <a:ext cx="3919537" cy="48006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ts val="1000"/>
              </a:spcBef>
              <a:buClr>
                <a:schemeClr val="accent1"/>
              </a:buClr>
              <a:buFont typeface="Wingdings 3" panose="05040102010807070707" pitchFamily="18" charset="2"/>
              <a:buChar char=""/>
              <a:defRPr sz="3200">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marL="0" marR="0" lvl="0" indent="0" algn="l" defTabSz="457200" rtl="0" eaLnBrk="1" fontAlgn="base" latinLnBrk="0" hangingPunct="1">
              <a:lnSpc>
                <a:spcPct val="100000"/>
              </a:lnSpc>
              <a:spcBef>
                <a:spcPct val="0"/>
              </a:spcBef>
              <a:spcAft>
                <a:spcPct val="0"/>
              </a:spcAft>
              <a:buClrTx/>
              <a:buSzTx/>
              <a:buFont typeface="Wingdings" panose="05000000000000000000" pitchFamily="2" charset="2"/>
              <a:buChar char="Ø"/>
              <a:tabLst/>
              <a:defRPr/>
            </a:pPr>
            <a:r>
              <a:rPr kumimoji="0" lang="fr-FR" altLang="fr-FR" sz="1400" b="0"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rPr>
              <a:t> Les eaux pluviales de la voie centrale sont collectées par des bouches d’égouts à grille qui seront rejetés directement dans le dalot triple projeté.</a:t>
            </a:r>
          </a:p>
          <a:p>
            <a:pPr marL="0" marR="0" lvl="0" indent="0" algn="l" defTabSz="457200" rtl="0" eaLnBrk="1" fontAlgn="base" latinLnBrk="0" hangingPunct="1">
              <a:lnSpc>
                <a:spcPct val="100000"/>
              </a:lnSpc>
              <a:spcBef>
                <a:spcPct val="0"/>
              </a:spcBef>
              <a:spcAft>
                <a:spcPct val="0"/>
              </a:spcAft>
              <a:buClrTx/>
              <a:buSzTx/>
              <a:buFont typeface="Wingdings" panose="05000000000000000000" pitchFamily="2" charset="2"/>
              <a:buChar char="Ø"/>
              <a:tabLst/>
              <a:defRPr/>
            </a:pPr>
            <a:endParaRPr kumimoji="0" lang="fr-FR" altLang="fr-FR" sz="1400" b="0"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endParaRPr>
          </a:p>
          <a:p>
            <a:pPr marL="0" marR="0" lvl="0" indent="0" algn="l" defTabSz="457200" rtl="0" eaLnBrk="1" fontAlgn="base" latinLnBrk="0" hangingPunct="1">
              <a:lnSpc>
                <a:spcPct val="100000"/>
              </a:lnSpc>
              <a:spcBef>
                <a:spcPct val="0"/>
              </a:spcBef>
              <a:spcAft>
                <a:spcPct val="0"/>
              </a:spcAft>
              <a:buClrTx/>
              <a:buSzTx/>
              <a:buFont typeface="Wingdings" panose="05000000000000000000" pitchFamily="2" charset="2"/>
              <a:buChar char="Ø"/>
              <a:tabLst/>
              <a:defRPr/>
            </a:pPr>
            <a:r>
              <a:rPr kumimoji="0" lang="fr-FR" altLang="fr-FR" sz="1400" b="0"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rPr>
              <a:t> Les lots F1…..F9 ,K1 , Z4 et Z5 seront équipé par des regards d’attente et boites de branchement raccorder sur un collecteur projeté. </a:t>
            </a:r>
          </a:p>
          <a:p>
            <a:pPr marL="0" marR="0" lvl="0" indent="0" algn="l" defTabSz="457200" rtl="0" eaLnBrk="1" fontAlgn="base" latinLnBrk="0" hangingPunct="1">
              <a:lnSpc>
                <a:spcPct val="100000"/>
              </a:lnSpc>
              <a:spcBef>
                <a:spcPct val="0"/>
              </a:spcBef>
              <a:spcAft>
                <a:spcPct val="0"/>
              </a:spcAft>
              <a:buClrTx/>
              <a:buSzTx/>
              <a:buFont typeface="Wingdings" panose="05000000000000000000" pitchFamily="2" charset="2"/>
              <a:buChar char="Ø"/>
              <a:tabLst/>
              <a:defRPr/>
            </a:pPr>
            <a:endParaRPr kumimoji="0" lang="fr-FR" altLang="fr-FR" sz="1400" b="0"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endParaRPr>
          </a:p>
          <a:p>
            <a:pPr marL="0" marR="0" lvl="0" indent="0" algn="l" defTabSz="457200" rtl="0" eaLnBrk="1" fontAlgn="base" latinLnBrk="0" hangingPunct="1">
              <a:lnSpc>
                <a:spcPct val="100000"/>
              </a:lnSpc>
              <a:spcBef>
                <a:spcPct val="0"/>
              </a:spcBef>
              <a:spcAft>
                <a:spcPct val="0"/>
              </a:spcAft>
              <a:buClrTx/>
              <a:buSzTx/>
              <a:buFont typeface="Wingdings" panose="05000000000000000000" pitchFamily="2" charset="2"/>
              <a:buChar char="Ø"/>
              <a:tabLst/>
              <a:defRPr/>
            </a:pPr>
            <a:r>
              <a:rPr kumimoji="0" lang="fr-FR" altLang="fr-FR" sz="1400" b="0"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rPr>
              <a:t> Ouvrages à réaliser :</a:t>
            </a:r>
          </a:p>
          <a:p>
            <a:pPr marL="0" marR="0" lvl="0" indent="0" algn="l" defTabSz="457200" rtl="0" eaLnBrk="1" fontAlgn="base" latinLnBrk="0" hangingPunct="1">
              <a:lnSpc>
                <a:spcPct val="100000"/>
              </a:lnSpc>
              <a:spcBef>
                <a:spcPct val="0"/>
              </a:spcBef>
              <a:spcAft>
                <a:spcPct val="0"/>
              </a:spcAft>
              <a:buClrTx/>
              <a:buSzTx/>
              <a:buFont typeface="Wingdings" panose="05000000000000000000" pitchFamily="2" charset="2"/>
              <a:buChar char="Ø"/>
              <a:tabLst/>
              <a:defRPr/>
            </a:pPr>
            <a:endParaRPr kumimoji="0" lang="fr-FR" altLang="fr-FR" sz="1400" b="0"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endParaRPr>
          </a:p>
          <a:p>
            <a:pPr marL="0" marR="0" lvl="0" indent="0" algn="l" defTabSz="457200" rtl="0" eaLnBrk="1" fontAlgn="base" latinLnBrk="0" hangingPunct="1">
              <a:lnSpc>
                <a:spcPct val="100000"/>
              </a:lnSpc>
              <a:spcBef>
                <a:spcPct val="0"/>
              </a:spcBef>
              <a:spcAft>
                <a:spcPct val="0"/>
              </a:spcAft>
              <a:buClrTx/>
              <a:buSzTx/>
              <a:buFontTx/>
              <a:buChar char="-"/>
              <a:tabLst/>
              <a:defRPr/>
            </a:pPr>
            <a:r>
              <a:rPr kumimoji="0" lang="fr-FR" altLang="fr-FR" sz="1400" b="0"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rPr>
              <a:t> Réalisation d’un collecteur des eaux pluviales.</a:t>
            </a:r>
          </a:p>
          <a:p>
            <a:pPr marL="0" marR="0" lvl="0" indent="0" algn="l" defTabSz="457200" rtl="0" eaLnBrk="1" fontAlgn="base" latinLnBrk="0" hangingPunct="1">
              <a:lnSpc>
                <a:spcPct val="100000"/>
              </a:lnSpc>
              <a:spcBef>
                <a:spcPct val="0"/>
              </a:spcBef>
              <a:spcAft>
                <a:spcPct val="0"/>
              </a:spcAft>
              <a:buClrTx/>
              <a:buSzTx/>
              <a:buFontTx/>
              <a:buNone/>
              <a:tabLst/>
              <a:defRPr/>
            </a:pPr>
            <a:endParaRPr kumimoji="0" lang="fr-FR" altLang="fr-FR" sz="1400" b="0"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endParaRPr>
          </a:p>
          <a:p>
            <a:pPr marL="0" marR="0" lvl="0" indent="0" algn="l" defTabSz="457200" rtl="0" eaLnBrk="1" fontAlgn="base" latinLnBrk="0" hangingPunct="1">
              <a:lnSpc>
                <a:spcPct val="100000"/>
              </a:lnSpc>
              <a:spcBef>
                <a:spcPct val="0"/>
              </a:spcBef>
              <a:spcAft>
                <a:spcPct val="0"/>
              </a:spcAft>
              <a:buClrTx/>
              <a:buSzTx/>
              <a:buFontTx/>
              <a:buChar char="-"/>
              <a:tabLst/>
              <a:defRPr/>
            </a:pPr>
            <a:r>
              <a:rPr kumimoji="0" lang="fr-FR" altLang="fr-FR" sz="1400" b="0"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rPr>
              <a:t> Réalisation des regards de visite.</a:t>
            </a:r>
          </a:p>
          <a:p>
            <a:pPr marL="0" marR="0" lvl="0" indent="0" algn="l" defTabSz="457200" rtl="0" eaLnBrk="1" fontAlgn="base" latinLnBrk="0" hangingPunct="1">
              <a:lnSpc>
                <a:spcPct val="100000"/>
              </a:lnSpc>
              <a:spcBef>
                <a:spcPct val="0"/>
              </a:spcBef>
              <a:spcAft>
                <a:spcPct val="0"/>
              </a:spcAft>
              <a:buClrTx/>
              <a:buSzTx/>
              <a:buFontTx/>
              <a:buChar char="-"/>
              <a:tabLst/>
              <a:defRPr/>
            </a:pPr>
            <a:endParaRPr kumimoji="0" lang="fr-FR" altLang="fr-FR" sz="1400" b="0"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endParaRPr>
          </a:p>
          <a:p>
            <a:pPr marL="0" marR="0" lvl="0" indent="0" algn="l" defTabSz="457200" rtl="0" eaLnBrk="1" fontAlgn="base" latinLnBrk="0" hangingPunct="1">
              <a:lnSpc>
                <a:spcPct val="100000"/>
              </a:lnSpc>
              <a:spcBef>
                <a:spcPct val="0"/>
              </a:spcBef>
              <a:spcAft>
                <a:spcPct val="0"/>
              </a:spcAft>
              <a:buClrTx/>
              <a:buSzTx/>
              <a:buFontTx/>
              <a:buChar char="-"/>
              <a:tabLst/>
              <a:defRPr/>
            </a:pPr>
            <a:r>
              <a:rPr kumimoji="0" lang="fr-FR" altLang="fr-FR" sz="1400" b="0"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rPr>
              <a:t> Réalisation des bouches d’égouts à grille.</a:t>
            </a:r>
          </a:p>
          <a:p>
            <a:pPr marL="0" marR="0" lvl="0" indent="0" algn="l" defTabSz="457200" rtl="0" eaLnBrk="1" fontAlgn="base" latinLnBrk="0" hangingPunct="1">
              <a:lnSpc>
                <a:spcPct val="100000"/>
              </a:lnSpc>
              <a:spcBef>
                <a:spcPct val="0"/>
              </a:spcBef>
              <a:spcAft>
                <a:spcPct val="0"/>
              </a:spcAft>
              <a:buClrTx/>
              <a:buSzTx/>
              <a:buFontTx/>
              <a:buChar char="-"/>
              <a:tabLst/>
              <a:defRPr/>
            </a:pPr>
            <a:endParaRPr kumimoji="0" lang="fr-FR" altLang="fr-FR" sz="1400" b="0"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endParaRPr>
          </a:p>
          <a:p>
            <a:pPr marL="0" marR="0" lvl="0" indent="0" algn="l" defTabSz="457200" rtl="0" eaLnBrk="1" fontAlgn="base" latinLnBrk="0" hangingPunct="1">
              <a:lnSpc>
                <a:spcPct val="100000"/>
              </a:lnSpc>
              <a:spcBef>
                <a:spcPct val="0"/>
              </a:spcBef>
              <a:spcAft>
                <a:spcPct val="0"/>
              </a:spcAft>
              <a:buClrTx/>
              <a:buSzTx/>
              <a:buFontTx/>
              <a:buChar char="-"/>
              <a:tabLst/>
              <a:defRPr/>
            </a:pPr>
            <a:r>
              <a:rPr kumimoji="0" lang="fr-FR" altLang="fr-FR" sz="1400" b="0"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rPr>
              <a:t> Réalisation des regards d’attente et boites de branchement.</a:t>
            </a:r>
          </a:p>
          <a:p>
            <a:pPr marL="0" marR="0" lvl="0" indent="0" algn="l" defTabSz="457200" rtl="0" eaLnBrk="1" fontAlgn="base" latinLnBrk="0" hangingPunct="1">
              <a:lnSpc>
                <a:spcPct val="100000"/>
              </a:lnSpc>
              <a:spcBef>
                <a:spcPct val="0"/>
              </a:spcBef>
              <a:spcAft>
                <a:spcPct val="0"/>
              </a:spcAft>
              <a:buClrTx/>
              <a:buSzTx/>
              <a:buFontTx/>
              <a:buChar char="-"/>
              <a:tabLst/>
              <a:defRPr/>
            </a:pPr>
            <a:endParaRPr kumimoji="0" lang="fr-FR" altLang="fr-FR" sz="1400" b="0"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endParaRPr>
          </a:p>
          <a:p>
            <a:pPr marL="0" marR="0" lvl="0" indent="0" algn="l" defTabSz="457200" rtl="0" eaLnBrk="1" fontAlgn="base" latinLnBrk="0" hangingPunct="1">
              <a:lnSpc>
                <a:spcPct val="100000"/>
              </a:lnSpc>
              <a:spcBef>
                <a:spcPct val="0"/>
              </a:spcBef>
              <a:spcAft>
                <a:spcPct val="0"/>
              </a:spcAft>
              <a:buClrTx/>
              <a:buSzTx/>
              <a:buFontTx/>
              <a:buChar char="-"/>
              <a:tabLst/>
              <a:defRPr/>
            </a:pPr>
            <a:r>
              <a:rPr kumimoji="0" lang="fr-FR" altLang="fr-FR" sz="1400" b="0"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rPr>
              <a:t> Réalisation des séparateurs d’hydrocarbures</a:t>
            </a:r>
          </a:p>
          <a:p>
            <a:pPr marL="0" marR="0" lvl="0" indent="0" algn="l" defTabSz="457200" rtl="0" eaLnBrk="1" fontAlgn="base" latinLnBrk="0" hangingPunct="1">
              <a:lnSpc>
                <a:spcPct val="100000"/>
              </a:lnSpc>
              <a:spcBef>
                <a:spcPct val="0"/>
              </a:spcBef>
              <a:spcAft>
                <a:spcPct val="0"/>
              </a:spcAft>
              <a:buClrTx/>
              <a:buSzTx/>
              <a:buFontTx/>
              <a:buNone/>
              <a:tabLst/>
              <a:defRPr/>
            </a:pPr>
            <a:endParaRPr kumimoji="0" lang="fr-FR" altLang="fr-FR" sz="1600" b="0"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endParaRPr>
          </a:p>
          <a:p>
            <a:pPr marL="0" marR="0" lvl="0" indent="0" algn="l" defTabSz="457200" rtl="0" eaLnBrk="1" fontAlgn="base" latinLnBrk="0" hangingPunct="1">
              <a:lnSpc>
                <a:spcPct val="100000"/>
              </a:lnSpc>
              <a:spcBef>
                <a:spcPct val="0"/>
              </a:spcBef>
              <a:spcAft>
                <a:spcPct val="0"/>
              </a:spcAft>
              <a:buClrTx/>
              <a:buSzTx/>
              <a:buFontTx/>
              <a:buChar char="-"/>
              <a:tabLst/>
              <a:defRPr/>
            </a:pPr>
            <a:endParaRPr kumimoji="0" lang="fr-FR" altLang="fr-FR" sz="1600" b="0"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endParaRPr>
          </a:p>
        </p:txBody>
      </p:sp>
      <p:sp>
        <p:nvSpPr>
          <p:cNvPr id="14" name="Ellipse 13">
            <a:extLst>
              <a:ext uri="{FF2B5EF4-FFF2-40B4-BE49-F238E27FC236}">
                <a16:creationId xmlns:a16="http://schemas.microsoft.com/office/drawing/2014/main" id="{BD746908-A741-4A08-8EC5-616CED0502C2}"/>
              </a:ext>
            </a:extLst>
          </p:cNvPr>
          <p:cNvSpPr/>
          <p:nvPr/>
        </p:nvSpPr>
        <p:spPr>
          <a:xfrm rot="16200000">
            <a:off x="6918325" y="2205038"/>
            <a:ext cx="711200" cy="144145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solidFill>
                  <a:srgbClr val="00B0F0"/>
                </a:solidFill>
              </a:ln>
              <a:solidFill>
                <a:prstClr val="white"/>
              </a:solidFill>
              <a:effectLst/>
              <a:uLnTx/>
              <a:uFillTx/>
              <a:latin typeface="Century Gothic"/>
              <a:ea typeface="+mn-ea"/>
              <a:cs typeface="+mn-cs"/>
            </a:endParaRPr>
          </a:p>
        </p:txBody>
      </p:sp>
      <p:cxnSp>
        <p:nvCxnSpPr>
          <p:cNvPr id="15" name="Connecteur droit avec flèche 14">
            <a:extLst>
              <a:ext uri="{FF2B5EF4-FFF2-40B4-BE49-F238E27FC236}">
                <a16:creationId xmlns:a16="http://schemas.microsoft.com/office/drawing/2014/main" id="{6DD58D55-5C87-4588-8CCD-AABF49DDC3F1}"/>
              </a:ext>
            </a:extLst>
          </p:cNvPr>
          <p:cNvCxnSpPr>
            <a:stCxn id="14" idx="2"/>
          </p:cNvCxnSpPr>
          <p:nvPr/>
        </p:nvCxnSpPr>
        <p:spPr>
          <a:xfrm rot="5400000">
            <a:off x="6545263" y="3829050"/>
            <a:ext cx="1276350" cy="180975"/>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41998" name="Rectangle 22">
            <a:extLst>
              <a:ext uri="{FF2B5EF4-FFF2-40B4-BE49-F238E27FC236}">
                <a16:creationId xmlns:a16="http://schemas.microsoft.com/office/drawing/2014/main" id="{7871029A-935E-45E7-B7DA-B8D98532EBD8}"/>
              </a:ext>
            </a:extLst>
          </p:cNvPr>
          <p:cNvSpPr>
            <a:spLocks noChangeArrowheads="1"/>
          </p:cNvSpPr>
          <p:nvPr/>
        </p:nvSpPr>
        <p:spPr bwMode="auto">
          <a:xfrm>
            <a:off x="9301163" y="5030788"/>
            <a:ext cx="2849562" cy="338137"/>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ts val="1000"/>
              </a:spcBef>
              <a:buClr>
                <a:schemeClr val="accent1"/>
              </a:buClr>
              <a:buFont typeface="Wingdings 3" panose="05040102010807070707" pitchFamily="18" charset="2"/>
              <a:buChar char=""/>
              <a:defRPr sz="3200">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marL="0" marR="0" lvl="0" indent="0" algn="l" defTabSz="457200" rtl="0" eaLnBrk="1" fontAlgn="base" latinLnBrk="0" hangingPunct="1">
              <a:lnSpc>
                <a:spcPct val="100000"/>
              </a:lnSpc>
              <a:spcBef>
                <a:spcPct val="0"/>
              </a:spcBef>
              <a:spcAft>
                <a:spcPct val="0"/>
              </a:spcAft>
              <a:buClrTx/>
              <a:buSzTx/>
              <a:buFontTx/>
              <a:buNone/>
              <a:tabLst/>
              <a:defRPr/>
            </a:pPr>
            <a:r>
              <a:rPr kumimoji="0" lang="fr-FR" altLang="fr-FR" sz="1600" b="0" i="0" u="none" strike="noStrike" kern="1200" cap="none" spc="0" normalizeH="0" baseline="0" noProof="0">
                <a:ln>
                  <a:noFill/>
                </a:ln>
                <a:solidFill>
                  <a:srgbClr val="FF0000"/>
                </a:solidFill>
                <a:effectLst/>
                <a:uLnTx/>
                <a:uFillTx/>
                <a:latin typeface="Arial" panose="020B0604020202020204" pitchFamily="34" charset="0"/>
                <a:ea typeface="+mn-ea"/>
                <a:cs typeface="Arial" panose="020B0604020202020204" pitchFamily="34" charset="0"/>
              </a:rPr>
              <a:t>Collecteur des eaux pluviales</a:t>
            </a:r>
          </a:p>
        </p:txBody>
      </p:sp>
      <p:cxnSp>
        <p:nvCxnSpPr>
          <p:cNvPr id="24" name="Connecteur droit avec flèche 23">
            <a:extLst>
              <a:ext uri="{FF2B5EF4-FFF2-40B4-BE49-F238E27FC236}">
                <a16:creationId xmlns:a16="http://schemas.microsoft.com/office/drawing/2014/main" id="{340CE388-E2E8-4740-BB9C-D60FC847748A}"/>
              </a:ext>
            </a:extLst>
          </p:cNvPr>
          <p:cNvCxnSpPr>
            <a:stCxn id="42003" idx="3"/>
          </p:cNvCxnSpPr>
          <p:nvPr/>
        </p:nvCxnSpPr>
        <p:spPr>
          <a:xfrm>
            <a:off x="6094413" y="4530725"/>
            <a:ext cx="1235075" cy="1163638"/>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22" name="Connecteur droit avec flèche 21">
            <a:extLst>
              <a:ext uri="{FF2B5EF4-FFF2-40B4-BE49-F238E27FC236}">
                <a16:creationId xmlns:a16="http://schemas.microsoft.com/office/drawing/2014/main" id="{30AD1783-A229-4BD7-84B2-1F941BEF36C6}"/>
              </a:ext>
            </a:extLst>
          </p:cNvPr>
          <p:cNvCxnSpPr>
            <a:stCxn id="42004" idx="1"/>
          </p:cNvCxnSpPr>
          <p:nvPr/>
        </p:nvCxnSpPr>
        <p:spPr>
          <a:xfrm rot="10800000">
            <a:off x="5126038" y="6054725"/>
            <a:ext cx="646112" cy="468313"/>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42001" name="Rectangle 22">
            <a:extLst>
              <a:ext uri="{FF2B5EF4-FFF2-40B4-BE49-F238E27FC236}">
                <a16:creationId xmlns:a16="http://schemas.microsoft.com/office/drawing/2014/main" id="{32BF55FE-75EA-4E3B-ACDD-C0D8FD3809AE}"/>
              </a:ext>
            </a:extLst>
          </p:cNvPr>
          <p:cNvSpPr>
            <a:spLocks noChangeArrowheads="1"/>
          </p:cNvSpPr>
          <p:nvPr/>
        </p:nvSpPr>
        <p:spPr bwMode="auto">
          <a:xfrm>
            <a:off x="9402763" y="4251325"/>
            <a:ext cx="2574925" cy="33813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ts val="1000"/>
              </a:spcBef>
              <a:buClr>
                <a:schemeClr val="accent1"/>
              </a:buClr>
              <a:buFont typeface="Wingdings 3" panose="05040102010807070707" pitchFamily="18" charset="2"/>
              <a:buChar char=""/>
              <a:defRPr sz="3200">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marL="0" marR="0" lvl="0" indent="0" algn="l" defTabSz="457200" rtl="0" eaLnBrk="1" fontAlgn="base" latinLnBrk="0" hangingPunct="1">
              <a:lnSpc>
                <a:spcPct val="100000"/>
              </a:lnSpc>
              <a:spcBef>
                <a:spcPct val="0"/>
              </a:spcBef>
              <a:spcAft>
                <a:spcPct val="0"/>
              </a:spcAft>
              <a:buClrTx/>
              <a:buSzTx/>
              <a:buFontTx/>
              <a:buNone/>
              <a:tabLst/>
              <a:defRPr/>
            </a:pPr>
            <a:r>
              <a:rPr kumimoji="0" lang="fr-FR" altLang="fr-FR" sz="1600" b="0" i="0" u="none" strike="noStrike" kern="1200" cap="none" spc="0" normalizeH="0" baseline="0" noProof="0">
                <a:ln>
                  <a:noFill/>
                </a:ln>
                <a:solidFill>
                  <a:srgbClr val="FF0000"/>
                </a:solidFill>
                <a:effectLst/>
                <a:uLnTx/>
                <a:uFillTx/>
                <a:latin typeface="Arial" panose="020B0604020202020204" pitchFamily="34" charset="0"/>
                <a:ea typeface="+mn-ea"/>
                <a:cs typeface="Arial" panose="020B0604020202020204" pitchFamily="34" charset="0"/>
              </a:rPr>
              <a:t>Bouche d’égout à grille</a:t>
            </a:r>
          </a:p>
        </p:txBody>
      </p:sp>
      <p:cxnSp>
        <p:nvCxnSpPr>
          <p:cNvPr id="31" name="Connecteur droit avec flèche 30">
            <a:extLst>
              <a:ext uri="{FF2B5EF4-FFF2-40B4-BE49-F238E27FC236}">
                <a16:creationId xmlns:a16="http://schemas.microsoft.com/office/drawing/2014/main" id="{BDF66B16-6272-4832-B8B3-62DF89D1BFD5}"/>
              </a:ext>
            </a:extLst>
          </p:cNvPr>
          <p:cNvCxnSpPr>
            <a:stCxn id="42001" idx="1"/>
          </p:cNvCxnSpPr>
          <p:nvPr/>
        </p:nvCxnSpPr>
        <p:spPr>
          <a:xfrm rot="10800000" flipV="1">
            <a:off x="7329488" y="4421188"/>
            <a:ext cx="2073275" cy="508000"/>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42003" name="Rectangle 22">
            <a:extLst>
              <a:ext uri="{FF2B5EF4-FFF2-40B4-BE49-F238E27FC236}">
                <a16:creationId xmlns:a16="http://schemas.microsoft.com/office/drawing/2014/main" id="{3FC17B4C-A96C-4BD9-A9B7-74085BCBB4E4}"/>
              </a:ext>
            </a:extLst>
          </p:cNvPr>
          <p:cNvSpPr>
            <a:spLocks noChangeArrowheads="1"/>
          </p:cNvSpPr>
          <p:nvPr/>
        </p:nvSpPr>
        <p:spPr bwMode="auto">
          <a:xfrm>
            <a:off x="4427538" y="4362450"/>
            <a:ext cx="1666875" cy="33813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ts val="1000"/>
              </a:spcBef>
              <a:buClr>
                <a:schemeClr val="accent1"/>
              </a:buClr>
              <a:buFont typeface="Wingdings 3" panose="05040102010807070707" pitchFamily="18" charset="2"/>
              <a:buChar char=""/>
              <a:defRPr sz="3200">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marL="0" marR="0" lvl="0" indent="0" algn="l" defTabSz="457200" rtl="0" eaLnBrk="1" fontAlgn="base" latinLnBrk="0" hangingPunct="1">
              <a:lnSpc>
                <a:spcPct val="100000"/>
              </a:lnSpc>
              <a:spcBef>
                <a:spcPct val="0"/>
              </a:spcBef>
              <a:spcAft>
                <a:spcPct val="0"/>
              </a:spcAft>
              <a:buClrTx/>
              <a:buSzTx/>
              <a:buFontTx/>
              <a:buNone/>
              <a:tabLst/>
              <a:defRPr/>
            </a:pPr>
            <a:r>
              <a:rPr kumimoji="0" lang="fr-FR" altLang="fr-FR" sz="1600" b="0" i="0" u="none" strike="noStrike" kern="1200" cap="none" spc="0" normalizeH="0" baseline="0" noProof="0">
                <a:ln>
                  <a:noFill/>
                </a:ln>
                <a:solidFill>
                  <a:srgbClr val="FF0000"/>
                </a:solidFill>
                <a:effectLst/>
                <a:uLnTx/>
                <a:uFillTx/>
                <a:latin typeface="Arial" panose="020B0604020202020204" pitchFamily="34" charset="0"/>
                <a:ea typeface="+mn-ea"/>
                <a:cs typeface="Arial" panose="020B0604020202020204" pitchFamily="34" charset="0"/>
              </a:rPr>
              <a:t>Regard de visite</a:t>
            </a:r>
          </a:p>
        </p:txBody>
      </p:sp>
      <p:sp>
        <p:nvSpPr>
          <p:cNvPr id="42004" name="Rectangle 22">
            <a:extLst>
              <a:ext uri="{FF2B5EF4-FFF2-40B4-BE49-F238E27FC236}">
                <a16:creationId xmlns:a16="http://schemas.microsoft.com/office/drawing/2014/main" id="{6D81B5C2-1E4E-40DD-8C30-57D83C49A90B}"/>
              </a:ext>
            </a:extLst>
          </p:cNvPr>
          <p:cNvSpPr>
            <a:spLocks noChangeArrowheads="1"/>
          </p:cNvSpPr>
          <p:nvPr/>
        </p:nvSpPr>
        <p:spPr bwMode="auto">
          <a:xfrm>
            <a:off x="5772150" y="6353175"/>
            <a:ext cx="1701800" cy="33813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ts val="1000"/>
              </a:spcBef>
              <a:buClr>
                <a:schemeClr val="accent1"/>
              </a:buClr>
              <a:buFont typeface="Wingdings 3" panose="05040102010807070707" pitchFamily="18" charset="2"/>
              <a:buChar char=""/>
              <a:defRPr sz="3200">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marL="0" marR="0" lvl="0" indent="0" algn="l" defTabSz="457200" rtl="0" eaLnBrk="1" fontAlgn="base" latinLnBrk="0" hangingPunct="1">
              <a:lnSpc>
                <a:spcPct val="100000"/>
              </a:lnSpc>
              <a:spcBef>
                <a:spcPct val="0"/>
              </a:spcBef>
              <a:spcAft>
                <a:spcPct val="0"/>
              </a:spcAft>
              <a:buClrTx/>
              <a:buSzTx/>
              <a:buFontTx/>
              <a:buNone/>
              <a:tabLst/>
              <a:defRPr/>
            </a:pPr>
            <a:r>
              <a:rPr kumimoji="0" lang="fr-FR" altLang="fr-FR" sz="1600" b="0" i="0" u="none" strike="noStrike" kern="1200" cap="none" spc="0" normalizeH="0" baseline="0" noProof="0">
                <a:ln>
                  <a:noFill/>
                </a:ln>
                <a:solidFill>
                  <a:srgbClr val="FF0000"/>
                </a:solidFill>
                <a:effectLst/>
                <a:uLnTx/>
                <a:uFillTx/>
                <a:latin typeface="Arial" panose="020B0604020202020204" pitchFamily="34" charset="0"/>
                <a:ea typeface="+mn-ea"/>
                <a:cs typeface="Arial" panose="020B0604020202020204" pitchFamily="34" charset="0"/>
              </a:rPr>
              <a:t>Regard d’attente</a:t>
            </a:r>
          </a:p>
        </p:txBody>
      </p:sp>
      <p:cxnSp>
        <p:nvCxnSpPr>
          <p:cNvPr id="50" name="Connecteur droit avec flèche 49">
            <a:extLst>
              <a:ext uri="{FF2B5EF4-FFF2-40B4-BE49-F238E27FC236}">
                <a16:creationId xmlns:a16="http://schemas.microsoft.com/office/drawing/2014/main" id="{7B22B780-C20A-4449-9C34-F47077B56EFB}"/>
              </a:ext>
            </a:extLst>
          </p:cNvPr>
          <p:cNvCxnSpPr>
            <a:stCxn id="41998" idx="1"/>
          </p:cNvCxnSpPr>
          <p:nvPr/>
        </p:nvCxnSpPr>
        <p:spPr>
          <a:xfrm rot="10800000" flipV="1">
            <a:off x="8839200" y="5199063"/>
            <a:ext cx="461963" cy="522287"/>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42006" name="Rectangle 22">
            <a:extLst>
              <a:ext uri="{FF2B5EF4-FFF2-40B4-BE49-F238E27FC236}">
                <a16:creationId xmlns:a16="http://schemas.microsoft.com/office/drawing/2014/main" id="{50ACE86A-41C3-482F-83FA-58CEF836EE40}"/>
              </a:ext>
            </a:extLst>
          </p:cNvPr>
          <p:cNvSpPr>
            <a:spLocks noChangeArrowheads="1"/>
          </p:cNvSpPr>
          <p:nvPr/>
        </p:nvSpPr>
        <p:spPr bwMode="auto">
          <a:xfrm>
            <a:off x="9501188" y="6248400"/>
            <a:ext cx="2303462" cy="33813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ts val="1000"/>
              </a:spcBef>
              <a:buClr>
                <a:schemeClr val="accent1"/>
              </a:buClr>
              <a:buFont typeface="Wingdings 3" panose="05040102010807070707" pitchFamily="18" charset="2"/>
              <a:buChar char=""/>
              <a:defRPr sz="3200">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marL="0" marR="0" lvl="0" indent="0" algn="l" defTabSz="457200" rtl="0" eaLnBrk="1" fontAlgn="base" latinLnBrk="0" hangingPunct="1">
              <a:lnSpc>
                <a:spcPct val="100000"/>
              </a:lnSpc>
              <a:spcBef>
                <a:spcPct val="0"/>
              </a:spcBef>
              <a:spcAft>
                <a:spcPct val="0"/>
              </a:spcAft>
              <a:buClrTx/>
              <a:buSzTx/>
              <a:buFontTx/>
              <a:buNone/>
              <a:tabLst/>
              <a:defRPr/>
            </a:pPr>
            <a:r>
              <a:rPr kumimoji="0" lang="fr-FR" altLang="fr-FR" sz="1600" b="0" i="0" u="none" strike="noStrike" kern="1200" cap="none" spc="0" normalizeH="0" baseline="0" noProof="0">
                <a:ln>
                  <a:noFill/>
                </a:ln>
                <a:solidFill>
                  <a:srgbClr val="FF0000"/>
                </a:solidFill>
                <a:effectLst/>
                <a:uLnTx/>
                <a:uFillTx/>
                <a:latin typeface="Arial" panose="020B0604020202020204" pitchFamily="34" charset="0"/>
                <a:ea typeface="+mn-ea"/>
                <a:cs typeface="Arial" panose="020B0604020202020204" pitchFamily="34" charset="0"/>
              </a:rPr>
              <a:t>Boite de branchement</a:t>
            </a:r>
          </a:p>
        </p:txBody>
      </p:sp>
      <p:cxnSp>
        <p:nvCxnSpPr>
          <p:cNvPr id="56" name="Connecteur droit avec flèche 55">
            <a:extLst>
              <a:ext uri="{FF2B5EF4-FFF2-40B4-BE49-F238E27FC236}">
                <a16:creationId xmlns:a16="http://schemas.microsoft.com/office/drawing/2014/main" id="{EBF6179C-3B1C-402C-9D0E-FCC968D86A0C}"/>
              </a:ext>
            </a:extLst>
          </p:cNvPr>
          <p:cNvCxnSpPr>
            <a:stCxn id="42006" idx="1"/>
          </p:cNvCxnSpPr>
          <p:nvPr/>
        </p:nvCxnSpPr>
        <p:spPr>
          <a:xfrm rot="10800000">
            <a:off x="8408988" y="6026150"/>
            <a:ext cx="1092200" cy="392113"/>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3010" name="Picture 4">
            <a:extLst>
              <a:ext uri="{FF2B5EF4-FFF2-40B4-BE49-F238E27FC236}">
                <a16:creationId xmlns:a16="http://schemas.microsoft.com/office/drawing/2014/main" id="{995CFE87-38DF-44AA-81F0-3E7AB341F43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976813" y="4176713"/>
            <a:ext cx="4624387" cy="2308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3011" name="Picture 2">
            <a:extLst>
              <a:ext uri="{FF2B5EF4-FFF2-40B4-BE49-F238E27FC236}">
                <a16:creationId xmlns:a16="http://schemas.microsoft.com/office/drawing/2014/main" id="{9A948140-7FF1-441A-B822-2CA38FEA9FF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344988" y="1776413"/>
            <a:ext cx="7667625" cy="2244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3012" name="Sous-titre 6">
            <a:extLst>
              <a:ext uri="{FF2B5EF4-FFF2-40B4-BE49-F238E27FC236}">
                <a16:creationId xmlns:a16="http://schemas.microsoft.com/office/drawing/2014/main" id="{DDAACF89-77A5-4F6D-97BA-EAB9B4CAFB7D}"/>
              </a:ext>
            </a:extLst>
          </p:cNvPr>
          <p:cNvSpPr txBox="1">
            <a:spLocks/>
          </p:cNvSpPr>
          <p:nvPr/>
        </p:nvSpPr>
        <p:spPr bwMode="auto">
          <a:xfrm>
            <a:off x="1749425" y="496888"/>
            <a:ext cx="89154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ts val="1000"/>
              </a:spcBef>
              <a:buClr>
                <a:schemeClr val="accent1"/>
              </a:buClr>
              <a:buFont typeface="Wingdings 3" panose="05040102010807070707" pitchFamily="18" charset="2"/>
              <a:buChar char=""/>
              <a:defRPr sz="3200">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marL="0" marR="0" lvl="0" indent="0" algn="l" defTabSz="457200" rtl="0" eaLnBrk="1" fontAlgn="base" latinLnBrk="0" hangingPunct="1">
              <a:lnSpc>
                <a:spcPct val="100000"/>
              </a:lnSpc>
              <a:spcBef>
                <a:spcPts val="1000"/>
              </a:spcBef>
              <a:spcAft>
                <a:spcPct val="0"/>
              </a:spcAft>
              <a:buClr>
                <a:srgbClr val="A53010"/>
              </a:buClr>
              <a:buSzTx/>
              <a:buFont typeface="Wingdings 3" panose="05040102010807070707" pitchFamily="18" charset="2"/>
              <a:buNone/>
              <a:tabLst/>
              <a:defRPr/>
            </a:pPr>
            <a:r>
              <a:rPr kumimoji="0" lang="fr-FR" altLang="fr-FR" sz="2000" b="1" i="0" u="none" strike="noStrike" kern="1200" cap="none" spc="0" normalizeH="0" baseline="0" noProof="0">
                <a:ln>
                  <a:noFill/>
                </a:ln>
                <a:solidFill>
                  <a:srgbClr val="C00000"/>
                </a:solidFill>
                <a:effectLst/>
                <a:uLnTx/>
                <a:uFillTx/>
                <a:latin typeface="Century Gothic" panose="020B0502020202020204" pitchFamily="34" charset="0"/>
                <a:ea typeface="+mn-ea"/>
                <a:cs typeface="Arial" panose="020B0604020202020204" pitchFamily="34" charset="0"/>
              </a:rPr>
              <a:t>EXTENSION DE LA ZI HAD SOUALEM - VOIES D’ACCÈS ET PÉRIPHÉRIQUES</a:t>
            </a:r>
          </a:p>
        </p:txBody>
      </p:sp>
      <p:sp>
        <p:nvSpPr>
          <p:cNvPr id="6" name="Titre 1">
            <a:extLst>
              <a:ext uri="{FF2B5EF4-FFF2-40B4-BE49-F238E27FC236}">
                <a16:creationId xmlns:a16="http://schemas.microsoft.com/office/drawing/2014/main" id="{ED52999B-2CE4-41A9-A545-00BCBD6A65D7}"/>
              </a:ext>
            </a:extLst>
          </p:cNvPr>
          <p:cNvSpPr txBox="1">
            <a:spLocks/>
          </p:cNvSpPr>
          <p:nvPr/>
        </p:nvSpPr>
        <p:spPr>
          <a:xfrm>
            <a:off x="1158875" y="271463"/>
            <a:ext cx="10355263" cy="415925"/>
          </a:xfrm>
          <a:prstGeom prst="rect">
            <a:avLst/>
          </a:prstGeom>
        </p:spPr>
        <p:txBody>
          <a:bodyPr>
            <a:normAutofit fontScale="97500"/>
          </a:bodyPr>
          <a:lst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marL="0" marR="0" lvl="0" indent="0" algn="ctr" defTabSz="457200" rtl="0" eaLnBrk="1" fontAlgn="auto" latinLnBrk="0" hangingPunct="1">
              <a:lnSpc>
                <a:spcPct val="100000"/>
              </a:lnSpc>
              <a:spcBef>
                <a:spcPct val="0"/>
              </a:spcBef>
              <a:spcAft>
                <a:spcPts val="0"/>
              </a:spcAft>
              <a:buClrTx/>
              <a:buSzTx/>
              <a:buFontTx/>
              <a:buNone/>
              <a:tabLst/>
              <a:defRPr/>
            </a:pPr>
            <a:r>
              <a:rPr kumimoji="0" lang="fr-FR" sz="800" b="1" i="0" u="none" strike="noStrike" kern="1200" cap="none" spc="0" normalizeH="0" baseline="0" noProof="0" dirty="0">
                <a:ln>
                  <a:noFill/>
                </a:ln>
                <a:solidFill>
                  <a:prstClr val="black">
                    <a:lumMod val="85000"/>
                    <a:lumOff val="15000"/>
                  </a:prstClr>
                </a:solidFill>
                <a:effectLst/>
                <a:uLnTx/>
                <a:uFillTx/>
                <a:latin typeface="Century Gothic"/>
                <a:ea typeface="+mj-ea"/>
                <a:cs typeface="+mj-cs"/>
              </a:rPr>
              <a:t>LA MAITRISE D’ŒUVRE DE LA REVITALISATION DES ZONES INDUSTRIELLES DE BOUZNIKA ET HAD SOUALEM ET LEURS EXTENSIONS ET LE DEVELOPPEMENT D’UNE NOUVELLE ZONE INDUSTRIELLE A SAHEL LAKHYAYTA</a:t>
            </a:r>
          </a:p>
        </p:txBody>
      </p:sp>
      <p:pic>
        <p:nvPicPr>
          <p:cNvPr id="43014" name="Image 6">
            <a:extLst>
              <a:ext uri="{FF2B5EF4-FFF2-40B4-BE49-F238E27FC236}">
                <a16:creationId xmlns:a16="http://schemas.microsoft.com/office/drawing/2014/main" id="{61981607-10FD-416D-8CE6-FBED5C24FEE6}"/>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63600" y="234950"/>
            <a:ext cx="411163" cy="452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3015" name="Espace réservé du contenu 10">
            <a:extLst>
              <a:ext uri="{FF2B5EF4-FFF2-40B4-BE49-F238E27FC236}">
                <a16:creationId xmlns:a16="http://schemas.microsoft.com/office/drawing/2014/main" id="{6135227A-AE21-43BA-8B4D-BD41AAABF0F3}"/>
              </a:ext>
            </a:extLst>
          </p:cNvPr>
          <p:cNvSpPr>
            <a:spLocks noGrp="1"/>
          </p:cNvSpPr>
          <p:nvPr>
            <p:ph idx="1"/>
          </p:nvPr>
        </p:nvSpPr>
        <p:spPr>
          <a:xfrm>
            <a:off x="290513" y="1330325"/>
            <a:ext cx="3921125" cy="373063"/>
          </a:xfrm>
          <a:solidFill>
            <a:schemeClr val="bg1"/>
          </a:solidFill>
        </p:spPr>
        <p:txBody>
          <a:bodyPr/>
          <a:lstStyle/>
          <a:p>
            <a:r>
              <a:rPr lang="fr-FR" altLang="fr-FR" sz="1400" b="1"/>
              <a:t>Voie centrale</a:t>
            </a:r>
          </a:p>
          <a:p>
            <a:pPr eaLnBrk="1" hangingPunct="1">
              <a:buFont typeface="Wingdings 3" panose="05040102010807070707" pitchFamily="18" charset="2"/>
              <a:buNone/>
            </a:pPr>
            <a:endParaRPr lang="fr-FR" altLang="fr-FR" sz="1400" b="1"/>
          </a:p>
          <a:p>
            <a:pPr eaLnBrk="1" hangingPunct="1">
              <a:buFont typeface="Wingdings 3" panose="05040102010807070707" pitchFamily="18" charset="2"/>
              <a:buNone/>
            </a:pPr>
            <a:endParaRPr lang="fr-FR" altLang="fr-FR" sz="1400"/>
          </a:p>
          <a:p>
            <a:pPr eaLnBrk="1" hangingPunct="1">
              <a:buFont typeface="Wingdings" panose="05000000000000000000" pitchFamily="2" charset="2"/>
              <a:buChar char="§"/>
            </a:pPr>
            <a:endParaRPr lang="fr-FR" altLang="fr-FR" sz="1400"/>
          </a:p>
          <a:p>
            <a:pPr eaLnBrk="1" hangingPunct="1"/>
            <a:endParaRPr lang="fr-FR" altLang="fr-FR" sz="1400"/>
          </a:p>
          <a:p>
            <a:pPr eaLnBrk="1" hangingPunct="1"/>
            <a:endParaRPr lang="fr-FR" altLang="fr-FR" sz="1400"/>
          </a:p>
          <a:p>
            <a:pPr eaLnBrk="1" hangingPunct="1">
              <a:buFont typeface="Wingdings 3" panose="05040102010807070707" pitchFamily="18" charset="2"/>
              <a:buNone/>
            </a:pPr>
            <a:endParaRPr lang="fr-FR" altLang="fr-FR" sz="1800"/>
          </a:p>
        </p:txBody>
      </p:sp>
      <p:sp>
        <p:nvSpPr>
          <p:cNvPr id="43016" name="Espace réservé du numéro de diapositive 1">
            <a:extLst>
              <a:ext uri="{FF2B5EF4-FFF2-40B4-BE49-F238E27FC236}">
                <a16:creationId xmlns:a16="http://schemas.microsoft.com/office/drawing/2014/main" id="{B964BA58-44FF-4612-87E8-3568392E0FE6}"/>
              </a:ext>
            </a:extLst>
          </p:cNvPr>
          <p:cNvSpPr>
            <a:spLocks noGrp="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ts val="1000"/>
              </a:spcBef>
              <a:buClr>
                <a:schemeClr val="accent1"/>
              </a:buClr>
              <a:buFont typeface="Wingdings 3" panose="05040102010807070707" pitchFamily="18" charset="2"/>
              <a:buChar char=""/>
              <a:defRPr sz="3200">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marL="0" marR="0" lvl="0" indent="0" algn="r" defTabSz="457200" rtl="0" eaLnBrk="1" fontAlgn="base" latinLnBrk="0" hangingPunct="1">
              <a:lnSpc>
                <a:spcPct val="100000"/>
              </a:lnSpc>
              <a:spcBef>
                <a:spcPct val="0"/>
              </a:spcBef>
              <a:spcAft>
                <a:spcPct val="0"/>
              </a:spcAft>
              <a:buClrTx/>
              <a:buSzTx/>
              <a:buFontTx/>
              <a:buNone/>
              <a:tabLst/>
              <a:defRPr/>
            </a:pPr>
            <a:fld id="{A5CE6DDD-9291-4297-809B-A93E432B2596}" type="slidenum">
              <a:rPr kumimoji="0" lang="en-US" altLang="fr-FR" sz="2000" b="0" i="0" u="none" strike="noStrike" kern="1200" cap="none" spc="0" normalizeH="0" baseline="0" noProof="0" smtClean="0">
                <a:ln>
                  <a:noFill/>
                </a:ln>
                <a:solidFill>
                  <a:srgbClr val="FEFFFF"/>
                </a:solidFill>
                <a:effectLst/>
                <a:uLnTx/>
                <a:uFillTx/>
                <a:latin typeface="Century Gothic" panose="020B0502020202020204" pitchFamily="34" charset="0"/>
                <a:ea typeface="+mn-ea"/>
                <a:cs typeface="Arial" panose="020B0604020202020204" pitchFamily="34" charset="0"/>
              </a:rPr>
              <a:pPr marL="0" marR="0" lvl="0" indent="0" algn="r" defTabSz="457200" rtl="0" eaLnBrk="1" fontAlgn="base" latinLnBrk="0" hangingPunct="1">
                <a:lnSpc>
                  <a:spcPct val="100000"/>
                </a:lnSpc>
                <a:spcBef>
                  <a:spcPct val="0"/>
                </a:spcBef>
                <a:spcAft>
                  <a:spcPct val="0"/>
                </a:spcAft>
                <a:buClrTx/>
                <a:buSzTx/>
                <a:buFontTx/>
                <a:buNone/>
                <a:tabLst/>
                <a:defRPr/>
              </a:pPr>
              <a:t>23</a:t>
            </a:fld>
            <a:endParaRPr kumimoji="0" lang="en-US" altLang="fr-FR" sz="2000" b="0" i="0" u="none" strike="noStrike" kern="1200" cap="none" spc="0" normalizeH="0" baseline="0" noProof="0">
              <a:ln>
                <a:noFill/>
              </a:ln>
              <a:solidFill>
                <a:srgbClr val="FEFFFF"/>
              </a:solidFill>
              <a:effectLst/>
              <a:uLnTx/>
              <a:uFillTx/>
              <a:latin typeface="Century Gothic" panose="020B0502020202020204" pitchFamily="34" charset="0"/>
              <a:ea typeface="+mn-ea"/>
              <a:cs typeface="Arial" panose="020B0604020202020204" pitchFamily="34" charset="0"/>
            </a:endParaRPr>
          </a:p>
        </p:txBody>
      </p:sp>
      <p:sp>
        <p:nvSpPr>
          <p:cNvPr id="43017" name="Sous-titre 6">
            <a:extLst>
              <a:ext uri="{FF2B5EF4-FFF2-40B4-BE49-F238E27FC236}">
                <a16:creationId xmlns:a16="http://schemas.microsoft.com/office/drawing/2014/main" id="{F631C4A0-89AB-4BF8-9D67-0E4252211EB8}"/>
              </a:ext>
            </a:extLst>
          </p:cNvPr>
          <p:cNvSpPr txBox="1">
            <a:spLocks/>
          </p:cNvSpPr>
          <p:nvPr/>
        </p:nvSpPr>
        <p:spPr bwMode="auto">
          <a:xfrm>
            <a:off x="1804988" y="871538"/>
            <a:ext cx="8915400" cy="4175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ts val="1000"/>
              </a:spcBef>
              <a:buClr>
                <a:schemeClr val="accent1"/>
              </a:buClr>
              <a:buFont typeface="Wingdings 3" panose="05040102010807070707" pitchFamily="18" charset="2"/>
              <a:buChar char=""/>
              <a:defRPr sz="3200">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marL="0" marR="0" lvl="0" indent="0" algn="l" defTabSz="457200" rtl="0" eaLnBrk="1" fontAlgn="base" latinLnBrk="0" hangingPunct="1">
              <a:lnSpc>
                <a:spcPct val="100000"/>
              </a:lnSpc>
              <a:spcBef>
                <a:spcPts val="1000"/>
              </a:spcBef>
              <a:spcAft>
                <a:spcPct val="0"/>
              </a:spcAft>
              <a:buClr>
                <a:srgbClr val="A53010"/>
              </a:buClr>
              <a:buSzTx/>
              <a:buFont typeface="Wingdings 3" panose="05040102010807070707" pitchFamily="18" charset="2"/>
              <a:buNone/>
              <a:tabLst/>
              <a:defRPr/>
            </a:pPr>
            <a:r>
              <a:rPr kumimoji="0" lang="fr-FR" altLang="fr-FR" sz="1800" b="1" i="0" u="none" strike="noStrike" kern="1200" cap="none" spc="0" normalizeH="0" baseline="0" noProof="0">
                <a:ln>
                  <a:noFill/>
                </a:ln>
                <a:solidFill>
                  <a:srgbClr val="00B050"/>
                </a:solidFill>
                <a:effectLst/>
                <a:uLnTx/>
                <a:uFillTx/>
                <a:latin typeface="Century Gothic" panose="020B0502020202020204" pitchFamily="34" charset="0"/>
                <a:ea typeface="+mn-ea"/>
                <a:cs typeface="Arial" panose="020B0604020202020204" pitchFamily="34" charset="0"/>
              </a:rPr>
              <a:t>b/ VOIES CENTRALE ET  PERIPHERIQUES</a:t>
            </a:r>
          </a:p>
        </p:txBody>
      </p:sp>
      <p:sp>
        <p:nvSpPr>
          <p:cNvPr id="43018" name="Rectangle 8">
            <a:extLst>
              <a:ext uri="{FF2B5EF4-FFF2-40B4-BE49-F238E27FC236}">
                <a16:creationId xmlns:a16="http://schemas.microsoft.com/office/drawing/2014/main" id="{A645859A-BFA6-4914-A9F7-B0F10E8548DA}"/>
              </a:ext>
            </a:extLst>
          </p:cNvPr>
          <p:cNvSpPr>
            <a:spLocks noChangeArrowheads="1"/>
          </p:cNvSpPr>
          <p:nvPr/>
        </p:nvSpPr>
        <p:spPr bwMode="auto">
          <a:xfrm>
            <a:off x="4294188" y="1331913"/>
            <a:ext cx="7718425" cy="369887"/>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ts val="1000"/>
              </a:spcBef>
              <a:buClr>
                <a:schemeClr val="accent1"/>
              </a:buClr>
              <a:buFont typeface="Wingdings 3" panose="05040102010807070707" pitchFamily="18" charset="2"/>
              <a:buChar char=""/>
              <a:defRPr sz="3200">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marL="0" marR="0" lvl="0" indent="0" algn="ctr" defTabSz="457200" rtl="0" eaLnBrk="1" fontAlgn="base" latinLnBrk="0" hangingPunct="1">
              <a:lnSpc>
                <a:spcPct val="100000"/>
              </a:lnSpc>
              <a:spcBef>
                <a:spcPct val="0"/>
              </a:spcBef>
              <a:spcAft>
                <a:spcPct val="0"/>
              </a:spcAft>
              <a:buClrTx/>
              <a:buSzTx/>
              <a:buFontTx/>
              <a:buNone/>
              <a:tabLst/>
              <a:defRPr/>
            </a:pPr>
            <a:r>
              <a:rPr kumimoji="0" lang="fr-FR" altLang="fr-FR" sz="1800" b="0" i="0" u="none" strike="noStrike" kern="1200" cap="none" spc="0" normalizeH="0" baseline="0" noProof="0">
                <a:ln>
                  <a:noFill/>
                </a:ln>
                <a:solidFill>
                  <a:srgbClr val="FF0000"/>
                </a:solidFill>
                <a:effectLst/>
                <a:uLnTx/>
                <a:uFillTx/>
                <a:latin typeface="Arial" panose="020B0604020202020204" pitchFamily="34" charset="0"/>
                <a:ea typeface="+mn-ea"/>
                <a:cs typeface="Arial" panose="020B0604020202020204" pitchFamily="34" charset="0"/>
              </a:rPr>
              <a:t>       </a:t>
            </a:r>
            <a:r>
              <a:rPr kumimoji="0" lang="fr-FR" altLang="fr-FR" sz="1800" b="0" i="0" u="sng" strike="noStrike" kern="1200" cap="none" spc="0" normalizeH="0" baseline="0" noProof="0">
                <a:ln>
                  <a:noFill/>
                </a:ln>
                <a:solidFill>
                  <a:srgbClr val="FF0000"/>
                </a:solidFill>
                <a:effectLst/>
                <a:uLnTx/>
                <a:uFillTx/>
                <a:latin typeface="Arial" panose="020B0604020202020204" pitchFamily="34" charset="0"/>
                <a:ea typeface="+mn-ea"/>
                <a:cs typeface="Arial" panose="020B0604020202020204" pitchFamily="34" charset="0"/>
              </a:rPr>
              <a:t>Vue en plan du réseau d’assainissement des eaux usées</a:t>
            </a:r>
            <a:endParaRPr kumimoji="0" lang="fr-FR" altLang="fr-FR" sz="1800" b="0" i="0" u="none" strike="noStrike" kern="1200" cap="none" spc="0" normalizeH="0" baseline="0" noProof="0">
              <a:ln>
                <a:noFill/>
              </a:ln>
              <a:solidFill>
                <a:srgbClr val="FF0000"/>
              </a:solidFill>
              <a:effectLst/>
              <a:uLnTx/>
              <a:uFillTx/>
              <a:latin typeface="Arial" panose="020B0604020202020204" pitchFamily="34" charset="0"/>
              <a:ea typeface="+mn-ea"/>
              <a:cs typeface="Arial" panose="020B0604020202020204" pitchFamily="34" charset="0"/>
            </a:endParaRPr>
          </a:p>
        </p:txBody>
      </p:sp>
      <p:sp>
        <p:nvSpPr>
          <p:cNvPr id="43019" name="Sous-titre 6">
            <a:extLst>
              <a:ext uri="{FF2B5EF4-FFF2-40B4-BE49-F238E27FC236}">
                <a16:creationId xmlns:a16="http://schemas.microsoft.com/office/drawing/2014/main" id="{E19820D2-D7AA-400C-BCDE-7F8F88214792}"/>
              </a:ext>
            </a:extLst>
          </p:cNvPr>
          <p:cNvSpPr txBox="1">
            <a:spLocks/>
          </p:cNvSpPr>
          <p:nvPr/>
        </p:nvSpPr>
        <p:spPr bwMode="auto">
          <a:xfrm>
            <a:off x="277813" y="1771650"/>
            <a:ext cx="3919537" cy="327183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ts val="1000"/>
              </a:spcBef>
              <a:buClr>
                <a:schemeClr val="accent1"/>
              </a:buClr>
              <a:buFont typeface="Wingdings 3" panose="05040102010807070707" pitchFamily="18" charset="2"/>
              <a:buChar char=""/>
              <a:defRPr sz="3200">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marL="0" marR="0" lvl="0" indent="0" algn="l" defTabSz="457200" rtl="0" eaLnBrk="1" fontAlgn="base" latinLnBrk="0" hangingPunct="1">
              <a:lnSpc>
                <a:spcPct val="100000"/>
              </a:lnSpc>
              <a:spcBef>
                <a:spcPct val="0"/>
              </a:spcBef>
              <a:spcAft>
                <a:spcPct val="0"/>
              </a:spcAft>
              <a:buClrTx/>
              <a:buSzTx/>
              <a:buFont typeface="Wingdings" panose="05000000000000000000" pitchFamily="2" charset="2"/>
              <a:buChar char="Ø"/>
              <a:tabLst/>
              <a:defRPr/>
            </a:pPr>
            <a:r>
              <a:rPr kumimoji="0" lang="fr-FR" altLang="fr-FR" sz="1400" b="0"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rPr>
              <a:t> Les lots F1…..F9 ,K1 , Z4 et Z5 seront équipé par des regards d’attente et boites de branchement  qui seront rejetés dans un collecteur projeté raccorder sur le collecteur Hors site des eaux usées.</a:t>
            </a:r>
          </a:p>
          <a:p>
            <a:pPr marL="0" marR="0" lvl="0" indent="0" algn="l" defTabSz="457200" rtl="0" eaLnBrk="1" fontAlgn="base" latinLnBrk="0" hangingPunct="1">
              <a:lnSpc>
                <a:spcPct val="100000"/>
              </a:lnSpc>
              <a:spcBef>
                <a:spcPct val="0"/>
              </a:spcBef>
              <a:spcAft>
                <a:spcPct val="0"/>
              </a:spcAft>
              <a:buClrTx/>
              <a:buSzTx/>
              <a:buFont typeface="Wingdings" panose="05000000000000000000" pitchFamily="2" charset="2"/>
              <a:buChar char="Ø"/>
              <a:tabLst/>
              <a:defRPr/>
            </a:pPr>
            <a:endParaRPr kumimoji="0" lang="fr-FR" altLang="fr-FR" sz="1400" b="0"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endParaRPr>
          </a:p>
          <a:p>
            <a:pPr marL="0" marR="0" lvl="0" indent="0" algn="l" defTabSz="457200" rtl="0" eaLnBrk="1" fontAlgn="base" latinLnBrk="0" hangingPunct="1">
              <a:lnSpc>
                <a:spcPct val="100000"/>
              </a:lnSpc>
              <a:spcBef>
                <a:spcPct val="0"/>
              </a:spcBef>
              <a:spcAft>
                <a:spcPct val="0"/>
              </a:spcAft>
              <a:buClrTx/>
              <a:buSzTx/>
              <a:buFont typeface="Wingdings" panose="05000000000000000000" pitchFamily="2" charset="2"/>
              <a:buChar char="Ø"/>
              <a:tabLst/>
              <a:defRPr/>
            </a:pPr>
            <a:r>
              <a:rPr kumimoji="0" lang="fr-FR" altLang="fr-FR" sz="1400" b="0"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rPr>
              <a:t> Ouvrages à réaliser :</a:t>
            </a:r>
          </a:p>
          <a:p>
            <a:pPr marL="0" marR="0" lvl="0" indent="0" algn="l" defTabSz="457200" rtl="0" eaLnBrk="1" fontAlgn="base" latinLnBrk="0" hangingPunct="1">
              <a:lnSpc>
                <a:spcPct val="100000"/>
              </a:lnSpc>
              <a:spcBef>
                <a:spcPct val="0"/>
              </a:spcBef>
              <a:spcAft>
                <a:spcPct val="0"/>
              </a:spcAft>
              <a:buClrTx/>
              <a:buSzTx/>
              <a:buFont typeface="Wingdings" panose="05000000000000000000" pitchFamily="2" charset="2"/>
              <a:buChar char="Ø"/>
              <a:tabLst/>
              <a:defRPr/>
            </a:pPr>
            <a:endParaRPr kumimoji="0" lang="fr-FR" altLang="fr-FR" sz="1400" b="0"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endParaRPr>
          </a:p>
          <a:p>
            <a:pPr marL="0" marR="0" lvl="0" indent="0" algn="l" defTabSz="457200" rtl="0" eaLnBrk="1" fontAlgn="base" latinLnBrk="0" hangingPunct="1">
              <a:lnSpc>
                <a:spcPct val="100000"/>
              </a:lnSpc>
              <a:spcBef>
                <a:spcPct val="0"/>
              </a:spcBef>
              <a:spcAft>
                <a:spcPct val="0"/>
              </a:spcAft>
              <a:buClrTx/>
              <a:buSzTx/>
              <a:buFontTx/>
              <a:buChar char="-"/>
              <a:tabLst/>
              <a:defRPr/>
            </a:pPr>
            <a:r>
              <a:rPr kumimoji="0" lang="fr-FR" altLang="fr-FR" sz="1400" b="0"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rPr>
              <a:t> Réalisation d’un collecteur des eaux usées.</a:t>
            </a:r>
          </a:p>
          <a:p>
            <a:pPr marL="0" marR="0" lvl="0" indent="0" algn="l" defTabSz="457200" rtl="0" eaLnBrk="1" fontAlgn="base" latinLnBrk="0" hangingPunct="1">
              <a:lnSpc>
                <a:spcPct val="100000"/>
              </a:lnSpc>
              <a:spcBef>
                <a:spcPct val="0"/>
              </a:spcBef>
              <a:spcAft>
                <a:spcPct val="0"/>
              </a:spcAft>
              <a:buClrTx/>
              <a:buSzTx/>
              <a:buFontTx/>
              <a:buNone/>
              <a:tabLst/>
              <a:defRPr/>
            </a:pPr>
            <a:endParaRPr kumimoji="0" lang="fr-FR" altLang="fr-FR" sz="1400" b="0"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endParaRPr>
          </a:p>
          <a:p>
            <a:pPr marL="0" marR="0" lvl="0" indent="0" algn="l" defTabSz="457200" rtl="0" eaLnBrk="1" fontAlgn="base" latinLnBrk="0" hangingPunct="1">
              <a:lnSpc>
                <a:spcPct val="100000"/>
              </a:lnSpc>
              <a:spcBef>
                <a:spcPct val="0"/>
              </a:spcBef>
              <a:spcAft>
                <a:spcPct val="0"/>
              </a:spcAft>
              <a:buClrTx/>
              <a:buSzTx/>
              <a:buFontTx/>
              <a:buChar char="-"/>
              <a:tabLst/>
              <a:defRPr/>
            </a:pPr>
            <a:r>
              <a:rPr kumimoji="0" lang="fr-FR" altLang="fr-FR" sz="1400" b="0"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rPr>
              <a:t> Réalisation des regards de visite.</a:t>
            </a:r>
          </a:p>
          <a:p>
            <a:pPr marL="0" marR="0" lvl="0" indent="0" algn="l" defTabSz="457200" rtl="0" eaLnBrk="1" fontAlgn="base" latinLnBrk="0" hangingPunct="1">
              <a:lnSpc>
                <a:spcPct val="100000"/>
              </a:lnSpc>
              <a:spcBef>
                <a:spcPct val="0"/>
              </a:spcBef>
              <a:spcAft>
                <a:spcPct val="0"/>
              </a:spcAft>
              <a:buClrTx/>
              <a:buSzTx/>
              <a:buFontTx/>
              <a:buNone/>
              <a:tabLst/>
              <a:defRPr/>
            </a:pPr>
            <a:endParaRPr kumimoji="0" lang="fr-FR" altLang="fr-FR" sz="1400" b="0"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endParaRPr>
          </a:p>
          <a:p>
            <a:pPr marL="0" marR="0" lvl="0" indent="0" algn="l" defTabSz="457200" rtl="0" eaLnBrk="1" fontAlgn="base" latinLnBrk="0" hangingPunct="1">
              <a:lnSpc>
                <a:spcPct val="100000"/>
              </a:lnSpc>
              <a:spcBef>
                <a:spcPct val="0"/>
              </a:spcBef>
              <a:spcAft>
                <a:spcPct val="0"/>
              </a:spcAft>
              <a:buClrTx/>
              <a:buSzTx/>
              <a:buFontTx/>
              <a:buChar char="-"/>
              <a:tabLst/>
              <a:defRPr/>
            </a:pPr>
            <a:r>
              <a:rPr kumimoji="0" lang="fr-FR" altLang="fr-FR" sz="1400" b="0"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rPr>
              <a:t> Réalisation des regards d’attente et boites de branchement.</a:t>
            </a:r>
          </a:p>
          <a:p>
            <a:pPr marL="0" marR="0" lvl="0" indent="0" algn="l" defTabSz="457200" rtl="0" eaLnBrk="1" fontAlgn="base" latinLnBrk="0" hangingPunct="1">
              <a:lnSpc>
                <a:spcPct val="100000"/>
              </a:lnSpc>
              <a:spcBef>
                <a:spcPct val="0"/>
              </a:spcBef>
              <a:spcAft>
                <a:spcPct val="0"/>
              </a:spcAft>
              <a:buClrTx/>
              <a:buSzTx/>
              <a:buFontTx/>
              <a:buChar char="-"/>
              <a:tabLst/>
              <a:defRPr/>
            </a:pPr>
            <a:endParaRPr kumimoji="0" lang="fr-FR" altLang="fr-FR" sz="1400" b="0"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endParaRPr>
          </a:p>
          <a:p>
            <a:pPr marL="0" marR="0" lvl="0" indent="0" algn="l" defTabSz="457200" rtl="0" eaLnBrk="1" fontAlgn="base" latinLnBrk="0" hangingPunct="1">
              <a:lnSpc>
                <a:spcPct val="100000"/>
              </a:lnSpc>
              <a:spcBef>
                <a:spcPct val="0"/>
              </a:spcBef>
              <a:spcAft>
                <a:spcPct val="0"/>
              </a:spcAft>
              <a:buClrTx/>
              <a:buSzTx/>
              <a:buFontTx/>
              <a:buNone/>
              <a:tabLst/>
              <a:defRPr/>
            </a:pPr>
            <a:endParaRPr kumimoji="0" lang="fr-FR" altLang="fr-FR" sz="1400" b="0"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endParaRPr>
          </a:p>
          <a:p>
            <a:pPr marL="0" marR="0" lvl="0" indent="0" algn="l" defTabSz="457200" rtl="0" eaLnBrk="1" fontAlgn="base" latinLnBrk="0" hangingPunct="1">
              <a:lnSpc>
                <a:spcPct val="100000"/>
              </a:lnSpc>
              <a:spcBef>
                <a:spcPct val="0"/>
              </a:spcBef>
              <a:spcAft>
                <a:spcPct val="0"/>
              </a:spcAft>
              <a:buClrTx/>
              <a:buSzTx/>
              <a:buFontTx/>
              <a:buNone/>
              <a:tabLst/>
              <a:defRPr/>
            </a:pPr>
            <a:endParaRPr kumimoji="0" lang="fr-FR" altLang="fr-FR" sz="1600" b="0"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endParaRPr>
          </a:p>
          <a:p>
            <a:pPr marL="0" marR="0" lvl="0" indent="0" algn="l" defTabSz="457200" rtl="0" eaLnBrk="1" fontAlgn="base" latinLnBrk="0" hangingPunct="1">
              <a:lnSpc>
                <a:spcPct val="100000"/>
              </a:lnSpc>
              <a:spcBef>
                <a:spcPct val="0"/>
              </a:spcBef>
              <a:spcAft>
                <a:spcPct val="0"/>
              </a:spcAft>
              <a:buClrTx/>
              <a:buSzTx/>
              <a:buFontTx/>
              <a:buChar char="-"/>
              <a:tabLst/>
              <a:defRPr/>
            </a:pPr>
            <a:endParaRPr kumimoji="0" lang="fr-FR" altLang="fr-FR" sz="1600" b="0"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endParaRPr>
          </a:p>
        </p:txBody>
      </p:sp>
      <p:sp>
        <p:nvSpPr>
          <p:cNvPr id="14" name="Ellipse 13">
            <a:extLst>
              <a:ext uri="{FF2B5EF4-FFF2-40B4-BE49-F238E27FC236}">
                <a16:creationId xmlns:a16="http://schemas.microsoft.com/office/drawing/2014/main" id="{724EF675-168F-4B7F-AF99-F944C94AEC72}"/>
              </a:ext>
            </a:extLst>
          </p:cNvPr>
          <p:cNvSpPr/>
          <p:nvPr/>
        </p:nvSpPr>
        <p:spPr>
          <a:xfrm rot="16200000">
            <a:off x="4826000" y="2192338"/>
            <a:ext cx="711200" cy="13843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solidFill>
                  <a:srgbClr val="00B0F0"/>
                </a:solidFill>
              </a:ln>
              <a:solidFill>
                <a:prstClr val="white"/>
              </a:solidFill>
              <a:effectLst/>
              <a:uLnTx/>
              <a:uFillTx/>
              <a:latin typeface="Century Gothic"/>
              <a:ea typeface="+mn-ea"/>
              <a:cs typeface="+mn-cs"/>
            </a:endParaRPr>
          </a:p>
        </p:txBody>
      </p:sp>
      <p:sp>
        <p:nvSpPr>
          <p:cNvPr id="43021" name="Rectangle 22">
            <a:extLst>
              <a:ext uri="{FF2B5EF4-FFF2-40B4-BE49-F238E27FC236}">
                <a16:creationId xmlns:a16="http://schemas.microsoft.com/office/drawing/2014/main" id="{584A7709-339A-45DC-8A62-F14341418862}"/>
              </a:ext>
            </a:extLst>
          </p:cNvPr>
          <p:cNvSpPr>
            <a:spLocks noChangeArrowheads="1"/>
          </p:cNvSpPr>
          <p:nvPr/>
        </p:nvSpPr>
        <p:spPr bwMode="auto">
          <a:xfrm>
            <a:off x="2152650" y="6153150"/>
            <a:ext cx="2600325" cy="33813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ts val="1000"/>
              </a:spcBef>
              <a:buClr>
                <a:schemeClr val="accent1"/>
              </a:buClr>
              <a:buFont typeface="Wingdings 3" panose="05040102010807070707" pitchFamily="18" charset="2"/>
              <a:buChar char=""/>
              <a:defRPr sz="3200">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marL="0" marR="0" lvl="0" indent="0" algn="l" defTabSz="457200" rtl="0" eaLnBrk="1" fontAlgn="base" latinLnBrk="0" hangingPunct="1">
              <a:lnSpc>
                <a:spcPct val="100000"/>
              </a:lnSpc>
              <a:spcBef>
                <a:spcPct val="0"/>
              </a:spcBef>
              <a:spcAft>
                <a:spcPct val="0"/>
              </a:spcAft>
              <a:buClrTx/>
              <a:buSzTx/>
              <a:buFontTx/>
              <a:buNone/>
              <a:tabLst/>
              <a:defRPr/>
            </a:pPr>
            <a:r>
              <a:rPr kumimoji="0" lang="fr-FR" altLang="fr-FR" sz="1600" b="0" i="0" u="none" strike="noStrike" kern="1200" cap="none" spc="0" normalizeH="0" baseline="0" noProof="0">
                <a:ln>
                  <a:noFill/>
                </a:ln>
                <a:solidFill>
                  <a:srgbClr val="FF0000"/>
                </a:solidFill>
                <a:effectLst/>
                <a:uLnTx/>
                <a:uFillTx/>
                <a:latin typeface="Arial" panose="020B0604020202020204" pitchFamily="34" charset="0"/>
                <a:ea typeface="+mn-ea"/>
                <a:cs typeface="Arial" panose="020B0604020202020204" pitchFamily="34" charset="0"/>
              </a:rPr>
              <a:t>Collecteur des eaux usées</a:t>
            </a:r>
          </a:p>
        </p:txBody>
      </p:sp>
      <p:cxnSp>
        <p:nvCxnSpPr>
          <p:cNvPr id="24" name="Connecteur droit avec flèche 23">
            <a:extLst>
              <a:ext uri="{FF2B5EF4-FFF2-40B4-BE49-F238E27FC236}">
                <a16:creationId xmlns:a16="http://schemas.microsoft.com/office/drawing/2014/main" id="{ADDE31B2-EA6C-40C1-9C92-B96981091615}"/>
              </a:ext>
            </a:extLst>
          </p:cNvPr>
          <p:cNvCxnSpPr>
            <a:stCxn id="43024" idx="1"/>
          </p:cNvCxnSpPr>
          <p:nvPr/>
        </p:nvCxnSpPr>
        <p:spPr>
          <a:xfrm rot="10800000" flipV="1">
            <a:off x="7883525" y="4573588"/>
            <a:ext cx="1808163" cy="733425"/>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22" name="Connecteur droit avec flèche 21">
            <a:extLst>
              <a:ext uri="{FF2B5EF4-FFF2-40B4-BE49-F238E27FC236}">
                <a16:creationId xmlns:a16="http://schemas.microsoft.com/office/drawing/2014/main" id="{97F85BEB-DCB0-4C2B-9B26-D5D92D01D9B8}"/>
              </a:ext>
            </a:extLst>
          </p:cNvPr>
          <p:cNvCxnSpPr>
            <a:stCxn id="43025" idx="3"/>
          </p:cNvCxnSpPr>
          <p:nvPr/>
        </p:nvCxnSpPr>
        <p:spPr>
          <a:xfrm>
            <a:off x="4592638" y="5594350"/>
            <a:ext cx="949325" cy="17463"/>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43024" name="Rectangle 22">
            <a:extLst>
              <a:ext uri="{FF2B5EF4-FFF2-40B4-BE49-F238E27FC236}">
                <a16:creationId xmlns:a16="http://schemas.microsoft.com/office/drawing/2014/main" id="{9BF40CCA-C019-4AF8-A46F-946CBEB1D8CE}"/>
              </a:ext>
            </a:extLst>
          </p:cNvPr>
          <p:cNvSpPr>
            <a:spLocks noChangeArrowheads="1"/>
          </p:cNvSpPr>
          <p:nvPr/>
        </p:nvSpPr>
        <p:spPr bwMode="auto">
          <a:xfrm>
            <a:off x="9691688" y="4403725"/>
            <a:ext cx="1666875" cy="33813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ts val="1000"/>
              </a:spcBef>
              <a:buClr>
                <a:schemeClr val="accent1"/>
              </a:buClr>
              <a:buFont typeface="Wingdings 3" panose="05040102010807070707" pitchFamily="18" charset="2"/>
              <a:buChar char=""/>
              <a:defRPr sz="3200">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marL="0" marR="0" lvl="0" indent="0" algn="l" defTabSz="457200" rtl="0" eaLnBrk="1" fontAlgn="base" latinLnBrk="0" hangingPunct="1">
              <a:lnSpc>
                <a:spcPct val="100000"/>
              </a:lnSpc>
              <a:spcBef>
                <a:spcPct val="0"/>
              </a:spcBef>
              <a:spcAft>
                <a:spcPct val="0"/>
              </a:spcAft>
              <a:buClrTx/>
              <a:buSzTx/>
              <a:buFontTx/>
              <a:buNone/>
              <a:tabLst/>
              <a:defRPr/>
            </a:pPr>
            <a:r>
              <a:rPr kumimoji="0" lang="fr-FR" altLang="fr-FR" sz="1600" b="0" i="0" u="none" strike="noStrike" kern="1200" cap="none" spc="0" normalizeH="0" baseline="0" noProof="0">
                <a:ln>
                  <a:noFill/>
                </a:ln>
                <a:solidFill>
                  <a:srgbClr val="FF0000"/>
                </a:solidFill>
                <a:effectLst/>
                <a:uLnTx/>
                <a:uFillTx/>
                <a:latin typeface="Arial" panose="020B0604020202020204" pitchFamily="34" charset="0"/>
                <a:ea typeface="+mn-ea"/>
                <a:cs typeface="Arial" panose="020B0604020202020204" pitchFamily="34" charset="0"/>
              </a:rPr>
              <a:t>Regard de visite</a:t>
            </a:r>
          </a:p>
        </p:txBody>
      </p:sp>
      <p:sp>
        <p:nvSpPr>
          <p:cNvPr id="43025" name="Rectangle 22">
            <a:extLst>
              <a:ext uri="{FF2B5EF4-FFF2-40B4-BE49-F238E27FC236}">
                <a16:creationId xmlns:a16="http://schemas.microsoft.com/office/drawing/2014/main" id="{BAB4A1F5-FAE3-4D13-841F-7EC96C9406CF}"/>
              </a:ext>
            </a:extLst>
          </p:cNvPr>
          <p:cNvSpPr>
            <a:spLocks noChangeArrowheads="1"/>
          </p:cNvSpPr>
          <p:nvPr/>
        </p:nvSpPr>
        <p:spPr bwMode="auto">
          <a:xfrm>
            <a:off x="2890838" y="5426075"/>
            <a:ext cx="1701800" cy="33813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ts val="1000"/>
              </a:spcBef>
              <a:buClr>
                <a:schemeClr val="accent1"/>
              </a:buClr>
              <a:buFont typeface="Wingdings 3" panose="05040102010807070707" pitchFamily="18" charset="2"/>
              <a:buChar char=""/>
              <a:defRPr sz="3200">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marL="0" marR="0" lvl="0" indent="0" algn="l" defTabSz="457200" rtl="0" eaLnBrk="1" fontAlgn="base" latinLnBrk="0" hangingPunct="1">
              <a:lnSpc>
                <a:spcPct val="100000"/>
              </a:lnSpc>
              <a:spcBef>
                <a:spcPct val="0"/>
              </a:spcBef>
              <a:spcAft>
                <a:spcPct val="0"/>
              </a:spcAft>
              <a:buClrTx/>
              <a:buSzTx/>
              <a:buFontTx/>
              <a:buNone/>
              <a:tabLst/>
              <a:defRPr/>
            </a:pPr>
            <a:r>
              <a:rPr kumimoji="0" lang="fr-FR" altLang="fr-FR" sz="1600" b="0" i="0" u="none" strike="noStrike" kern="1200" cap="none" spc="0" normalizeH="0" baseline="0" noProof="0">
                <a:ln>
                  <a:noFill/>
                </a:ln>
                <a:solidFill>
                  <a:srgbClr val="FF0000"/>
                </a:solidFill>
                <a:effectLst/>
                <a:uLnTx/>
                <a:uFillTx/>
                <a:latin typeface="Arial" panose="020B0604020202020204" pitchFamily="34" charset="0"/>
                <a:ea typeface="+mn-ea"/>
                <a:cs typeface="Arial" panose="020B0604020202020204" pitchFamily="34" charset="0"/>
              </a:rPr>
              <a:t>Regard d’attente</a:t>
            </a:r>
          </a:p>
        </p:txBody>
      </p:sp>
      <p:cxnSp>
        <p:nvCxnSpPr>
          <p:cNvPr id="50" name="Connecteur droit avec flèche 49">
            <a:extLst>
              <a:ext uri="{FF2B5EF4-FFF2-40B4-BE49-F238E27FC236}">
                <a16:creationId xmlns:a16="http://schemas.microsoft.com/office/drawing/2014/main" id="{37B92F3F-F18A-4174-BA90-014D75D4F869}"/>
              </a:ext>
            </a:extLst>
          </p:cNvPr>
          <p:cNvCxnSpPr>
            <a:stCxn id="43021" idx="3"/>
          </p:cNvCxnSpPr>
          <p:nvPr/>
        </p:nvCxnSpPr>
        <p:spPr>
          <a:xfrm flipV="1">
            <a:off x="4752975" y="5319713"/>
            <a:ext cx="1674813" cy="1001712"/>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43027" name="Rectangle 22">
            <a:extLst>
              <a:ext uri="{FF2B5EF4-FFF2-40B4-BE49-F238E27FC236}">
                <a16:creationId xmlns:a16="http://schemas.microsoft.com/office/drawing/2014/main" id="{B18B594F-307D-4A13-8BFC-7B48DB475E98}"/>
              </a:ext>
            </a:extLst>
          </p:cNvPr>
          <p:cNvSpPr>
            <a:spLocks noChangeArrowheads="1"/>
          </p:cNvSpPr>
          <p:nvPr/>
        </p:nvSpPr>
        <p:spPr bwMode="auto">
          <a:xfrm>
            <a:off x="9501188" y="6248400"/>
            <a:ext cx="2303462" cy="33813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ts val="1000"/>
              </a:spcBef>
              <a:buClr>
                <a:schemeClr val="accent1"/>
              </a:buClr>
              <a:buFont typeface="Wingdings 3" panose="05040102010807070707" pitchFamily="18" charset="2"/>
              <a:buChar char=""/>
              <a:defRPr sz="3200">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marL="0" marR="0" lvl="0" indent="0" algn="l" defTabSz="457200" rtl="0" eaLnBrk="1" fontAlgn="base" latinLnBrk="0" hangingPunct="1">
              <a:lnSpc>
                <a:spcPct val="100000"/>
              </a:lnSpc>
              <a:spcBef>
                <a:spcPct val="0"/>
              </a:spcBef>
              <a:spcAft>
                <a:spcPct val="0"/>
              </a:spcAft>
              <a:buClrTx/>
              <a:buSzTx/>
              <a:buFontTx/>
              <a:buNone/>
              <a:tabLst/>
              <a:defRPr/>
            </a:pPr>
            <a:r>
              <a:rPr kumimoji="0" lang="fr-FR" altLang="fr-FR" sz="1600" b="0" i="0" u="none" strike="noStrike" kern="1200" cap="none" spc="0" normalizeH="0" baseline="0" noProof="0">
                <a:ln>
                  <a:noFill/>
                </a:ln>
                <a:solidFill>
                  <a:srgbClr val="FF0000"/>
                </a:solidFill>
                <a:effectLst/>
                <a:uLnTx/>
                <a:uFillTx/>
                <a:latin typeface="Arial" panose="020B0604020202020204" pitchFamily="34" charset="0"/>
                <a:ea typeface="+mn-ea"/>
                <a:cs typeface="Arial" panose="020B0604020202020204" pitchFamily="34" charset="0"/>
              </a:rPr>
              <a:t>Boite de branchement</a:t>
            </a:r>
          </a:p>
        </p:txBody>
      </p:sp>
      <p:cxnSp>
        <p:nvCxnSpPr>
          <p:cNvPr id="56" name="Connecteur droit avec flèche 55">
            <a:extLst>
              <a:ext uri="{FF2B5EF4-FFF2-40B4-BE49-F238E27FC236}">
                <a16:creationId xmlns:a16="http://schemas.microsoft.com/office/drawing/2014/main" id="{5C335E49-A2F5-4E2F-B0B9-5D7886AC7E9D}"/>
              </a:ext>
            </a:extLst>
          </p:cNvPr>
          <p:cNvCxnSpPr>
            <a:stCxn id="43027" idx="1"/>
          </p:cNvCxnSpPr>
          <p:nvPr/>
        </p:nvCxnSpPr>
        <p:spPr>
          <a:xfrm rot="10800000">
            <a:off x="8824913" y="5597525"/>
            <a:ext cx="676275" cy="820738"/>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5" name="Connecteur droit avec flèche 14">
            <a:extLst>
              <a:ext uri="{FF2B5EF4-FFF2-40B4-BE49-F238E27FC236}">
                <a16:creationId xmlns:a16="http://schemas.microsoft.com/office/drawing/2014/main" id="{3F134ADD-D418-44BA-AE45-8D53044E816F}"/>
              </a:ext>
            </a:extLst>
          </p:cNvPr>
          <p:cNvCxnSpPr>
            <a:stCxn id="14" idx="2"/>
          </p:cNvCxnSpPr>
          <p:nvPr/>
        </p:nvCxnSpPr>
        <p:spPr>
          <a:xfrm rot="16200000" flipH="1">
            <a:off x="5485606" y="2936082"/>
            <a:ext cx="1012825" cy="1620838"/>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4034" name="Picture 2">
            <a:extLst>
              <a:ext uri="{FF2B5EF4-FFF2-40B4-BE49-F238E27FC236}">
                <a16:creationId xmlns:a16="http://schemas.microsoft.com/office/drawing/2014/main" id="{21B8996C-EAC2-4D7E-904D-8320446548F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98900" y="1801813"/>
            <a:ext cx="8070850" cy="2395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4035" name="Picture 3">
            <a:extLst>
              <a:ext uri="{FF2B5EF4-FFF2-40B4-BE49-F238E27FC236}">
                <a16:creationId xmlns:a16="http://schemas.microsoft.com/office/drawing/2014/main" id="{A550DCBC-A43F-4313-A558-345BA91D7B0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497513" y="4349750"/>
            <a:ext cx="5549900" cy="2317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4036" name="Sous-titre 6">
            <a:extLst>
              <a:ext uri="{FF2B5EF4-FFF2-40B4-BE49-F238E27FC236}">
                <a16:creationId xmlns:a16="http://schemas.microsoft.com/office/drawing/2014/main" id="{68FD5003-1D50-4534-BB98-09D2F21628FD}"/>
              </a:ext>
            </a:extLst>
          </p:cNvPr>
          <p:cNvSpPr txBox="1">
            <a:spLocks/>
          </p:cNvSpPr>
          <p:nvPr/>
        </p:nvSpPr>
        <p:spPr bwMode="auto">
          <a:xfrm>
            <a:off x="1749425" y="496888"/>
            <a:ext cx="89154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ts val="1000"/>
              </a:spcBef>
              <a:buClr>
                <a:schemeClr val="accent1"/>
              </a:buClr>
              <a:buFont typeface="Wingdings 3" panose="05040102010807070707" pitchFamily="18" charset="2"/>
              <a:buChar char=""/>
              <a:defRPr sz="3200">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marL="0" marR="0" lvl="0" indent="0" algn="l" defTabSz="457200" rtl="0" eaLnBrk="1" fontAlgn="base" latinLnBrk="0" hangingPunct="1">
              <a:lnSpc>
                <a:spcPct val="100000"/>
              </a:lnSpc>
              <a:spcBef>
                <a:spcPts val="1000"/>
              </a:spcBef>
              <a:spcAft>
                <a:spcPct val="0"/>
              </a:spcAft>
              <a:buClr>
                <a:srgbClr val="A53010"/>
              </a:buClr>
              <a:buSzTx/>
              <a:buFont typeface="Wingdings 3" panose="05040102010807070707" pitchFamily="18" charset="2"/>
              <a:buNone/>
              <a:tabLst/>
              <a:defRPr/>
            </a:pPr>
            <a:r>
              <a:rPr kumimoji="0" lang="fr-FR" altLang="fr-FR" sz="2000" b="1" i="0" u="none" strike="noStrike" kern="1200" cap="none" spc="0" normalizeH="0" baseline="0" noProof="0">
                <a:ln>
                  <a:noFill/>
                </a:ln>
                <a:solidFill>
                  <a:srgbClr val="C00000"/>
                </a:solidFill>
                <a:effectLst/>
                <a:uLnTx/>
                <a:uFillTx/>
                <a:latin typeface="Century Gothic" panose="020B0502020202020204" pitchFamily="34" charset="0"/>
                <a:ea typeface="+mn-ea"/>
                <a:cs typeface="Arial" panose="020B0604020202020204" pitchFamily="34" charset="0"/>
              </a:rPr>
              <a:t>EXTENSION DE LA ZI HAD SOUALEM - VOIES D’ACCÈS ET PÉRIPHÉRIQUES</a:t>
            </a:r>
          </a:p>
        </p:txBody>
      </p:sp>
      <p:sp>
        <p:nvSpPr>
          <p:cNvPr id="6" name="Titre 1">
            <a:extLst>
              <a:ext uri="{FF2B5EF4-FFF2-40B4-BE49-F238E27FC236}">
                <a16:creationId xmlns:a16="http://schemas.microsoft.com/office/drawing/2014/main" id="{9D8F9890-CD05-47FA-9340-ABCE46363925}"/>
              </a:ext>
            </a:extLst>
          </p:cNvPr>
          <p:cNvSpPr txBox="1">
            <a:spLocks/>
          </p:cNvSpPr>
          <p:nvPr/>
        </p:nvSpPr>
        <p:spPr>
          <a:xfrm>
            <a:off x="1158875" y="271463"/>
            <a:ext cx="10355263" cy="415925"/>
          </a:xfrm>
          <a:prstGeom prst="rect">
            <a:avLst/>
          </a:prstGeom>
        </p:spPr>
        <p:txBody>
          <a:bodyPr>
            <a:normAutofit fontScale="97500"/>
          </a:bodyPr>
          <a:lst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marL="0" marR="0" lvl="0" indent="0" algn="ctr" defTabSz="457200" rtl="0" eaLnBrk="1" fontAlgn="auto" latinLnBrk="0" hangingPunct="1">
              <a:lnSpc>
                <a:spcPct val="100000"/>
              </a:lnSpc>
              <a:spcBef>
                <a:spcPct val="0"/>
              </a:spcBef>
              <a:spcAft>
                <a:spcPts val="0"/>
              </a:spcAft>
              <a:buClrTx/>
              <a:buSzTx/>
              <a:buFontTx/>
              <a:buNone/>
              <a:tabLst/>
              <a:defRPr/>
            </a:pPr>
            <a:r>
              <a:rPr kumimoji="0" lang="fr-FR" sz="800" b="1" i="0" u="none" strike="noStrike" kern="1200" cap="none" spc="0" normalizeH="0" baseline="0" noProof="0" dirty="0">
                <a:ln>
                  <a:noFill/>
                </a:ln>
                <a:solidFill>
                  <a:prstClr val="black">
                    <a:lumMod val="85000"/>
                    <a:lumOff val="15000"/>
                  </a:prstClr>
                </a:solidFill>
                <a:effectLst/>
                <a:uLnTx/>
                <a:uFillTx/>
                <a:latin typeface="Century Gothic"/>
                <a:ea typeface="+mj-ea"/>
                <a:cs typeface="+mj-cs"/>
              </a:rPr>
              <a:t>LA MAITRISE D’ŒUVRE DE LA REVITALISATION DES ZONES INDUSTRIELLES DE BOUZNIKA ET HAD SOUALEM ET LEURS EXTENSIONS ET LE DEVELOPPEMENT D’UNE NOUVELLE ZONE INDUSTRIELLE A SAHEL LAKHYAYTA</a:t>
            </a:r>
          </a:p>
        </p:txBody>
      </p:sp>
      <p:pic>
        <p:nvPicPr>
          <p:cNvPr id="44038" name="Image 6">
            <a:extLst>
              <a:ext uri="{FF2B5EF4-FFF2-40B4-BE49-F238E27FC236}">
                <a16:creationId xmlns:a16="http://schemas.microsoft.com/office/drawing/2014/main" id="{6B1066BD-2209-4997-AF1E-3781D9278F7A}"/>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63600" y="234950"/>
            <a:ext cx="411163" cy="452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4039" name="Espace réservé du contenu 10">
            <a:extLst>
              <a:ext uri="{FF2B5EF4-FFF2-40B4-BE49-F238E27FC236}">
                <a16:creationId xmlns:a16="http://schemas.microsoft.com/office/drawing/2014/main" id="{614FD074-F394-49CB-B9C8-7A682B6CF65A}"/>
              </a:ext>
            </a:extLst>
          </p:cNvPr>
          <p:cNvSpPr>
            <a:spLocks noGrp="1"/>
          </p:cNvSpPr>
          <p:nvPr>
            <p:ph idx="1"/>
          </p:nvPr>
        </p:nvSpPr>
        <p:spPr>
          <a:xfrm>
            <a:off x="290513" y="1330325"/>
            <a:ext cx="3546475" cy="373063"/>
          </a:xfrm>
          <a:solidFill>
            <a:schemeClr val="bg1"/>
          </a:solidFill>
        </p:spPr>
        <p:txBody>
          <a:bodyPr/>
          <a:lstStyle/>
          <a:p>
            <a:r>
              <a:rPr lang="fr-FR" altLang="fr-FR" sz="1400" b="1"/>
              <a:t>Voie centrale</a:t>
            </a:r>
          </a:p>
          <a:p>
            <a:pPr eaLnBrk="1" hangingPunct="1">
              <a:buFont typeface="Wingdings 3" panose="05040102010807070707" pitchFamily="18" charset="2"/>
              <a:buNone/>
            </a:pPr>
            <a:endParaRPr lang="fr-FR" altLang="fr-FR" sz="1400" b="1"/>
          </a:p>
          <a:p>
            <a:pPr eaLnBrk="1" hangingPunct="1">
              <a:buFont typeface="Wingdings 3" panose="05040102010807070707" pitchFamily="18" charset="2"/>
              <a:buNone/>
            </a:pPr>
            <a:endParaRPr lang="fr-FR" altLang="fr-FR" sz="1400"/>
          </a:p>
          <a:p>
            <a:pPr eaLnBrk="1" hangingPunct="1">
              <a:buFont typeface="Wingdings" panose="05000000000000000000" pitchFamily="2" charset="2"/>
              <a:buChar char="§"/>
            </a:pPr>
            <a:endParaRPr lang="fr-FR" altLang="fr-FR" sz="1400"/>
          </a:p>
          <a:p>
            <a:pPr eaLnBrk="1" hangingPunct="1"/>
            <a:endParaRPr lang="fr-FR" altLang="fr-FR" sz="1400"/>
          </a:p>
          <a:p>
            <a:pPr eaLnBrk="1" hangingPunct="1"/>
            <a:endParaRPr lang="fr-FR" altLang="fr-FR" sz="1400"/>
          </a:p>
          <a:p>
            <a:pPr eaLnBrk="1" hangingPunct="1">
              <a:buFont typeface="Wingdings 3" panose="05040102010807070707" pitchFamily="18" charset="2"/>
              <a:buNone/>
            </a:pPr>
            <a:endParaRPr lang="fr-FR" altLang="fr-FR" sz="1800"/>
          </a:p>
        </p:txBody>
      </p:sp>
      <p:sp>
        <p:nvSpPr>
          <p:cNvPr id="44040" name="Espace réservé du numéro de diapositive 1">
            <a:extLst>
              <a:ext uri="{FF2B5EF4-FFF2-40B4-BE49-F238E27FC236}">
                <a16:creationId xmlns:a16="http://schemas.microsoft.com/office/drawing/2014/main" id="{0F57D42D-7D27-4C27-9C38-1E56FDE8C6E2}"/>
              </a:ext>
            </a:extLst>
          </p:cNvPr>
          <p:cNvSpPr>
            <a:spLocks noGrp="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ts val="1000"/>
              </a:spcBef>
              <a:buClr>
                <a:schemeClr val="accent1"/>
              </a:buClr>
              <a:buFont typeface="Wingdings 3" panose="05040102010807070707" pitchFamily="18" charset="2"/>
              <a:buChar char=""/>
              <a:defRPr sz="3200">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marL="0" marR="0" lvl="0" indent="0" algn="r" defTabSz="457200" rtl="0" eaLnBrk="1" fontAlgn="base" latinLnBrk="0" hangingPunct="1">
              <a:lnSpc>
                <a:spcPct val="100000"/>
              </a:lnSpc>
              <a:spcBef>
                <a:spcPct val="0"/>
              </a:spcBef>
              <a:spcAft>
                <a:spcPct val="0"/>
              </a:spcAft>
              <a:buClrTx/>
              <a:buSzTx/>
              <a:buFontTx/>
              <a:buNone/>
              <a:tabLst/>
              <a:defRPr/>
            </a:pPr>
            <a:fld id="{99A4C46A-A487-4191-AA72-7C335BA1AC57}" type="slidenum">
              <a:rPr kumimoji="0" lang="en-US" altLang="fr-FR" sz="2000" b="0" i="0" u="none" strike="noStrike" kern="1200" cap="none" spc="0" normalizeH="0" baseline="0" noProof="0" smtClean="0">
                <a:ln>
                  <a:noFill/>
                </a:ln>
                <a:solidFill>
                  <a:srgbClr val="FEFFFF"/>
                </a:solidFill>
                <a:effectLst/>
                <a:uLnTx/>
                <a:uFillTx/>
                <a:latin typeface="Century Gothic" panose="020B0502020202020204" pitchFamily="34" charset="0"/>
                <a:ea typeface="+mn-ea"/>
                <a:cs typeface="Arial" panose="020B0604020202020204" pitchFamily="34" charset="0"/>
              </a:rPr>
              <a:pPr marL="0" marR="0" lvl="0" indent="0" algn="r" defTabSz="457200" rtl="0" eaLnBrk="1" fontAlgn="base" latinLnBrk="0" hangingPunct="1">
                <a:lnSpc>
                  <a:spcPct val="100000"/>
                </a:lnSpc>
                <a:spcBef>
                  <a:spcPct val="0"/>
                </a:spcBef>
                <a:spcAft>
                  <a:spcPct val="0"/>
                </a:spcAft>
                <a:buClrTx/>
                <a:buSzTx/>
                <a:buFontTx/>
                <a:buNone/>
                <a:tabLst/>
                <a:defRPr/>
              </a:pPr>
              <a:t>24</a:t>
            </a:fld>
            <a:endParaRPr kumimoji="0" lang="en-US" altLang="fr-FR" sz="2000" b="0" i="0" u="none" strike="noStrike" kern="1200" cap="none" spc="0" normalizeH="0" baseline="0" noProof="0">
              <a:ln>
                <a:noFill/>
              </a:ln>
              <a:solidFill>
                <a:srgbClr val="FEFFFF"/>
              </a:solidFill>
              <a:effectLst/>
              <a:uLnTx/>
              <a:uFillTx/>
              <a:latin typeface="Century Gothic" panose="020B0502020202020204" pitchFamily="34" charset="0"/>
              <a:ea typeface="+mn-ea"/>
              <a:cs typeface="Arial" panose="020B0604020202020204" pitchFamily="34" charset="0"/>
            </a:endParaRPr>
          </a:p>
        </p:txBody>
      </p:sp>
      <p:sp>
        <p:nvSpPr>
          <p:cNvPr id="44041" name="Sous-titre 6">
            <a:extLst>
              <a:ext uri="{FF2B5EF4-FFF2-40B4-BE49-F238E27FC236}">
                <a16:creationId xmlns:a16="http://schemas.microsoft.com/office/drawing/2014/main" id="{E3232900-E919-48C2-A51B-BB84537124C0}"/>
              </a:ext>
            </a:extLst>
          </p:cNvPr>
          <p:cNvSpPr txBox="1">
            <a:spLocks/>
          </p:cNvSpPr>
          <p:nvPr/>
        </p:nvSpPr>
        <p:spPr bwMode="auto">
          <a:xfrm>
            <a:off x="1804988" y="871538"/>
            <a:ext cx="8915400" cy="4175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ts val="1000"/>
              </a:spcBef>
              <a:buClr>
                <a:schemeClr val="accent1"/>
              </a:buClr>
              <a:buFont typeface="Wingdings 3" panose="05040102010807070707" pitchFamily="18" charset="2"/>
              <a:buChar char=""/>
              <a:defRPr sz="3200">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marL="0" marR="0" lvl="0" indent="0" algn="l" defTabSz="457200" rtl="0" eaLnBrk="1" fontAlgn="base" latinLnBrk="0" hangingPunct="1">
              <a:lnSpc>
                <a:spcPct val="100000"/>
              </a:lnSpc>
              <a:spcBef>
                <a:spcPts val="1000"/>
              </a:spcBef>
              <a:spcAft>
                <a:spcPct val="0"/>
              </a:spcAft>
              <a:buClr>
                <a:srgbClr val="A53010"/>
              </a:buClr>
              <a:buSzTx/>
              <a:buFont typeface="Wingdings 3" panose="05040102010807070707" pitchFamily="18" charset="2"/>
              <a:buNone/>
              <a:tabLst/>
              <a:defRPr/>
            </a:pPr>
            <a:r>
              <a:rPr kumimoji="0" lang="fr-FR" altLang="fr-FR" sz="1800" b="1" i="0" u="none" strike="noStrike" kern="1200" cap="none" spc="0" normalizeH="0" baseline="0" noProof="0">
                <a:ln>
                  <a:noFill/>
                </a:ln>
                <a:solidFill>
                  <a:srgbClr val="00B050"/>
                </a:solidFill>
                <a:effectLst/>
                <a:uLnTx/>
                <a:uFillTx/>
                <a:latin typeface="Century Gothic" panose="020B0502020202020204" pitchFamily="34" charset="0"/>
                <a:ea typeface="+mn-ea"/>
                <a:cs typeface="Arial" panose="020B0604020202020204" pitchFamily="34" charset="0"/>
              </a:rPr>
              <a:t>b/ VOIES CENTRALE ET  PERIPHERIQUES</a:t>
            </a:r>
          </a:p>
        </p:txBody>
      </p:sp>
      <p:sp>
        <p:nvSpPr>
          <p:cNvPr id="44042" name="Rectangle 8">
            <a:extLst>
              <a:ext uri="{FF2B5EF4-FFF2-40B4-BE49-F238E27FC236}">
                <a16:creationId xmlns:a16="http://schemas.microsoft.com/office/drawing/2014/main" id="{CEFE17BE-7478-45C1-8A89-AD5DB390E0F2}"/>
              </a:ext>
            </a:extLst>
          </p:cNvPr>
          <p:cNvSpPr>
            <a:spLocks noChangeArrowheads="1"/>
          </p:cNvSpPr>
          <p:nvPr/>
        </p:nvSpPr>
        <p:spPr bwMode="auto">
          <a:xfrm>
            <a:off x="3879850" y="1331913"/>
            <a:ext cx="8118475" cy="369887"/>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ts val="1000"/>
              </a:spcBef>
              <a:buClr>
                <a:schemeClr val="accent1"/>
              </a:buClr>
              <a:buFont typeface="Wingdings 3" panose="05040102010807070707" pitchFamily="18" charset="2"/>
              <a:buChar char=""/>
              <a:defRPr sz="3200">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marL="0" marR="0" lvl="0" indent="0" algn="ctr" defTabSz="457200" rtl="0" eaLnBrk="1" fontAlgn="base" latinLnBrk="0" hangingPunct="1">
              <a:lnSpc>
                <a:spcPct val="100000"/>
              </a:lnSpc>
              <a:spcBef>
                <a:spcPct val="0"/>
              </a:spcBef>
              <a:spcAft>
                <a:spcPct val="0"/>
              </a:spcAft>
              <a:buClrTx/>
              <a:buSzTx/>
              <a:buFontTx/>
              <a:buNone/>
              <a:tabLst/>
              <a:defRPr/>
            </a:pPr>
            <a:r>
              <a:rPr kumimoji="0" lang="fr-FR" altLang="fr-FR" sz="1800" b="0" i="0" u="none" strike="noStrike" kern="1200" cap="none" spc="0" normalizeH="0" baseline="0" noProof="0">
                <a:ln>
                  <a:noFill/>
                </a:ln>
                <a:solidFill>
                  <a:srgbClr val="FF0000"/>
                </a:solidFill>
                <a:effectLst/>
                <a:uLnTx/>
                <a:uFillTx/>
                <a:latin typeface="Arial" panose="020B0604020202020204" pitchFamily="34" charset="0"/>
                <a:ea typeface="+mn-ea"/>
                <a:cs typeface="Arial" panose="020B0604020202020204" pitchFamily="34" charset="0"/>
              </a:rPr>
              <a:t>       </a:t>
            </a:r>
            <a:r>
              <a:rPr kumimoji="0" lang="fr-FR" altLang="fr-FR" sz="1800" b="0" i="0" u="sng" strike="noStrike" kern="1200" cap="none" spc="0" normalizeH="0" baseline="0" noProof="0">
                <a:ln>
                  <a:noFill/>
                </a:ln>
                <a:solidFill>
                  <a:srgbClr val="FF0000"/>
                </a:solidFill>
                <a:effectLst/>
                <a:uLnTx/>
                <a:uFillTx/>
                <a:latin typeface="Arial" panose="020B0604020202020204" pitchFamily="34" charset="0"/>
                <a:ea typeface="+mn-ea"/>
                <a:cs typeface="Arial" panose="020B0604020202020204" pitchFamily="34" charset="0"/>
              </a:rPr>
              <a:t>Vue en plan du réseau d’éclairage public</a:t>
            </a:r>
            <a:endParaRPr kumimoji="0" lang="fr-FR" altLang="fr-FR" sz="1800" b="0" i="0" u="none" strike="noStrike" kern="1200" cap="none" spc="0" normalizeH="0" baseline="0" noProof="0">
              <a:ln>
                <a:noFill/>
              </a:ln>
              <a:solidFill>
                <a:srgbClr val="FF0000"/>
              </a:solidFill>
              <a:effectLst/>
              <a:uLnTx/>
              <a:uFillTx/>
              <a:latin typeface="Arial" panose="020B0604020202020204" pitchFamily="34" charset="0"/>
              <a:ea typeface="+mn-ea"/>
              <a:cs typeface="Arial" panose="020B0604020202020204" pitchFamily="34" charset="0"/>
            </a:endParaRPr>
          </a:p>
        </p:txBody>
      </p:sp>
      <p:sp>
        <p:nvSpPr>
          <p:cNvPr id="44043" name="Sous-titre 6">
            <a:extLst>
              <a:ext uri="{FF2B5EF4-FFF2-40B4-BE49-F238E27FC236}">
                <a16:creationId xmlns:a16="http://schemas.microsoft.com/office/drawing/2014/main" id="{520F94B1-088A-4D08-97AB-FB8D89E11899}"/>
              </a:ext>
            </a:extLst>
          </p:cNvPr>
          <p:cNvSpPr txBox="1">
            <a:spLocks/>
          </p:cNvSpPr>
          <p:nvPr/>
        </p:nvSpPr>
        <p:spPr bwMode="auto">
          <a:xfrm>
            <a:off x="277813" y="1771650"/>
            <a:ext cx="3559175" cy="274478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ts val="1000"/>
              </a:spcBef>
              <a:buClr>
                <a:schemeClr val="accent1"/>
              </a:buClr>
              <a:buFont typeface="Wingdings 3" panose="05040102010807070707" pitchFamily="18" charset="2"/>
              <a:buChar char=""/>
              <a:defRPr sz="3200">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marL="0" marR="0" lvl="0" indent="0" algn="l" defTabSz="457200" rtl="0" eaLnBrk="1" fontAlgn="base" latinLnBrk="0" hangingPunct="1">
              <a:lnSpc>
                <a:spcPct val="100000"/>
              </a:lnSpc>
              <a:spcBef>
                <a:spcPct val="0"/>
              </a:spcBef>
              <a:spcAft>
                <a:spcPct val="0"/>
              </a:spcAft>
              <a:buClrTx/>
              <a:buSzTx/>
              <a:buFont typeface="Wingdings" panose="05000000000000000000" pitchFamily="2" charset="2"/>
              <a:buChar char="Ø"/>
              <a:tabLst/>
              <a:defRPr/>
            </a:pPr>
            <a:r>
              <a:rPr kumimoji="0" lang="fr-FR" altLang="fr-FR" sz="1600" b="0"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rPr>
              <a:t> L’éclairage public de la voie centrale est alimenté à partir du poste de livraison projeté dans l’extension de la ZI Had soualem</a:t>
            </a:r>
          </a:p>
          <a:p>
            <a:pPr marL="0" marR="0" lvl="0" indent="0" algn="l" defTabSz="457200" rtl="0" eaLnBrk="1" fontAlgn="base" latinLnBrk="0" hangingPunct="1">
              <a:lnSpc>
                <a:spcPct val="100000"/>
              </a:lnSpc>
              <a:spcBef>
                <a:spcPct val="0"/>
              </a:spcBef>
              <a:spcAft>
                <a:spcPct val="0"/>
              </a:spcAft>
              <a:buClrTx/>
              <a:buSzTx/>
              <a:buFont typeface="Wingdings" panose="05000000000000000000" pitchFamily="2" charset="2"/>
              <a:buChar char="Ø"/>
              <a:tabLst/>
              <a:defRPr/>
            </a:pPr>
            <a:endParaRPr kumimoji="0" lang="fr-FR" altLang="fr-FR" sz="1600" b="0"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endParaRPr>
          </a:p>
          <a:p>
            <a:pPr marL="0" marR="0" lvl="0" indent="0" algn="l" defTabSz="457200" rtl="0" eaLnBrk="1" fontAlgn="base" latinLnBrk="0" hangingPunct="1">
              <a:lnSpc>
                <a:spcPct val="100000"/>
              </a:lnSpc>
              <a:spcBef>
                <a:spcPct val="0"/>
              </a:spcBef>
              <a:spcAft>
                <a:spcPct val="0"/>
              </a:spcAft>
              <a:buClrTx/>
              <a:buSzTx/>
              <a:buFont typeface="Wingdings" panose="05000000000000000000" pitchFamily="2" charset="2"/>
              <a:buChar char="Ø"/>
              <a:tabLst/>
              <a:defRPr/>
            </a:pPr>
            <a:r>
              <a:rPr kumimoji="0" lang="fr-FR" altLang="fr-FR" sz="1600" b="0"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rPr>
              <a:t> Ouvrages à réaliser :</a:t>
            </a:r>
          </a:p>
          <a:p>
            <a:pPr marL="0" marR="0" lvl="0" indent="0" algn="l" defTabSz="457200" rtl="0" eaLnBrk="1" fontAlgn="base" latinLnBrk="0" hangingPunct="1">
              <a:lnSpc>
                <a:spcPct val="100000"/>
              </a:lnSpc>
              <a:spcBef>
                <a:spcPct val="0"/>
              </a:spcBef>
              <a:spcAft>
                <a:spcPct val="0"/>
              </a:spcAft>
              <a:buClrTx/>
              <a:buSzTx/>
              <a:buFontTx/>
              <a:buChar char="-"/>
              <a:tabLst/>
              <a:defRPr/>
            </a:pPr>
            <a:endParaRPr kumimoji="0" lang="fr-FR" altLang="fr-FR" sz="1600" b="0"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endParaRPr>
          </a:p>
          <a:p>
            <a:pPr marL="0" marR="0" lvl="0" indent="0" algn="l" defTabSz="457200" rtl="0" eaLnBrk="1" fontAlgn="base" latinLnBrk="0" hangingPunct="1">
              <a:lnSpc>
                <a:spcPct val="100000"/>
              </a:lnSpc>
              <a:spcBef>
                <a:spcPct val="0"/>
              </a:spcBef>
              <a:spcAft>
                <a:spcPct val="0"/>
              </a:spcAft>
              <a:buClrTx/>
              <a:buSzTx/>
              <a:buFontTx/>
              <a:buChar char="-"/>
              <a:tabLst/>
              <a:defRPr/>
            </a:pPr>
            <a:r>
              <a:rPr kumimoji="0" lang="fr-FR" altLang="fr-FR" sz="1600" b="0"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rPr>
              <a:t> Réalisation des candélabres en acier galvanisé thermo-laqué simple crosse avec luminaire 120W de part et d’autre de la voie.</a:t>
            </a:r>
          </a:p>
          <a:p>
            <a:pPr marL="0" marR="0" lvl="0" indent="0" algn="l" defTabSz="457200" rtl="0" eaLnBrk="1" fontAlgn="base" latinLnBrk="0" hangingPunct="1">
              <a:lnSpc>
                <a:spcPct val="100000"/>
              </a:lnSpc>
              <a:spcBef>
                <a:spcPct val="0"/>
              </a:spcBef>
              <a:spcAft>
                <a:spcPct val="0"/>
              </a:spcAft>
              <a:buClrTx/>
              <a:buSzTx/>
              <a:buFontTx/>
              <a:buNone/>
              <a:tabLst/>
              <a:defRPr/>
            </a:pPr>
            <a:endParaRPr kumimoji="0" lang="fr-FR" altLang="fr-FR" sz="1800" b="0"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endParaRPr>
          </a:p>
        </p:txBody>
      </p:sp>
      <p:sp>
        <p:nvSpPr>
          <p:cNvPr id="44044" name="Rectangle 22">
            <a:extLst>
              <a:ext uri="{FF2B5EF4-FFF2-40B4-BE49-F238E27FC236}">
                <a16:creationId xmlns:a16="http://schemas.microsoft.com/office/drawing/2014/main" id="{7AF0354F-1DCF-4E36-ADB8-C1BE895130FD}"/>
              </a:ext>
            </a:extLst>
          </p:cNvPr>
          <p:cNvSpPr>
            <a:spLocks noChangeArrowheads="1"/>
          </p:cNvSpPr>
          <p:nvPr/>
        </p:nvSpPr>
        <p:spPr bwMode="auto">
          <a:xfrm>
            <a:off x="1022350" y="5876925"/>
            <a:ext cx="2655888" cy="33972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ts val="1000"/>
              </a:spcBef>
              <a:buClr>
                <a:schemeClr val="accent1"/>
              </a:buClr>
              <a:buFont typeface="Wingdings 3" panose="05040102010807070707" pitchFamily="18" charset="2"/>
              <a:buChar char=""/>
              <a:defRPr sz="3200">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marL="0" marR="0" lvl="0" indent="0" algn="l" defTabSz="457200" rtl="0" eaLnBrk="1" fontAlgn="base" latinLnBrk="0" hangingPunct="1">
              <a:lnSpc>
                <a:spcPct val="100000"/>
              </a:lnSpc>
              <a:spcBef>
                <a:spcPct val="0"/>
              </a:spcBef>
              <a:spcAft>
                <a:spcPct val="0"/>
              </a:spcAft>
              <a:buClrTx/>
              <a:buSzTx/>
              <a:buFontTx/>
              <a:buNone/>
              <a:tabLst/>
              <a:defRPr/>
            </a:pPr>
            <a:r>
              <a:rPr kumimoji="0" lang="fr-FR" altLang="fr-FR" sz="1600" b="0" i="0" u="none" strike="noStrike" kern="1200" cap="none" spc="0" normalizeH="0" baseline="0" noProof="0">
                <a:ln>
                  <a:noFill/>
                </a:ln>
                <a:solidFill>
                  <a:srgbClr val="FF0000"/>
                </a:solidFill>
                <a:effectLst/>
                <a:uLnTx/>
                <a:uFillTx/>
                <a:latin typeface="Arial" panose="020B0604020202020204" pitchFamily="34" charset="0"/>
                <a:ea typeface="+mn-ea"/>
                <a:cs typeface="Arial" panose="020B0604020202020204" pitchFamily="34" charset="0"/>
              </a:rPr>
              <a:t>Candélabres simple crosse</a:t>
            </a:r>
          </a:p>
        </p:txBody>
      </p:sp>
      <p:sp>
        <p:nvSpPr>
          <p:cNvPr id="14" name="Ellipse 13">
            <a:extLst>
              <a:ext uri="{FF2B5EF4-FFF2-40B4-BE49-F238E27FC236}">
                <a16:creationId xmlns:a16="http://schemas.microsoft.com/office/drawing/2014/main" id="{58929CA4-5BA8-4C85-9762-44F81DA2C803}"/>
              </a:ext>
            </a:extLst>
          </p:cNvPr>
          <p:cNvSpPr/>
          <p:nvPr/>
        </p:nvSpPr>
        <p:spPr>
          <a:xfrm rot="16450475">
            <a:off x="6962775" y="2154238"/>
            <a:ext cx="817563" cy="1665287"/>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solidFill>
                  <a:srgbClr val="00B0F0"/>
                </a:solidFill>
              </a:ln>
              <a:solidFill>
                <a:prstClr val="white"/>
              </a:solidFill>
              <a:effectLst/>
              <a:uLnTx/>
              <a:uFillTx/>
              <a:latin typeface="Century Gothic"/>
              <a:ea typeface="+mn-ea"/>
              <a:cs typeface="+mn-cs"/>
            </a:endParaRPr>
          </a:p>
        </p:txBody>
      </p:sp>
      <p:cxnSp>
        <p:nvCxnSpPr>
          <p:cNvPr id="15" name="Connecteur droit avec flèche 14">
            <a:extLst>
              <a:ext uri="{FF2B5EF4-FFF2-40B4-BE49-F238E27FC236}">
                <a16:creationId xmlns:a16="http://schemas.microsoft.com/office/drawing/2014/main" id="{7B97AF86-4A1A-40D6-BF30-85A1BE888F13}"/>
              </a:ext>
            </a:extLst>
          </p:cNvPr>
          <p:cNvCxnSpPr>
            <a:stCxn id="14" idx="2"/>
          </p:cNvCxnSpPr>
          <p:nvPr/>
        </p:nvCxnSpPr>
        <p:spPr>
          <a:xfrm rot="5400000">
            <a:off x="6524625" y="3754438"/>
            <a:ext cx="1177925" cy="457200"/>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22" name="Connecteur droit avec flèche 21">
            <a:extLst>
              <a:ext uri="{FF2B5EF4-FFF2-40B4-BE49-F238E27FC236}">
                <a16:creationId xmlns:a16="http://schemas.microsoft.com/office/drawing/2014/main" id="{9186938B-9DBA-458A-8BCE-A898CA32ED4B}"/>
              </a:ext>
            </a:extLst>
          </p:cNvPr>
          <p:cNvCxnSpPr/>
          <p:nvPr/>
        </p:nvCxnSpPr>
        <p:spPr>
          <a:xfrm flipV="1">
            <a:off x="3684588" y="4932363"/>
            <a:ext cx="2590800" cy="1052512"/>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24" name="Connecteur droit avec flèche 23">
            <a:extLst>
              <a:ext uri="{FF2B5EF4-FFF2-40B4-BE49-F238E27FC236}">
                <a16:creationId xmlns:a16="http://schemas.microsoft.com/office/drawing/2014/main" id="{142FA3BE-F3F9-4C43-8725-FEDE260AC836}"/>
              </a:ext>
            </a:extLst>
          </p:cNvPr>
          <p:cNvCxnSpPr/>
          <p:nvPr/>
        </p:nvCxnSpPr>
        <p:spPr>
          <a:xfrm flipV="1">
            <a:off x="3671888" y="5916613"/>
            <a:ext cx="2562225" cy="138112"/>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Sous-titre 6">
            <a:extLst>
              <a:ext uri="{FF2B5EF4-FFF2-40B4-BE49-F238E27FC236}">
                <a16:creationId xmlns:a16="http://schemas.microsoft.com/office/drawing/2014/main" id="{B8B4637D-B488-4D4A-862E-FD2420FB632F}"/>
              </a:ext>
            </a:extLst>
          </p:cNvPr>
          <p:cNvSpPr txBox="1">
            <a:spLocks/>
          </p:cNvSpPr>
          <p:nvPr/>
        </p:nvSpPr>
        <p:spPr bwMode="auto">
          <a:xfrm>
            <a:off x="1749425" y="676275"/>
            <a:ext cx="89154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ts val="1000"/>
              </a:spcBef>
              <a:buClr>
                <a:schemeClr val="accent1"/>
              </a:buClr>
              <a:buFont typeface="Wingdings 3" panose="05040102010807070707" pitchFamily="18" charset="2"/>
              <a:buChar char=""/>
              <a:defRPr sz="3200">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marL="0" marR="0" lvl="0" indent="0" algn="l" defTabSz="457200" rtl="0" eaLnBrk="1" fontAlgn="base" latinLnBrk="0" hangingPunct="1">
              <a:lnSpc>
                <a:spcPct val="100000"/>
              </a:lnSpc>
              <a:spcBef>
                <a:spcPts val="1000"/>
              </a:spcBef>
              <a:spcAft>
                <a:spcPct val="0"/>
              </a:spcAft>
              <a:buClr>
                <a:srgbClr val="A53010"/>
              </a:buClr>
              <a:buSzTx/>
              <a:buFont typeface="Wingdings 3" panose="05040102010807070707" pitchFamily="18" charset="2"/>
              <a:buNone/>
              <a:tabLst/>
              <a:defRPr/>
            </a:pPr>
            <a:r>
              <a:rPr kumimoji="0" lang="fr-FR" altLang="fr-FR" sz="2000" b="1" i="0" u="none" strike="noStrike" kern="1200" cap="none" spc="0" normalizeH="0" baseline="0" noProof="0">
                <a:ln>
                  <a:noFill/>
                </a:ln>
                <a:solidFill>
                  <a:srgbClr val="C00000"/>
                </a:solidFill>
                <a:effectLst/>
                <a:uLnTx/>
                <a:uFillTx/>
                <a:latin typeface="Century Gothic" panose="020B0502020202020204" pitchFamily="34" charset="0"/>
                <a:ea typeface="+mn-ea"/>
                <a:cs typeface="Arial" panose="020B0604020202020204" pitchFamily="34" charset="0"/>
              </a:rPr>
              <a:t>EXTENSION DE LA ZI HAD SOUALEM - VOIES D’ACCÈS ET PÉRIPHÉRIQUES</a:t>
            </a:r>
          </a:p>
        </p:txBody>
      </p:sp>
      <p:sp>
        <p:nvSpPr>
          <p:cNvPr id="6" name="Titre 1">
            <a:extLst>
              <a:ext uri="{FF2B5EF4-FFF2-40B4-BE49-F238E27FC236}">
                <a16:creationId xmlns:a16="http://schemas.microsoft.com/office/drawing/2014/main" id="{5FDD82E3-C4F2-4FD7-87D7-89C479C19287}"/>
              </a:ext>
            </a:extLst>
          </p:cNvPr>
          <p:cNvSpPr txBox="1">
            <a:spLocks/>
          </p:cNvSpPr>
          <p:nvPr/>
        </p:nvSpPr>
        <p:spPr>
          <a:xfrm>
            <a:off x="1158875" y="271463"/>
            <a:ext cx="10355263" cy="415925"/>
          </a:xfrm>
          <a:prstGeom prst="rect">
            <a:avLst/>
          </a:prstGeom>
        </p:spPr>
        <p:txBody>
          <a:bodyPr>
            <a:normAutofit fontScale="97500"/>
          </a:bodyPr>
          <a:lst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marL="0" marR="0" lvl="0" indent="0" algn="ctr" defTabSz="457200" rtl="0" eaLnBrk="1" fontAlgn="auto" latinLnBrk="0" hangingPunct="1">
              <a:lnSpc>
                <a:spcPct val="100000"/>
              </a:lnSpc>
              <a:spcBef>
                <a:spcPct val="0"/>
              </a:spcBef>
              <a:spcAft>
                <a:spcPts val="0"/>
              </a:spcAft>
              <a:buClrTx/>
              <a:buSzTx/>
              <a:buFontTx/>
              <a:buNone/>
              <a:tabLst/>
              <a:defRPr/>
            </a:pPr>
            <a:r>
              <a:rPr kumimoji="0" lang="fr-FR" sz="800" b="1" i="0" u="none" strike="noStrike" kern="1200" cap="none" spc="0" normalizeH="0" baseline="0" noProof="0" dirty="0">
                <a:ln>
                  <a:noFill/>
                </a:ln>
                <a:solidFill>
                  <a:prstClr val="black">
                    <a:lumMod val="85000"/>
                    <a:lumOff val="15000"/>
                  </a:prstClr>
                </a:solidFill>
                <a:effectLst/>
                <a:uLnTx/>
                <a:uFillTx/>
                <a:latin typeface="Century Gothic"/>
                <a:ea typeface="+mj-ea"/>
                <a:cs typeface="+mj-cs"/>
              </a:rPr>
              <a:t>LA MAITRISE D’ŒUVRE DE LA REVITALISATION DES ZONES INDUSTRIELLES DE BOUZNIKA ET HAD SOUALEM ET LEURS EXTENSIONS ET LE DEVELOPPEMENT D’UNE NOUVELLE ZONE INDUSTRIELLE A SAHEL LAKHYAYTA</a:t>
            </a:r>
          </a:p>
        </p:txBody>
      </p:sp>
      <p:pic>
        <p:nvPicPr>
          <p:cNvPr id="45060" name="Image 6">
            <a:extLst>
              <a:ext uri="{FF2B5EF4-FFF2-40B4-BE49-F238E27FC236}">
                <a16:creationId xmlns:a16="http://schemas.microsoft.com/office/drawing/2014/main" id="{D62B7564-41C3-4250-85D1-D6E2A6D43B97}"/>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63600" y="234950"/>
            <a:ext cx="411163" cy="452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5061" name="Espace réservé du contenu 10">
            <a:extLst>
              <a:ext uri="{FF2B5EF4-FFF2-40B4-BE49-F238E27FC236}">
                <a16:creationId xmlns:a16="http://schemas.microsoft.com/office/drawing/2014/main" id="{BA028906-7A70-4362-854F-866FF13CB338}"/>
              </a:ext>
            </a:extLst>
          </p:cNvPr>
          <p:cNvSpPr>
            <a:spLocks noGrp="1"/>
          </p:cNvSpPr>
          <p:nvPr>
            <p:ph idx="1"/>
          </p:nvPr>
        </p:nvSpPr>
        <p:spPr>
          <a:xfrm>
            <a:off x="692150" y="2063750"/>
            <a:ext cx="4586288" cy="1289050"/>
          </a:xfrm>
          <a:solidFill>
            <a:schemeClr val="bg1"/>
          </a:solidFill>
        </p:spPr>
        <p:txBody>
          <a:bodyPr/>
          <a:lstStyle/>
          <a:p>
            <a:pPr eaLnBrk="1" hangingPunct="1">
              <a:buFont typeface="Wingdings" panose="05000000000000000000" pitchFamily="2" charset="2"/>
              <a:buChar char="§"/>
            </a:pPr>
            <a:r>
              <a:rPr lang="fr-FR" altLang="fr-FR" sz="1400"/>
              <a:t>Emprise : 30 m   </a:t>
            </a:r>
            <a:endParaRPr lang="fr-FR" altLang="fr-FR" sz="1400" baseline="30000"/>
          </a:p>
          <a:p>
            <a:pPr eaLnBrk="1" hangingPunct="1">
              <a:buFont typeface="Wingdings" panose="05000000000000000000" pitchFamily="2" charset="2"/>
              <a:buChar char="§"/>
            </a:pPr>
            <a:r>
              <a:rPr lang="fr-FR" altLang="fr-FR" sz="1400"/>
              <a:t>Longueur : 480 ml</a:t>
            </a:r>
          </a:p>
          <a:p>
            <a:pPr eaLnBrk="1" hangingPunct="1">
              <a:buFont typeface="Wingdings" panose="05000000000000000000" pitchFamily="2" charset="2"/>
              <a:buChar char="§"/>
            </a:pPr>
            <a:r>
              <a:rPr lang="fr-FR" altLang="fr-FR" sz="1400"/>
              <a:t>Largeur chaussée : 2 x 7.00 m</a:t>
            </a:r>
          </a:p>
          <a:p>
            <a:pPr eaLnBrk="1" hangingPunct="1">
              <a:buFont typeface="Wingdings" panose="05000000000000000000" pitchFamily="2" charset="2"/>
              <a:buChar char="§"/>
            </a:pPr>
            <a:endParaRPr lang="fr-FR" altLang="fr-FR" sz="1400"/>
          </a:p>
          <a:p>
            <a:pPr eaLnBrk="1" hangingPunct="1">
              <a:buFont typeface="Wingdings" panose="05000000000000000000" pitchFamily="2" charset="2"/>
              <a:buChar char="§"/>
            </a:pPr>
            <a:endParaRPr lang="fr-FR" altLang="fr-FR" sz="1400"/>
          </a:p>
          <a:p>
            <a:pPr eaLnBrk="1" hangingPunct="1">
              <a:buFont typeface="Wingdings" panose="05000000000000000000" pitchFamily="2" charset="2"/>
              <a:buChar char="§"/>
            </a:pPr>
            <a:endParaRPr lang="fr-FR" altLang="fr-FR" sz="1400"/>
          </a:p>
          <a:p>
            <a:pPr eaLnBrk="1" hangingPunct="1"/>
            <a:endParaRPr lang="fr-FR" altLang="fr-FR" sz="1400"/>
          </a:p>
          <a:p>
            <a:pPr eaLnBrk="1" hangingPunct="1"/>
            <a:endParaRPr lang="fr-FR" altLang="fr-FR" sz="1400"/>
          </a:p>
          <a:p>
            <a:pPr eaLnBrk="1" hangingPunct="1">
              <a:buFont typeface="Wingdings 3" panose="05040102010807070707" pitchFamily="18" charset="2"/>
              <a:buNone/>
            </a:pPr>
            <a:endParaRPr lang="fr-FR" altLang="fr-FR" sz="1800"/>
          </a:p>
        </p:txBody>
      </p:sp>
      <p:sp>
        <p:nvSpPr>
          <p:cNvPr id="45062" name="Espace réservé du numéro de diapositive 1">
            <a:extLst>
              <a:ext uri="{FF2B5EF4-FFF2-40B4-BE49-F238E27FC236}">
                <a16:creationId xmlns:a16="http://schemas.microsoft.com/office/drawing/2014/main" id="{D9B151B3-0CB1-4A0C-9E9F-33884362D388}"/>
              </a:ext>
            </a:extLst>
          </p:cNvPr>
          <p:cNvSpPr>
            <a:spLocks noGrp="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ts val="1000"/>
              </a:spcBef>
              <a:buClr>
                <a:schemeClr val="accent1"/>
              </a:buClr>
              <a:buFont typeface="Wingdings 3" panose="05040102010807070707" pitchFamily="18" charset="2"/>
              <a:buChar char=""/>
              <a:defRPr sz="3200">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marL="0" marR="0" lvl="0" indent="0" algn="r" defTabSz="457200" rtl="0" eaLnBrk="1" fontAlgn="base" latinLnBrk="0" hangingPunct="1">
              <a:lnSpc>
                <a:spcPct val="100000"/>
              </a:lnSpc>
              <a:spcBef>
                <a:spcPct val="0"/>
              </a:spcBef>
              <a:spcAft>
                <a:spcPct val="0"/>
              </a:spcAft>
              <a:buClrTx/>
              <a:buSzTx/>
              <a:buFontTx/>
              <a:buNone/>
              <a:tabLst/>
              <a:defRPr/>
            </a:pPr>
            <a:fld id="{5612118D-8FF6-4D15-9971-2AFB3F4EB9F5}" type="slidenum">
              <a:rPr kumimoji="0" lang="en-US" altLang="fr-FR" sz="2000" b="0" i="0" u="none" strike="noStrike" kern="1200" cap="none" spc="0" normalizeH="0" baseline="0" noProof="0" smtClean="0">
                <a:ln>
                  <a:noFill/>
                </a:ln>
                <a:solidFill>
                  <a:srgbClr val="FEFFFF"/>
                </a:solidFill>
                <a:effectLst/>
                <a:uLnTx/>
                <a:uFillTx/>
                <a:latin typeface="Century Gothic" panose="020B0502020202020204" pitchFamily="34" charset="0"/>
                <a:ea typeface="+mn-ea"/>
                <a:cs typeface="Arial" panose="020B0604020202020204" pitchFamily="34" charset="0"/>
              </a:rPr>
              <a:pPr marL="0" marR="0" lvl="0" indent="0" algn="r" defTabSz="457200" rtl="0" eaLnBrk="1" fontAlgn="base" latinLnBrk="0" hangingPunct="1">
                <a:lnSpc>
                  <a:spcPct val="100000"/>
                </a:lnSpc>
                <a:spcBef>
                  <a:spcPct val="0"/>
                </a:spcBef>
                <a:spcAft>
                  <a:spcPct val="0"/>
                </a:spcAft>
                <a:buClrTx/>
                <a:buSzTx/>
                <a:buFontTx/>
                <a:buNone/>
                <a:tabLst/>
                <a:defRPr/>
              </a:pPr>
              <a:t>25</a:t>
            </a:fld>
            <a:endParaRPr kumimoji="0" lang="en-US" altLang="fr-FR" sz="2000" b="0" i="0" u="none" strike="noStrike" kern="1200" cap="none" spc="0" normalizeH="0" baseline="0" noProof="0">
              <a:ln>
                <a:noFill/>
              </a:ln>
              <a:solidFill>
                <a:srgbClr val="FEFFFF"/>
              </a:solidFill>
              <a:effectLst/>
              <a:uLnTx/>
              <a:uFillTx/>
              <a:latin typeface="Century Gothic" panose="020B0502020202020204" pitchFamily="34" charset="0"/>
              <a:ea typeface="+mn-ea"/>
              <a:cs typeface="Arial" panose="020B0604020202020204" pitchFamily="34" charset="0"/>
            </a:endParaRPr>
          </a:p>
        </p:txBody>
      </p:sp>
      <p:sp>
        <p:nvSpPr>
          <p:cNvPr id="45063" name="Sous-titre 6">
            <a:extLst>
              <a:ext uri="{FF2B5EF4-FFF2-40B4-BE49-F238E27FC236}">
                <a16:creationId xmlns:a16="http://schemas.microsoft.com/office/drawing/2014/main" id="{B7D01E83-BCCD-4B05-850A-C1FC07A8F5CD}"/>
              </a:ext>
            </a:extLst>
          </p:cNvPr>
          <p:cNvSpPr txBox="1">
            <a:spLocks/>
          </p:cNvSpPr>
          <p:nvPr/>
        </p:nvSpPr>
        <p:spPr bwMode="auto">
          <a:xfrm>
            <a:off x="1804988" y="1147763"/>
            <a:ext cx="4560887" cy="403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ts val="1000"/>
              </a:spcBef>
              <a:buClr>
                <a:schemeClr val="accent1"/>
              </a:buClr>
              <a:buFont typeface="Wingdings 3" panose="05040102010807070707" pitchFamily="18" charset="2"/>
              <a:buChar char=""/>
              <a:defRPr sz="3200">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marL="0" marR="0" lvl="0" indent="0" algn="l" defTabSz="457200" rtl="0" eaLnBrk="1" fontAlgn="base" latinLnBrk="0" hangingPunct="1">
              <a:lnSpc>
                <a:spcPct val="100000"/>
              </a:lnSpc>
              <a:spcBef>
                <a:spcPts val="1000"/>
              </a:spcBef>
              <a:spcAft>
                <a:spcPct val="0"/>
              </a:spcAft>
              <a:buClr>
                <a:srgbClr val="A53010"/>
              </a:buClr>
              <a:buSzTx/>
              <a:buFont typeface="Wingdings 3" panose="05040102010807070707" pitchFamily="18" charset="2"/>
              <a:buNone/>
              <a:tabLst/>
              <a:defRPr/>
            </a:pPr>
            <a:r>
              <a:rPr kumimoji="0" lang="fr-FR" altLang="fr-FR" sz="1800" b="1" i="0" u="none" strike="noStrike" kern="1200" cap="none" spc="0" normalizeH="0" baseline="0" noProof="0">
                <a:ln>
                  <a:noFill/>
                </a:ln>
                <a:solidFill>
                  <a:srgbClr val="00B050"/>
                </a:solidFill>
                <a:effectLst/>
                <a:uLnTx/>
                <a:uFillTx/>
                <a:latin typeface="Century Gothic" panose="020B0502020202020204" pitchFamily="34" charset="0"/>
                <a:ea typeface="+mn-ea"/>
                <a:cs typeface="Arial" panose="020B0604020202020204" pitchFamily="34" charset="0"/>
              </a:rPr>
              <a:t>b/ VOIES CENTRALE ET  PERIPHERIQUES</a:t>
            </a:r>
          </a:p>
        </p:txBody>
      </p:sp>
      <p:sp>
        <p:nvSpPr>
          <p:cNvPr id="45064" name="Rectangle 8">
            <a:extLst>
              <a:ext uri="{FF2B5EF4-FFF2-40B4-BE49-F238E27FC236}">
                <a16:creationId xmlns:a16="http://schemas.microsoft.com/office/drawing/2014/main" id="{64C80B36-2045-478B-8E5F-D27B98AC086E}"/>
              </a:ext>
            </a:extLst>
          </p:cNvPr>
          <p:cNvSpPr>
            <a:spLocks noChangeArrowheads="1"/>
          </p:cNvSpPr>
          <p:nvPr/>
        </p:nvSpPr>
        <p:spPr bwMode="auto">
          <a:xfrm>
            <a:off x="735013" y="3646488"/>
            <a:ext cx="10874375" cy="3683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ts val="1000"/>
              </a:spcBef>
              <a:buClr>
                <a:schemeClr val="accent1"/>
              </a:buClr>
              <a:buFont typeface="Wingdings 3" panose="05040102010807070707" pitchFamily="18" charset="2"/>
              <a:buChar char=""/>
              <a:defRPr sz="3200">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marL="0" marR="0" lvl="0" indent="0" algn="l" defTabSz="457200" rtl="0" eaLnBrk="1" fontAlgn="base" latinLnBrk="0" hangingPunct="1">
              <a:lnSpc>
                <a:spcPct val="100000"/>
              </a:lnSpc>
              <a:spcBef>
                <a:spcPct val="0"/>
              </a:spcBef>
              <a:spcAft>
                <a:spcPct val="0"/>
              </a:spcAft>
              <a:buClrTx/>
              <a:buSzTx/>
              <a:buFontTx/>
              <a:buNone/>
              <a:tabLst/>
              <a:defRPr/>
            </a:pPr>
            <a:r>
              <a:rPr kumimoji="0" lang="fr-FR" altLang="fr-FR" sz="1800" b="0" i="0" u="none" strike="noStrike" kern="1200" cap="none" spc="0" normalizeH="0" baseline="0" noProof="0">
                <a:ln>
                  <a:noFill/>
                </a:ln>
                <a:solidFill>
                  <a:srgbClr val="FF0000"/>
                </a:solidFill>
                <a:effectLst/>
                <a:uLnTx/>
                <a:uFillTx/>
                <a:latin typeface="Arial" panose="020B0604020202020204" pitchFamily="34" charset="0"/>
                <a:ea typeface="+mn-ea"/>
                <a:cs typeface="Arial" panose="020B0604020202020204" pitchFamily="34" charset="0"/>
              </a:rPr>
              <a:t>                                                                          </a:t>
            </a:r>
            <a:r>
              <a:rPr kumimoji="0" lang="fr-FR" altLang="fr-FR" sz="1800" b="0" i="0" u="sng" strike="noStrike" kern="1200" cap="none" spc="0" normalizeH="0" baseline="0" noProof="0">
                <a:ln>
                  <a:noFill/>
                </a:ln>
                <a:solidFill>
                  <a:srgbClr val="FF0000"/>
                </a:solidFill>
                <a:effectLst/>
                <a:uLnTx/>
                <a:uFillTx/>
                <a:latin typeface="Arial" panose="020B0604020202020204" pitchFamily="34" charset="0"/>
                <a:ea typeface="+mn-ea"/>
                <a:cs typeface="Arial" panose="020B0604020202020204" pitchFamily="34" charset="0"/>
              </a:rPr>
              <a:t>Vue en plan</a:t>
            </a:r>
            <a:endParaRPr kumimoji="0" lang="fr-FR" altLang="fr-FR" sz="1800" b="0" i="0" u="none" strike="noStrike" kern="1200" cap="none" spc="0" normalizeH="0" baseline="0" noProof="0">
              <a:ln>
                <a:noFill/>
              </a:ln>
              <a:solidFill>
                <a:srgbClr val="FF0000"/>
              </a:solidFill>
              <a:effectLst/>
              <a:uLnTx/>
              <a:uFillTx/>
              <a:latin typeface="Arial" panose="020B0604020202020204" pitchFamily="34" charset="0"/>
              <a:ea typeface="+mn-ea"/>
              <a:cs typeface="Arial" panose="020B0604020202020204" pitchFamily="34" charset="0"/>
            </a:endParaRPr>
          </a:p>
        </p:txBody>
      </p:sp>
      <p:sp>
        <p:nvSpPr>
          <p:cNvPr id="11" name="Espace réservé du contenu 10">
            <a:extLst>
              <a:ext uri="{FF2B5EF4-FFF2-40B4-BE49-F238E27FC236}">
                <a16:creationId xmlns:a16="http://schemas.microsoft.com/office/drawing/2014/main" id="{1B86F988-120E-42C2-91C1-97B004933784}"/>
              </a:ext>
            </a:extLst>
          </p:cNvPr>
          <p:cNvSpPr txBox="1">
            <a:spLocks/>
          </p:cNvSpPr>
          <p:nvPr/>
        </p:nvSpPr>
        <p:spPr bwMode="auto">
          <a:xfrm>
            <a:off x="679450" y="1606550"/>
            <a:ext cx="10958513" cy="360363"/>
          </a:xfrm>
          <a:prstGeom prst="rect">
            <a:avLst/>
          </a:prstGeom>
          <a:solidFill>
            <a:schemeClr val="bg1"/>
          </a:solidFill>
          <a:ln w="9525">
            <a:noFill/>
            <a:miter lim="800000"/>
            <a:headEnd/>
            <a:tailEnd/>
          </a:ln>
        </p:spPr>
        <p:txBody>
          <a:bodyPr/>
          <a:lstStyle/>
          <a:p>
            <a:pPr marL="342900" marR="0" lvl="0" indent="-342900" algn="l" defTabSz="457200" rtl="0" eaLnBrk="1" fontAlgn="base" latinLnBrk="0" hangingPunct="1">
              <a:lnSpc>
                <a:spcPct val="100000"/>
              </a:lnSpc>
              <a:spcBef>
                <a:spcPts val="1000"/>
              </a:spcBef>
              <a:spcAft>
                <a:spcPct val="0"/>
              </a:spcAft>
              <a:buClr>
                <a:srgbClr val="A53010"/>
              </a:buClr>
              <a:buSzTx/>
              <a:buFont typeface="Wingdings 3" pitchFamily="18" charset="2"/>
              <a:buChar char=""/>
              <a:tabLst/>
              <a:defRPr/>
            </a:pPr>
            <a:r>
              <a:rPr kumimoji="0" lang="fr-FR" sz="1400" b="1" i="0" u="sng" strike="noStrike" kern="1200" cap="none" spc="0" normalizeH="0" baseline="0" noProof="0" dirty="0">
                <a:ln>
                  <a:noFill/>
                </a:ln>
                <a:solidFill>
                  <a:srgbClr val="404040"/>
                </a:solidFill>
                <a:effectLst/>
                <a:uLnTx/>
                <a:uFillTx/>
                <a:latin typeface="Century Gothic"/>
                <a:ea typeface="+mn-ea"/>
                <a:cs typeface="Arial" panose="020B0604020202020204" pitchFamily="34" charset="0"/>
              </a:rPr>
              <a:t>Voie Est</a:t>
            </a:r>
          </a:p>
          <a:p>
            <a:pPr marL="342900" marR="0" lvl="0" indent="-342900" algn="l" defTabSz="457200" rtl="0" eaLnBrk="1" fontAlgn="base" latinLnBrk="0" hangingPunct="1">
              <a:lnSpc>
                <a:spcPct val="100000"/>
              </a:lnSpc>
              <a:spcBef>
                <a:spcPts val="1000"/>
              </a:spcBef>
              <a:spcAft>
                <a:spcPct val="0"/>
              </a:spcAft>
              <a:buClr>
                <a:srgbClr val="A53010"/>
              </a:buClr>
              <a:buSzTx/>
              <a:buFontTx/>
              <a:buNone/>
              <a:tabLst/>
              <a:defRPr/>
            </a:pPr>
            <a:endParaRPr kumimoji="0" lang="fr-FR" sz="1400" b="0" i="0" u="none" strike="noStrike" kern="1200" cap="none" spc="0" normalizeH="0" baseline="0" noProof="0" dirty="0">
              <a:ln>
                <a:noFill/>
              </a:ln>
              <a:solidFill>
                <a:srgbClr val="404040"/>
              </a:solidFill>
              <a:effectLst/>
              <a:uLnTx/>
              <a:uFillTx/>
              <a:latin typeface="Century Gothic"/>
              <a:ea typeface="+mn-ea"/>
              <a:cs typeface="Arial" panose="020B0604020202020204" pitchFamily="34" charset="0"/>
            </a:endParaRPr>
          </a:p>
          <a:p>
            <a:pPr marL="342900" marR="0" lvl="0" indent="-342900" algn="l" defTabSz="457200" rtl="0" eaLnBrk="1" fontAlgn="base" latinLnBrk="0" hangingPunct="1">
              <a:lnSpc>
                <a:spcPct val="100000"/>
              </a:lnSpc>
              <a:spcBef>
                <a:spcPts val="1000"/>
              </a:spcBef>
              <a:spcAft>
                <a:spcPct val="0"/>
              </a:spcAft>
              <a:buClr>
                <a:srgbClr val="A53010"/>
              </a:buClr>
              <a:buSzTx/>
              <a:buFont typeface="Wingdings" pitchFamily="2" charset="2"/>
              <a:buChar char="§"/>
              <a:tabLst/>
              <a:defRPr/>
            </a:pPr>
            <a:endParaRPr kumimoji="0" lang="fr-FR" sz="1400" b="0" i="0" u="none" strike="noStrike" kern="1200" cap="none" spc="0" normalizeH="0" baseline="0" noProof="0" dirty="0">
              <a:ln>
                <a:noFill/>
              </a:ln>
              <a:solidFill>
                <a:srgbClr val="404040"/>
              </a:solidFill>
              <a:effectLst/>
              <a:uLnTx/>
              <a:uFillTx/>
              <a:latin typeface="Century Gothic"/>
              <a:ea typeface="+mn-ea"/>
              <a:cs typeface="Arial" panose="020B0604020202020204" pitchFamily="34" charset="0"/>
            </a:endParaRPr>
          </a:p>
          <a:p>
            <a:pPr marL="342900" marR="0" lvl="0" indent="-342900" algn="l" defTabSz="457200" rtl="0" eaLnBrk="1" fontAlgn="base" latinLnBrk="0" hangingPunct="1">
              <a:lnSpc>
                <a:spcPct val="100000"/>
              </a:lnSpc>
              <a:spcBef>
                <a:spcPts val="1000"/>
              </a:spcBef>
              <a:spcAft>
                <a:spcPct val="0"/>
              </a:spcAft>
              <a:buClr>
                <a:srgbClr val="A53010"/>
              </a:buClr>
              <a:buSzTx/>
              <a:buFont typeface="Wingdings" pitchFamily="2" charset="2"/>
              <a:buChar char="§"/>
              <a:tabLst/>
              <a:defRPr/>
            </a:pPr>
            <a:endParaRPr kumimoji="0" lang="fr-FR" sz="1400" b="0" i="0" u="none" strike="noStrike" kern="1200" cap="none" spc="0" normalizeH="0" baseline="0" noProof="0" dirty="0">
              <a:ln>
                <a:noFill/>
              </a:ln>
              <a:solidFill>
                <a:srgbClr val="404040"/>
              </a:solidFill>
              <a:effectLst/>
              <a:uLnTx/>
              <a:uFillTx/>
              <a:latin typeface="Century Gothic"/>
              <a:ea typeface="+mn-ea"/>
              <a:cs typeface="Arial" panose="020B0604020202020204" pitchFamily="34" charset="0"/>
            </a:endParaRPr>
          </a:p>
          <a:p>
            <a:pPr marL="342900" marR="0" lvl="0" indent="-342900" algn="l" defTabSz="457200" rtl="0" eaLnBrk="1" fontAlgn="base" latinLnBrk="0" hangingPunct="1">
              <a:lnSpc>
                <a:spcPct val="100000"/>
              </a:lnSpc>
              <a:spcBef>
                <a:spcPts val="1000"/>
              </a:spcBef>
              <a:spcAft>
                <a:spcPct val="0"/>
              </a:spcAft>
              <a:buClr>
                <a:srgbClr val="A53010"/>
              </a:buClr>
              <a:buSzTx/>
              <a:buFont typeface="Wingdings 3" pitchFamily="18" charset="2"/>
              <a:buChar char=""/>
              <a:tabLst/>
              <a:defRPr/>
            </a:pPr>
            <a:endParaRPr kumimoji="0" lang="fr-FR" sz="1400" b="0" i="0" u="none" strike="noStrike" kern="1200" cap="none" spc="0" normalizeH="0" baseline="0" noProof="0" dirty="0">
              <a:ln>
                <a:noFill/>
              </a:ln>
              <a:solidFill>
                <a:srgbClr val="404040"/>
              </a:solidFill>
              <a:effectLst/>
              <a:uLnTx/>
              <a:uFillTx/>
              <a:latin typeface="Century Gothic"/>
              <a:ea typeface="+mn-ea"/>
              <a:cs typeface="Arial" panose="020B0604020202020204" pitchFamily="34" charset="0"/>
            </a:endParaRPr>
          </a:p>
          <a:p>
            <a:pPr marL="342900" marR="0" lvl="0" indent="-342900" algn="l" defTabSz="457200" rtl="0" eaLnBrk="1" fontAlgn="base" latinLnBrk="0" hangingPunct="1">
              <a:lnSpc>
                <a:spcPct val="100000"/>
              </a:lnSpc>
              <a:spcBef>
                <a:spcPts val="1000"/>
              </a:spcBef>
              <a:spcAft>
                <a:spcPct val="0"/>
              </a:spcAft>
              <a:buClr>
                <a:srgbClr val="A53010"/>
              </a:buClr>
              <a:buSzTx/>
              <a:buFont typeface="Wingdings 3" pitchFamily="18" charset="2"/>
              <a:buChar char=""/>
              <a:tabLst/>
              <a:defRPr/>
            </a:pPr>
            <a:endParaRPr kumimoji="0" lang="fr-FR" sz="1400" b="0" i="0" u="none" strike="noStrike" kern="1200" cap="none" spc="0" normalizeH="0" baseline="0" noProof="0" dirty="0">
              <a:ln>
                <a:noFill/>
              </a:ln>
              <a:solidFill>
                <a:srgbClr val="404040"/>
              </a:solidFill>
              <a:effectLst/>
              <a:uLnTx/>
              <a:uFillTx/>
              <a:latin typeface="Century Gothic"/>
              <a:ea typeface="+mn-ea"/>
              <a:cs typeface="Arial" panose="020B0604020202020204" pitchFamily="34" charset="0"/>
            </a:endParaRPr>
          </a:p>
          <a:p>
            <a:pPr marL="342900" marR="0" lvl="0" indent="-342900" algn="l" defTabSz="457200" rtl="0" eaLnBrk="1" fontAlgn="base" latinLnBrk="0" hangingPunct="1">
              <a:lnSpc>
                <a:spcPct val="100000"/>
              </a:lnSpc>
              <a:spcBef>
                <a:spcPts val="1000"/>
              </a:spcBef>
              <a:spcAft>
                <a:spcPct val="0"/>
              </a:spcAft>
              <a:buClr>
                <a:srgbClr val="A53010"/>
              </a:buClr>
              <a:buSzTx/>
              <a:buFont typeface="Wingdings 3" pitchFamily="18" charset="2"/>
              <a:buNone/>
              <a:tabLst/>
              <a:defRPr/>
            </a:pPr>
            <a:endParaRPr kumimoji="0" lang="fr-FR" sz="1800" b="0" i="0" u="none" strike="noStrike" kern="1200" cap="none" spc="0" normalizeH="0" baseline="0" noProof="0" dirty="0">
              <a:ln>
                <a:noFill/>
              </a:ln>
              <a:solidFill>
                <a:srgbClr val="404040"/>
              </a:solidFill>
              <a:effectLst/>
              <a:uLnTx/>
              <a:uFillTx/>
              <a:latin typeface="Century Gothic"/>
              <a:ea typeface="+mn-ea"/>
              <a:cs typeface="Arial" panose="020B0604020202020204" pitchFamily="34" charset="0"/>
            </a:endParaRPr>
          </a:p>
        </p:txBody>
      </p:sp>
      <p:sp>
        <p:nvSpPr>
          <p:cNvPr id="12" name="Espace réservé du contenu 10">
            <a:extLst>
              <a:ext uri="{FF2B5EF4-FFF2-40B4-BE49-F238E27FC236}">
                <a16:creationId xmlns:a16="http://schemas.microsoft.com/office/drawing/2014/main" id="{C9297666-A4D8-42BE-9C57-FEE1AE1FAD2D}"/>
              </a:ext>
            </a:extLst>
          </p:cNvPr>
          <p:cNvSpPr txBox="1">
            <a:spLocks/>
          </p:cNvSpPr>
          <p:nvPr/>
        </p:nvSpPr>
        <p:spPr bwMode="auto">
          <a:xfrm>
            <a:off x="5251450" y="2106613"/>
            <a:ext cx="6372225" cy="1231900"/>
          </a:xfrm>
          <a:prstGeom prst="rect">
            <a:avLst/>
          </a:prstGeom>
          <a:solidFill>
            <a:schemeClr val="bg1"/>
          </a:solidFill>
          <a:ln w="9525">
            <a:noFill/>
            <a:miter lim="800000"/>
            <a:headEnd/>
            <a:tailEnd/>
          </a:ln>
        </p:spPr>
        <p:txBody>
          <a:bodyPr/>
          <a:lstStyle/>
          <a:p>
            <a:pPr marL="342900" marR="0" lvl="0" indent="-342900" algn="l" defTabSz="457200" rtl="0" eaLnBrk="1" fontAlgn="base" latinLnBrk="0" hangingPunct="1">
              <a:lnSpc>
                <a:spcPct val="100000"/>
              </a:lnSpc>
              <a:spcBef>
                <a:spcPts val="1000"/>
              </a:spcBef>
              <a:spcAft>
                <a:spcPct val="0"/>
              </a:spcAft>
              <a:buClr>
                <a:srgbClr val="A53010"/>
              </a:buClr>
              <a:buSzTx/>
              <a:buFont typeface="Wingdings" pitchFamily="2" charset="2"/>
              <a:buChar char="§"/>
              <a:tabLst/>
              <a:defRPr/>
            </a:pPr>
            <a:r>
              <a:rPr kumimoji="0" lang="fr-FR" sz="1400" b="0" i="0" u="none" strike="noStrike" kern="1200" cap="none" spc="0" normalizeH="0" baseline="0" noProof="0" dirty="0">
                <a:ln>
                  <a:noFill/>
                </a:ln>
                <a:solidFill>
                  <a:srgbClr val="404040"/>
                </a:solidFill>
                <a:effectLst/>
                <a:uLnTx/>
                <a:uFillTx/>
                <a:latin typeface="Century Gothic"/>
                <a:ea typeface="+mn-ea"/>
                <a:cs typeface="Arial" panose="020B0604020202020204" pitchFamily="34" charset="0"/>
              </a:rPr>
              <a:t>Largeur TPC : 4.00 m</a:t>
            </a:r>
          </a:p>
          <a:p>
            <a:pPr marL="342900" marR="0" lvl="0" indent="-342900" algn="l" defTabSz="457200" rtl="0" eaLnBrk="1" fontAlgn="base" latinLnBrk="0" hangingPunct="1">
              <a:lnSpc>
                <a:spcPct val="100000"/>
              </a:lnSpc>
              <a:spcBef>
                <a:spcPts val="1000"/>
              </a:spcBef>
              <a:spcAft>
                <a:spcPct val="0"/>
              </a:spcAft>
              <a:buClr>
                <a:srgbClr val="A53010"/>
              </a:buClr>
              <a:buSzTx/>
              <a:buFont typeface="Wingdings" pitchFamily="2" charset="2"/>
              <a:buChar char="§"/>
              <a:tabLst/>
              <a:defRPr/>
            </a:pPr>
            <a:r>
              <a:rPr kumimoji="0" lang="fr-FR" sz="1400" b="0" i="0" u="none" strike="noStrike" kern="1200" cap="none" spc="0" normalizeH="0" baseline="0" noProof="0" dirty="0">
                <a:ln>
                  <a:noFill/>
                </a:ln>
                <a:solidFill>
                  <a:srgbClr val="404040"/>
                </a:solidFill>
                <a:effectLst/>
                <a:uLnTx/>
                <a:uFillTx/>
                <a:latin typeface="Century Gothic"/>
                <a:ea typeface="+mn-ea"/>
                <a:cs typeface="Arial" panose="020B0604020202020204" pitchFamily="34" charset="0"/>
              </a:rPr>
              <a:t>Largeur trottoir :  2 x 2.00 m</a:t>
            </a:r>
          </a:p>
          <a:p>
            <a:pPr marL="342900" marR="0" lvl="0" indent="-342900" algn="l" defTabSz="457200" rtl="0" eaLnBrk="1" fontAlgn="base" latinLnBrk="0" hangingPunct="1">
              <a:lnSpc>
                <a:spcPct val="100000"/>
              </a:lnSpc>
              <a:spcBef>
                <a:spcPts val="1000"/>
              </a:spcBef>
              <a:spcAft>
                <a:spcPct val="0"/>
              </a:spcAft>
              <a:buClr>
                <a:srgbClr val="A53010"/>
              </a:buClr>
              <a:buSzTx/>
              <a:buFont typeface="Wingdings" pitchFamily="2" charset="2"/>
              <a:buChar char="§"/>
              <a:tabLst/>
              <a:defRPr/>
            </a:pPr>
            <a:r>
              <a:rPr kumimoji="0" lang="fr-FR" sz="1400" b="0" i="0" u="none" strike="noStrike" kern="1200" cap="none" spc="0" normalizeH="0" baseline="0" noProof="0" dirty="0">
                <a:ln>
                  <a:noFill/>
                </a:ln>
                <a:solidFill>
                  <a:srgbClr val="404040"/>
                </a:solidFill>
                <a:effectLst/>
                <a:uLnTx/>
                <a:uFillTx/>
                <a:latin typeface="Century Gothic"/>
                <a:ea typeface="+mn-ea"/>
                <a:cs typeface="Arial" panose="020B0604020202020204" pitchFamily="34" charset="0"/>
              </a:rPr>
              <a:t>Largeur espace vert :  2 x 4.00 m</a:t>
            </a:r>
          </a:p>
          <a:p>
            <a:pPr marL="342900" marR="0" lvl="0" indent="-342900" algn="l" defTabSz="457200" rtl="0" eaLnBrk="1" fontAlgn="base" latinLnBrk="0" hangingPunct="1">
              <a:lnSpc>
                <a:spcPct val="100000"/>
              </a:lnSpc>
              <a:spcBef>
                <a:spcPts val="1000"/>
              </a:spcBef>
              <a:spcAft>
                <a:spcPct val="0"/>
              </a:spcAft>
              <a:buClr>
                <a:srgbClr val="A53010"/>
              </a:buClr>
              <a:buSzTx/>
              <a:buFont typeface="Wingdings" pitchFamily="2" charset="2"/>
              <a:buChar char="§"/>
              <a:tabLst/>
              <a:defRPr/>
            </a:pPr>
            <a:endParaRPr kumimoji="0" lang="fr-FR" sz="1400" b="0" i="0" u="none" strike="noStrike" kern="1200" cap="none" spc="0" normalizeH="0" baseline="0" noProof="0" dirty="0">
              <a:ln>
                <a:noFill/>
              </a:ln>
              <a:solidFill>
                <a:srgbClr val="404040"/>
              </a:solidFill>
              <a:effectLst/>
              <a:uLnTx/>
              <a:uFillTx/>
              <a:latin typeface="Century Gothic"/>
              <a:ea typeface="+mn-ea"/>
              <a:cs typeface="Arial" panose="020B0604020202020204" pitchFamily="34" charset="0"/>
            </a:endParaRPr>
          </a:p>
          <a:p>
            <a:pPr marL="342900" marR="0" lvl="0" indent="-342900" algn="l" defTabSz="457200" rtl="0" eaLnBrk="1" fontAlgn="base" latinLnBrk="0" hangingPunct="1">
              <a:lnSpc>
                <a:spcPct val="100000"/>
              </a:lnSpc>
              <a:spcBef>
                <a:spcPts val="1000"/>
              </a:spcBef>
              <a:spcAft>
                <a:spcPct val="0"/>
              </a:spcAft>
              <a:buClr>
                <a:srgbClr val="A53010"/>
              </a:buClr>
              <a:buSzTx/>
              <a:buFont typeface="Wingdings" pitchFamily="2" charset="2"/>
              <a:buChar char="§"/>
              <a:tabLst/>
              <a:defRPr/>
            </a:pPr>
            <a:endParaRPr kumimoji="0" lang="fr-FR" sz="1400" b="0" i="0" u="none" strike="noStrike" kern="1200" cap="none" spc="0" normalizeH="0" baseline="0" noProof="0" dirty="0">
              <a:ln>
                <a:noFill/>
              </a:ln>
              <a:solidFill>
                <a:srgbClr val="404040"/>
              </a:solidFill>
              <a:effectLst/>
              <a:uLnTx/>
              <a:uFillTx/>
              <a:latin typeface="Century Gothic"/>
              <a:ea typeface="+mn-ea"/>
              <a:cs typeface="Arial" panose="020B0604020202020204" pitchFamily="34" charset="0"/>
            </a:endParaRPr>
          </a:p>
          <a:p>
            <a:pPr marL="342900" marR="0" lvl="0" indent="-342900" algn="l" defTabSz="457200" rtl="0" eaLnBrk="1" fontAlgn="base" latinLnBrk="0" hangingPunct="1">
              <a:lnSpc>
                <a:spcPct val="100000"/>
              </a:lnSpc>
              <a:spcBef>
                <a:spcPts val="1000"/>
              </a:spcBef>
              <a:spcAft>
                <a:spcPct val="0"/>
              </a:spcAft>
              <a:buClr>
                <a:srgbClr val="A53010"/>
              </a:buClr>
              <a:buSzTx/>
              <a:buFont typeface="Wingdings" pitchFamily="2" charset="2"/>
              <a:buChar char="§"/>
              <a:tabLst/>
              <a:defRPr/>
            </a:pPr>
            <a:endParaRPr kumimoji="0" lang="fr-FR" sz="1400" b="0" i="0" u="none" strike="noStrike" kern="1200" cap="none" spc="0" normalizeH="0" baseline="0" noProof="0" dirty="0">
              <a:ln>
                <a:noFill/>
              </a:ln>
              <a:solidFill>
                <a:srgbClr val="404040"/>
              </a:solidFill>
              <a:effectLst/>
              <a:uLnTx/>
              <a:uFillTx/>
              <a:latin typeface="Century Gothic"/>
              <a:ea typeface="+mn-ea"/>
              <a:cs typeface="Arial" panose="020B0604020202020204" pitchFamily="34" charset="0"/>
            </a:endParaRPr>
          </a:p>
          <a:p>
            <a:pPr marL="342900" marR="0" lvl="0" indent="-342900" algn="l" defTabSz="457200" rtl="0" eaLnBrk="1" fontAlgn="base" latinLnBrk="0" hangingPunct="1">
              <a:lnSpc>
                <a:spcPct val="100000"/>
              </a:lnSpc>
              <a:spcBef>
                <a:spcPts val="1000"/>
              </a:spcBef>
              <a:spcAft>
                <a:spcPct val="0"/>
              </a:spcAft>
              <a:buClr>
                <a:srgbClr val="A53010"/>
              </a:buClr>
              <a:buSzTx/>
              <a:buFont typeface="Wingdings 3" pitchFamily="18" charset="2"/>
              <a:buChar char=""/>
              <a:tabLst/>
              <a:defRPr/>
            </a:pPr>
            <a:endParaRPr kumimoji="0" lang="fr-FR" sz="1400" b="0" i="0" u="none" strike="noStrike" kern="1200" cap="none" spc="0" normalizeH="0" baseline="0" noProof="0" dirty="0">
              <a:ln>
                <a:noFill/>
              </a:ln>
              <a:solidFill>
                <a:srgbClr val="404040"/>
              </a:solidFill>
              <a:effectLst/>
              <a:uLnTx/>
              <a:uFillTx/>
              <a:latin typeface="Century Gothic"/>
              <a:ea typeface="+mn-ea"/>
              <a:cs typeface="Arial" panose="020B0604020202020204" pitchFamily="34" charset="0"/>
            </a:endParaRPr>
          </a:p>
          <a:p>
            <a:pPr marL="342900" marR="0" lvl="0" indent="-342900" algn="l" defTabSz="457200" rtl="0" eaLnBrk="1" fontAlgn="base" latinLnBrk="0" hangingPunct="1">
              <a:lnSpc>
                <a:spcPct val="100000"/>
              </a:lnSpc>
              <a:spcBef>
                <a:spcPts val="1000"/>
              </a:spcBef>
              <a:spcAft>
                <a:spcPct val="0"/>
              </a:spcAft>
              <a:buClr>
                <a:srgbClr val="A53010"/>
              </a:buClr>
              <a:buSzTx/>
              <a:buFont typeface="Wingdings 3" pitchFamily="18" charset="2"/>
              <a:buChar char=""/>
              <a:tabLst/>
              <a:defRPr/>
            </a:pPr>
            <a:endParaRPr kumimoji="0" lang="fr-FR" sz="1400" b="0" i="0" u="none" strike="noStrike" kern="1200" cap="none" spc="0" normalizeH="0" baseline="0" noProof="0" dirty="0">
              <a:ln>
                <a:noFill/>
              </a:ln>
              <a:solidFill>
                <a:srgbClr val="404040"/>
              </a:solidFill>
              <a:effectLst/>
              <a:uLnTx/>
              <a:uFillTx/>
              <a:latin typeface="Century Gothic"/>
              <a:ea typeface="+mn-ea"/>
              <a:cs typeface="Arial" panose="020B0604020202020204" pitchFamily="34" charset="0"/>
            </a:endParaRPr>
          </a:p>
          <a:p>
            <a:pPr marL="342900" marR="0" lvl="0" indent="-342900" algn="l" defTabSz="457200" rtl="0" eaLnBrk="1" fontAlgn="base" latinLnBrk="0" hangingPunct="1">
              <a:lnSpc>
                <a:spcPct val="100000"/>
              </a:lnSpc>
              <a:spcBef>
                <a:spcPts val="1000"/>
              </a:spcBef>
              <a:spcAft>
                <a:spcPct val="0"/>
              </a:spcAft>
              <a:buClr>
                <a:srgbClr val="A53010"/>
              </a:buClr>
              <a:buSzTx/>
              <a:buFont typeface="Wingdings 3" pitchFamily="18" charset="2"/>
              <a:buNone/>
              <a:tabLst/>
              <a:defRPr/>
            </a:pPr>
            <a:endParaRPr kumimoji="0" lang="fr-FR" sz="1800" b="0" i="0" u="none" strike="noStrike" kern="1200" cap="none" spc="0" normalizeH="0" baseline="0" noProof="0" dirty="0">
              <a:ln>
                <a:noFill/>
              </a:ln>
              <a:solidFill>
                <a:srgbClr val="404040"/>
              </a:solidFill>
              <a:effectLst/>
              <a:uLnTx/>
              <a:uFillTx/>
              <a:latin typeface="Century Gothic"/>
              <a:ea typeface="+mn-ea"/>
              <a:cs typeface="Arial" panose="020B0604020202020204" pitchFamily="34" charset="0"/>
            </a:endParaRPr>
          </a:p>
        </p:txBody>
      </p:sp>
      <p:pic>
        <p:nvPicPr>
          <p:cNvPr id="45067" name="Picture 2">
            <a:extLst>
              <a:ext uri="{FF2B5EF4-FFF2-40B4-BE49-F238E27FC236}">
                <a16:creationId xmlns:a16="http://schemas.microsoft.com/office/drawing/2014/main" id="{9E02BF3E-2DA9-4951-82E6-639E538658F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03275" y="4086225"/>
            <a:ext cx="10806113" cy="2584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Sous-titre 6">
            <a:extLst>
              <a:ext uri="{FF2B5EF4-FFF2-40B4-BE49-F238E27FC236}">
                <a16:creationId xmlns:a16="http://schemas.microsoft.com/office/drawing/2014/main" id="{3E5691CF-FCD1-42D8-BD72-2AEFEE2264FC}"/>
              </a:ext>
            </a:extLst>
          </p:cNvPr>
          <p:cNvSpPr txBox="1">
            <a:spLocks/>
          </p:cNvSpPr>
          <p:nvPr/>
        </p:nvSpPr>
        <p:spPr bwMode="auto">
          <a:xfrm>
            <a:off x="1749425" y="676275"/>
            <a:ext cx="89154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ts val="1000"/>
              </a:spcBef>
              <a:buClr>
                <a:schemeClr val="accent1"/>
              </a:buClr>
              <a:buFont typeface="Wingdings 3" panose="05040102010807070707" pitchFamily="18" charset="2"/>
              <a:buChar char=""/>
              <a:defRPr sz="3200">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marL="0" marR="0" lvl="0" indent="0" algn="l" defTabSz="457200" rtl="0" eaLnBrk="1" fontAlgn="base" latinLnBrk="0" hangingPunct="1">
              <a:lnSpc>
                <a:spcPct val="100000"/>
              </a:lnSpc>
              <a:spcBef>
                <a:spcPts val="1000"/>
              </a:spcBef>
              <a:spcAft>
                <a:spcPct val="0"/>
              </a:spcAft>
              <a:buClr>
                <a:srgbClr val="A53010"/>
              </a:buClr>
              <a:buSzTx/>
              <a:buFont typeface="Wingdings 3" panose="05040102010807070707" pitchFamily="18" charset="2"/>
              <a:buNone/>
              <a:tabLst/>
              <a:defRPr/>
            </a:pPr>
            <a:r>
              <a:rPr kumimoji="0" lang="fr-FR" altLang="fr-FR" sz="2000" b="1" i="0" u="none" strike="noStrike" kern="1200" cap="none" spc="0" normalizeH="0" baseline="0" noProof="0">
                <a:ln>
                  <a:noFill/>
                </a:ln>
                <a:solidFill>
                  <a:srgbClr val="C00000"/>
                </a:solidFill>
                <a:effectLst/>
                <a:uLnTx/>
                <a:uFillTx/>
                <a:latin typeface="Century Gothic" panose="020B0502020202020204" pitchFamily="34" charset="0"/>
                <a:ea typeface="+mn-ea"/>
                <a:cs typeface="Arial" panose="020B0604020202020204" pitchFamily="34" charset="0"/>
              </a:rPr>
              <a:t>EXTENSION DE LA ZI HAD SOUALEM - VOIES D’ACCÈS ET PÉRIPHÉRIQUES</a:t>
            </a:r>
          </a:p>
        </p:txBody>
      </p:sp>
      <p:sp>
        <p:nvSpPr>
          <p:cNvPr id="6" name="Titre 1">
            <a:extLst>
              <a:ext uri="{FF2B5EF4-FFF2-40B4-BE49-F238E27FC236}">
                <a16:creationId xmlns:a16="http://schemas.microsoft.com/office/drawing/2014/main" id="{59E0808A-461D-49D9-B660-2AEB5031D07E}"/>
              </a:ext>
            </a:extLst>
          </p:cNvPr>
          <p:cNvSpPr txBox="1">
            <a:spLocks/>
          </p:cNvSpPr>
          <p:nvPr/>
        </p:nvSpPr>
        <p:spPr>
          <a:xfrm>
            <a:off x="1158875" y="271463"/>
            <a:ext cx="10355263" cy="415925"/>
          </a:xfrm>
          <a:prstGeom prst="rect">
            <a:avLst/>
          </a:prstGeom>
        </p:spPr>
        <p:txBody>
          <a:bodyPr>
            <a:normAutofit fontScale="97500"/>
          </a:bodyPr>
          <a:lst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marL="0" marR="0" lvl="0" indent="0" algn="ctr" defTabSz="457200" rtl="0" eaLnBrk="1" fontAlgn="auto" latinLnBrk="0" hangingPunct="1">
              <a:lnSpc>
                <a:spcPct val="100000"/>
              </a:lnSpc>
              <a:spcBef>
                <a:spcPct val="0"/>
              </a:spcBef>
              <a:spcAft>
                <a:spcPts val="0"/>
              </a:spcAft>
              <a:buClrTx/>
              <a:buSzTx/>
              <a:buFontTx/>
              <a:buNone/>
              <a:tabLst/>
              <a:defRPr/>
            </a:pPr>
            <a:r>
              <a:rPr kumimoji="0" lang="fr-FR" sz="800" b="1" i="0" u="none" strike="noStrike" kern="1200" cap="none" spc="0" normalizeH="0" baseline="0" noProof="0" dirty="0">
                <a:ln>
                  <a:noFill/>
                </a:ln>
                <a:solidFill>
                  <a:prstClr val="black">
                    <a:lumMod val="85000"/>
                    <a:lumOff val="15000"/>
                  </a:prstClr>
                </a:solidFill>
                <a:effectLst/>
                <a:uLnTx/>
                <a:uFillTx/>
                <a:latin typeface="Century Gothic"/>
                <a:ea typeface="+mj-ea"/>
                <a:cs typeface="+mj-cs"/>
              </a:rPr>
              <a:t>LA MAITRISE D’ŒUVRE DE LA REVITALISATION DES ZONES INDUSTRIELLES DE BOUZNIKA ET HAD SOUALEM ET LEURS EXTENSIONS ET LE DEVELOPPEMENT D’UNE NOUVELLE ZONE INDUSTRIELLE A SAHEL LAKHYAYTA</a:t>
            </a:r>
          </a:p>
        </p:txBody>
      </p:sp>
      <p:pic>
        <p:nvPicPr>
          <p:cNvPr id="46084" name="Image 6">
            <a:extLst>
              <a:ext uri="{FF2B5EF4-FFF2-40B4-BE49-F238E27FC236}">
                <a16:creationId xmlns:a16="http://schemas.microsoft.com/office/drawing/2014/main" id="{E07136B8-8CE2-42D9-A557-A4A3159F0088}"/>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63600" y="234950"/>
            <a:ext cx="411163" cy="452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6085" name="Espace réservé du contenu 10">
            <a:extLst>
              <a:ext uri="{FF2B5EF4-FFF2-40B4-BE49-F238E27FC236}">
                <a16:creationId xmlns:a16="http://schemas.microsoft.com/office/drawing/2014/main" id="{29E20F95-DB4F-4D60-9F12-3FC1370C4FC9}"/>
              </a:ext>
            </a:extLst>
          </p:cNvPr>
          <p:cNvSpPr>
            <a:spLocks noGrp="1"/>
          </p:cNvSpPr>
          <p:nvPr>
            <p:ph idx="1"/>
          </p:nvPr>
        </p:nvSpPr>
        <p:spPr>
          <a:xfrm>
            <a:off x="430213" y="2125663"/>
            <a:ext cx="4152900" cy="1573212"/>
          </a:xfrm>
          <a:solidFill>
            <a:schemeClr val="bg1"/>
          </a:solidFill>
        </p:spPr>
        <p:txBody>
          <a:bodyPr/>
          <a:lstStyle/>
          <a:p>
            <a:pPr eaLnBrk="1" hangingPunct="1">
              <a:buFont typeface="Wingdings 3" panose="05040102010807070707" pitchFamily="18" charset="2"/>
              <a:buNone/>
            </a:pPr>
            <a:r>
              <a:rPr lang="fr-FR" altLang="fr-FR" sz="1600" u="sng"/>
              <a:t>Structure chaussée</a:t>
            </a:r>
          </a:p>
          <a:p>
            <a:pPr eaLnBrk="1" hangingPunct="1">
              <a:buFont typeface="Wingdings 3" panose="05040102010807070707" pitchFamily="18" charset="2"/>
              <a:buNone/>
            </a:pPr>
            <a:r>
              <a:rPr lang="fr-FR" altLang="fr-FR" sz="1600" b="1"/>
              <a:t> - GNF1 = 30 cm</a:t>
            </a:r>
          </a:p>
          <a:p>
            <a:pPr eaLnBrk="1" hangingPunct="1">
              <a:buFont typeface="Wingdings 3" panose="05040102010807070707" pitchFamily="18" charset="2"/>
              <a:buNone/>
            </a:pPr>
            <a:r>
              <a:rPr lang="fr-FR" altLang="fr-FR" sz="1600" b="1"/>
              <a:t> - GBB    = 10 cm</a:t>
            </a:r>
            <a:endParaRPr lang="fr-FR" altLang="fr-FR" sz="1600" u="sng"/>
          </a:p>
          <a:p>
            <a:pPr eaLnBrk="1" hangingPunct="1">
              <a:buFont typeface="Wingdings 3" panose="05040102010807070707" pitchFamily="18" charset="2"/>
              <a:buNone/>
            </a:pPr>
            <a:r>
              <a:rPr lang="fr-FR" altLang="fr-FR" sz="1600" b="1"/>
              <a:t> - EB       = 6 cm</a:t>
            </a:r>
            <a:endParaRPr lang="fr-FR" altLang="fr-FR" sz="1600" u="sng"/>
          </a:p>
          <a:p>
            <a:pPr eaLnBrk="1" hangingPunct="1">
              <a:buFont typeface="Wingdings 3" panose="05040102010807070707" pitchFamily="18" charset="2"/>
              <a:buNone/>
            </a:pPr>
            <a:endParaRPr lang="fr-FR" altLang="fr-FR" sz="1400" b="1"/>
          </a:p>
          <a:p>
            <a:pPr eaLnBrk="1" hangingPunct="1">
              <a:buFont typeface="Wingdings 3" panose="05040102010807070707" pitchFamily="18" charset="2"/>
              <a:buNone/>
            </a:pPr>
            <a:endParaRPr lang="fr-FR" altLang="fr-FR" sz="1400"/>
          </a:p>
          <a:p>
            <a:pPr eaLnBrk="1" hangingPunct="1">
              <a:buFont typeface="Wingdings 3" panose="05040102010807070707" pitchFamily="18" charset="2"/>
              <a:buNone/>
            </a:pPr>
            <a:endParaRPr lang="fr-FR" altLang="fr-FR" sz="1400"/>
          </a:p>
          <a:p>
            <a:pPr eaLnBrk="1" hangingPunct="1">
              <a:buFont typeface="Wingdings" panose="05000000000000000000" pitchFamily="2" charset="2"/>
              <a:buChar char="§"/>
            </a:pPr>
            <a:endParaRPr lang="fr-FR" altLang="fr-FR" sz="1400"/>
          </a:p>
          <a:p>
            <a:pPr eaLnBrk="1" hangingPunct="1"/>
            <a:endParaRPr lang="fr-FR" altLang="fr-FR" sz="1400"/>
          </a:p>
          <a:p>
            <a:pPr eaLnBrk="1" hangingPunct="1"/>
            <a:endParaRPr lang="fr-FR" altLang="fr-FR" sz="1400"/>
          </a:p>
          <a:p>
            <a:pPr eaLnBrk="1" hangingPunct="1">
              <a:buFont typeface="Wingdings 3" panose="05040102010807070707" pitchFamily="18" charset="2"/>
              <a:buNone/>
            </a:pPr>
            <a:endParaRPr lang="fr-FR" altLang="fr-FR" sz="1800"/>
          </a:p>
        </p:txBody>
      </p:sp>
      <p:sp>
        <p:nvSpPr>
          <p:cNvPr id="46086" name="Espace réservé du numéro de diapositive 1">
            <a:extLst>
              <a:ext uri="{FF2B5EF4-FFF2-40B4-BE49-F238E27FC236}">
                <a16:creationId xmlns:a16="http://schemas.microsoft.com/office/drawing/2014/main" id="{2EDAF846-2C2C-411D-A1DC-8278E3A3FAA5}"/>
              </a:ext>
            </a:extLst>
          </p:cNvPr>
          <p:cNvSpPr>
            <a:spLocks noGrp="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ts val="1000"/>
              </a:spcBef>
              <a:buClr>
                <a:schemeClr val="accent1"/>
              </a:buClr>
              <a:buFont typeface="Wingdings 3" panose="05040102010807070707" pitchFamily="18" charset="2"/>
              <a:buChar char=""/>
              <a:defRPr sz="3200">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marL="0" marR="0" lvl="0" indent="0" algn="r" defTabSz="457200" rtl="0" eaLnBrk="1" fontAlgn="base" latinLnBrk="0" hangingPunct="1">
              <a:lnSpc>
                <a:spcPct val="100000"/>
              </a:lnSpc>
              <a:spcBef>
                <a:spcPct val="0"/>
              </a:spcBef>
              <a:spcAft>
                <a:spcPct val="0"/>
              </a:spcAft>
              <a:buClrTx/>
              <a:buSzTx/>
              <a:buFontTx/>
              <a:buNone/>
              <a:tabLst/>
              <a:defRPr/>
            </a:pPr>
            <a:fld id="{CF9AC77B-09C1-480A-92C6-7D5EE1410DCD}" type="slidenum">
              <a:rPr kumimoji="0" lang="en-US" altLang="fr-FR" sz="2000" b="0" i="0" u="none" strike="noStrike" kern="1200" cap="none" spc="0" normalizeH="0" baseline="0" noProof="0" smtClean="0">
                <a:ln>
                  <a:noFill/>
                </a:ln>
                <a:solidFill>
                  <a:srgbClr val="FEFFFF"/>
                </a:solidFill>
                <a:effectLst/>
                <a:uLnTx/>
                <a:uFillTx/>
                <a:latin typeface="Century Gothic" panose="020B0502020202020204" pitchFamily="34" charset="0"/>
                <a:ea typeface="+mn-ea"/>
                <a:cs typeface="Arial" panose="020B0604020202020204" pitchFamily="34" charset="0"/>
              </a:rPr>
              <a:pPr marL="0" marR="0" lvl="0" indent="0" algn="r" defTabSz="457200" rtl="0" eaLnBrk="1" fontAlgn="base" latinLnBrk="0" hangingPunct="1">
                <a:lnSpc>
                  <a:spcPct val="100000"/>
                </a:lnSpc>
                <a:spcBef>
                  <a:spcPct val="0"/>
                </a:spcBef>
                <a:spcAft>
                  <a:spcPct val="0"/>
                </a:spcAft>
                <a:buClrTx/>
                <a:buSzTx/>
                <a:buFontTx/>
                <a:buNone/>
                <a:tabLst/>
                <a:defRPr/>
              </a:pPr>
              <a:t>26</a:t>
            </a:fld>
            <a:endParaRPr kumimoji="0" lang="en-US" altLang="fr-FR" sz="2000" b="0" i="0" u="none" strike="noStrike" kern="1200" cap="none" spc="0" normalizeH="0" baseline="0" noProof="0">
              <a:ln>
                <a:noFill/>
              </a:ln>
              <a:solidFill>
                <a:srgbClr val="FEFFFF"/>
              </a:solidFill>
              <a:effectLst/>
              <a:uLnTx/>
              <a:uFillTx/>
              <a:latin typeface="Century Gothic" panose="020B0502020202020204" pitchFamily="34" charset="0"/>
              <a:ea typeface="+mn-ea"/>
              <a:cs typeface="Arial" panose="020B0604020202020204" pitchFamily="34" charset="0"/>
            </a:endParaRPr>
          </a:p>
        </p:txBody>
      </p:sp>
      <p:sp>
        <p:nvSpPr>
          <p:cNvPr id="46087" name="Sous-titre 6">
            <a:extLst>
              <a:ext uri="{FF2B5EF4-FFF2-40B4-BE49-F238E27FC236}">
                <a16:creationId xmlns:a16="http://schemas.microsoft.com/office/drawing/2014/main" id="{1ADE71DD-0093-4EEF-B890-42FBC6F55641}"/>
              </a:ext>
            </a:extLst>
          </p:cNvPr>
          <p:cNvSpPr txBox="1">
            <a:spLocks/>
          </p:cNvSpPr>
          <p:nvPr/>
        </p:nvSpPr>
        <p:spPr bwMode="auto">
          <a:xfrm>
            <a:off x="1790700" y="1162050"/>
            <a:ext cx="89154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ts val="1000"/>
              </a:spcBef>
              <a:buClr>
                <a:schemeClr val="accent1"/>
              </a:buClr>
              <a:buFont typeface="Wingdings 3" panose="05040102010807070707" pitchFamily="18" charset="2"/>
              <a:buChar char=""/>
              <a:defRPr sz="3200">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marL="0" marR="0" lvl="0" indent="0" algn="l" defTabSz="457200" rtl="0" eaLnBrk="1" fontAlgn="base" latinLnBrk="0" hangingPunct="1">
              <a:lnSpc>
                <a:spcPct val="100000"/>
              </a:lnSpc>
              <a:spcBef>
                <a:spcPts val="1000"/>
              </a:spcBef>
              <a:spcAft>
                <a:spcPct val="0"/>
              </a:spcAft>
              <a:buClr>
                <a:srgbClr val="A53010"/>
              </a:buClr>
              <a:buSzTx/>
              <a:buFont typeface="Wingdings 3" panose="05040102010807070707" pitchFamily="18" charset="2"/>
              <a:buNone/>
              <a:tabLst/>
              <a:defRPr/>
            </a:pPr>
            <a:r>
              <a:rPr kumimoji="0" lang="fr-FR" altLang="fr-FR" sz="1800" b="1" i="0" u="none" strike="noStrike" kern="1200" cap="none" spc="0" normalizeH="0" baseline="0" noProof="0">
                <a:ln>
                  <a:noFill/>
                </a:ln>
                <a:solidFill>
                  <a:srgbClr val="00B050"/>
                </a:solidFill>
                <a:effectLst/>
                <a:uLnTx/>
                <a:uFillTx/>
                <a:latin typeface="Century Gothic" panose="020B0502020202020204" pitchFamily="34" charset="0"/>
                <a:ea typeface="+mn-ea"/>
                <a:cs typeface="Arial" panose="020B0604020202020204" pitchFamily="34" charset="0"/>
              </a:rPr>
              <a:t>b/ VOIES CENTRALE ET  PERIPHERIQUES</a:t>
            </a:r>
          </a:p>
        </p:txBody>
      </p:sp>
      <p:sp>
        <p:nvSpPr>
          <p:cNvPr id="46088" name="Rectangle 10">
            <a:extLst>
              <a:ext uri="{FF2B5EF4-FFF2-40B4-BE49-F238E27FC236}">
                <a16:creationId xmlns:a16="http://schemas.microsoft.com/office/drawing/2014/main" id="{78794696-83E7-4FFA-A863-8D65FDF28124}"/>
              </a:ext>
            </a:extLst>
          </p:cNvPr>
          <p:cNvSpPr>
            <a:spLocks noChangeArrowheads="1"/>
          </p:cNvSpPr>
          <p:nvPr/>
        </p:nvSpPr>
        <p:spPr bwMode="auto">
          <a:xfrm>
            <a:off x="415925" y="3895725"/>
            <a:ext cx="11609388" cy="3683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ts val="1000"/>
              </a:spcBef>
              <a:buClr>
                <a:schemeClr val="accent1"/>
              </a:buClr>
              <a:buFont typeface="Wingdings 3" panose="05040102010807070707" pitchFamily="18" charset="2"/>
              <a:buChar char=""/>
              <a:defRPr sz="3200">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marL="0" marR="0" lvl="0" indent="0" algn="l" defTabSz="457200" rtl="0" eaLnBrk="1" fontAlgn="base" latinLnBrk="0" hangingPunct="1">
              <a:lnSpc>
                <a:spcPct val="100000"/>
              </a:lnSpc>
              <a:spcBef>
                <a:spcPct val="0"/>
              </a:spcBef>
              <a:spcAft>
                <a:spcPct val="0"/>
              </a:spcAft>
              <a:buClrTx/>
              <a:buSzTx/>
              <a:buFontTx/>
              <a:buNone/>
              <a:tabLst/>
              <a:defRPr/>
            </a:pPr>
            <a:r>
              <a:rPr kumimoji="0" lang="fr-FR" altLang="fr-FR" sz="1800" b="0" i="0" u="none" strike="noStrike" kern="1200" cap="none" spc="0" normalizeH="0" baseline="0" noProof="0">
                <a:ln>
                  <a:noFill/>
                </a:ln>
                <a:solidFill>
                  <a:srgbClr val="FF0000"/>
                </a:solidFill>
                <a:effectLst/>
                <a:uLnTx/>
                <a:uFillTx/>
                <a:latin typeface="Arial" panose="020B0604020202020204" pitchFamily="34" charset="0"/>
                <a:ea typeface="+mn-ea"/>
                <a:cs typeface="Arial" panose="020B0604020202020204" pitchFamily="34" charset="0"/>
              </a:rPr>
              <a:t>                                                                          </a:t>
            </a:r>
            <a:r>
              <a:rPr kumimoji="0" lang="fr-FR" altLang="fr-FR" sz="1800" b="0" i="0" u="sng" strike="noStrike" kern="1200" cap="none" spc="0" normalizeH="0" baseline="0" noProof="0">
                <a:ln>
                  <a:noFill/>
                </a:ln>
                <a:solidFill>
                  <a:srgbClr val="FF0000"/>
                </a:solidFill>
                <a:effectLst/>
                <a:uLnTx/>
                <a:uFillTx/>
                <a:latin typeface="Arial" panose="020B0604020202020204" pitchFamily="34" charset="0"/>
                <a:ea typeface="+mn-ea"/>
                <a:cs typeface="Arial" panose="020B0604020202020204" pitchFamily="34" charset="0"/>
              </a:rPr>
              <a:t>Profil en travers type</a:t>
            </a:r>
          </a:p>
        </p:txBody>
      </p:sp>
      <p:sp>
        <p:nvSpPr>
          <p:cNvPr id="12" name="Espace réservé du contenu 10">
            <a:extLst>
              <a:ext uri="{FF2B5EF4-FFF2-40B4-BE49-F238E27FC236}">
                <a16:creationId xmlns:a16="http://schemas.microsoft.com/office/drawing/2014/main" id="{D7C36E98-1437-437B-84E0-23A49012030C}"/>
              </a:ext>
            </a:extLst>
          </p:cNvPr>
          <p:cNvSpPr txBox="1">
            <a:spLocks/>
          </p:cNvSpPr>
          <p:nvPr/>
        </p:nvSpPr>
        <p:spPr bwMode="auto">
          <a:xfrm>
            <a:off x="6427788" y="2063750"/>
            <a:ext cx="5597525" cy="1593850"/>
          </a:xfrm>
          <a:prstGeom prst="rect">
            <a:avLst/>
          </a:prstGeom>
          <a:solidFill>
            <a:schemeClr val="bg1"/>
          </a:solidFill>
          <a:ln w="9525">
            <a:noFill/>
            <a:miter lim="800000"/>
            <a:headEnd/>
            <a:tailEnd/>
          </a:ln>
        </p:spPr>
        <p:txBody>
          <a:bodyPr/>
          <a:lstStyle/>
          <a:p>
            <a:pPr marL="342900" marR="0" lvl="0" indent="-342900" algn="l" defTabSz="457200" rtl="0" eaLnBrk="1" fontAlgn="base" latinLnBrk="0" hangingPunct="1">
              <a:lnSpc>
                <a:spcPct val="100000"/>
              </a:lnSpc>
              <a:spcBef>
                <a:spcPts val="1000"/>
              </a:spcBef>
              <a:spcAft>
                <a:spcPct val="0"/>
              </a:spcAft>
              <a:buClr>
                <a:srgbClr val="A53010"/>
              </a:buClr>
              <a:buSzTx/>
              <a:buFont typeface="Wingdings 3" pitchFamily="18" charset="2"/>
              <a:buNone/>
              <a:tabLst/>
              <a:defRPr/>
            </a:pPr>
            <a:r>
              <a:rPr kumimoji="0" lang="fr-FR" sz="1600" b="0" i="0" u="sng" strike="noStrike" kern="1200" cap="none" spc="0" normalizeH="0" baseline="0" noProof="0" dirty="0">
                <a:ln>
                  <a:noFill/>
                </a:ln>
                <a:solidFill>
                  <a:srgbClr val="404040"/>
                </a:solidFill>
                <a:effectLst/>
                <a:uLnTx/>
                <a:uFillTx/>
                <a:latin typeface="Century Gothic"/>
                <a:ea typeface="+mn-ea"/>
                <a:cs typeface="Arial" panose="020B0604020202020204" pitchFamily="34" charset="0"/>
              </a:rPr>
              <a:t>Structure  trottoir                                                        </a:t>
            </a:r>
          </a:p>
          <a:p>
            <a:pPr marL="342900" marR="0" lvl="0" indent="-342900" algn="l" defTabSz="457200" rtl="0" eaLnBrk="1" fontAlgn="base" latinLnBrk="0" hangingPunct="1">
              <a:lnSpc>
                <a:spcPct val="100000"/>
              </a:lnSpc>
              <a:spcBef>
                <a:spcPts val="1000"/>
              </a:spcBef>
              <a:spcAft>
                <a:spcPct val="0"/>
              </a:spcAft>
              <a:buClr>
                <a:srgbClr val="A53010"/>
              </a:buClr>
              <a:buSzTx/>
              <a:buFont typeface="Wingdings 3" pitchFamily="18" charset="2"/>
              <a:buNone/>
              <a:tabLst/>
              <a:defRPr/>
            </a:pPr>
            <a:r>
              <a:rPr kumimoji="0" lang="fr-FR" sz="1600" b="1" i="0" u="none" strike="noStrike" kern="1200" cap="none" spc="0" normalizeH="0" baseline="0" noProof="0" dirty="0">
                <a:ln>
                  <a:noFill/>
                </a:ln>
                <a:solidFill>
                  <a:srgbClr val="404040"/>
                </a:solidFill>
                <a:effectLst/>
                <a:uLnTx/>
                <a:uFillTx/>
                <a:latin typeface="Century Gothic"/>
                <a:ea typeface="+mn-ea"/>
                <a:cs typeface="Arial" panose="020B0604020202020204" pitchFamily="34" charset="0"/>
              </a:rPr>
              <a:t>- GNA   = 15 cm</a:t>
            </a:r>
          </a:p>
          <a:p>
            <a:pPr marL="342900" marR="0" lvl="0" indent="-342900" algn="l" defTabSz="457200" rtl="0" eaLnBrk="1" fontAlgn="base" latinLnBrk="0" hangingPunct="1">
              <a:lnSpc>
                <a:spcPct val="100000"/>
              </a:lnSpc>
              <a:spcBef>
                <a:spcPts val="1000"/>
              </a:spcBef>
              <a:spcAft>
                <a:spcPct val="0"/>
              </a:spcAft>
              <a:buClr>
                <a:srgbClr val="A53010"/>
              </a:buClr>
              <a:buSzTx/>
              <a:buFont typeface="Wingdings 3" pitchFamily="18" charset="2"/>
              <a:buNone/>
              <a:tabLst/>
              <a:defRPr/>
            </a:pPr>
            <a:r>
              <a:rPr kumimoji="0" lang="fr-FR" sz="1600" b="1" i="0" u="none" strike="noStrike" kern="1200" cap="none" spc="0" normalizeH="0" baseline="0" noProof="0" dirty="0">
                <a:ln>
                  <a:noFill/>
                </a:ln>
                <a:solidFill>
                  <a:srgbClr val="404040"/>
                </a:solidFill>
                <a:effectLst/>
                <a:uLnTx/>
                <a:uFillTx/>
                <a:latin typeface="Century Gothic"/>
                <a:ea typeface="+mn-ea"/>
                <a:cs typeface="Arial" panose="020B0604020202020204" pitchFamily="34" charset="0"/>
              </a:rPr>
              <a:t>- béton = 10 cm</a:t>
            </a:r>
          </a:p>
          <a:p>
            <a:pPr marL="342900" marR="0" lvl="0" indent="-342900" algn="l" defTabSz="457200" rtl="0" eaLnBrk="1" fontAlgn="base" latinLnBrk="0" hangingPunct="1">
              <a:lnSpc>
                <a:spcPct val="100000"/>
              </a:lnSpc>
              <a:spcBef>
                <a:spcPts val="1000"/>
              </a:spcBef>
              <a:spcAft>
                <a:spcPct val="0"/>
              </a:spcAft>
              <a:buClr>
                <a:srgbClr val="A53010"/>
              </a:buClr>
              <a:buSzTx/>
              <a:buFont typeface="Wingdings 3" pitchFamily="18" charset="2"/>
              <a:buNone/>
              <a:tabLst/>
              <a:defRPr/>
            </a:pPr>
            <a:endParaRPr kumimoji="0" lang="fr-FR" sz="1400" b="1" i="0" u="none" strike="noStrike" kern="1200" cap="none" spc="0" normalizeH="0" baseline="0" noProof="0" dirty="0">
              <a:ln>
                <a:noFill/>
              </a:ln>
              <a:solidFill>
                <a:srgbClr val="404040"/>
              </a:solidFill>
              <a:effectLst/>
              <a:uLnTx/>
              <a:uFillTx/>
              <a:latin typeface="Century Gothic"/>
              <a:ea typeface="+mn-ea"/>
              <a:cs typeface="Arial" panose="020B0604020202020204" pitchFamily="34" charset="0"/>
            </a:endParaRPr>
          </a:p>
          <a:p>
            <a:pPr marL="342900" marR="0" lvl="0" indent="-342900" algn="l" defTabSz="457200" rtl="0" eaLnBrk="1" fontAlgn="base" latinLnBrk="0" hangingPunct="1">
              <a:lnSpc>
                <a:spcPct val="100000"/>
              </a:lnSpc>
              <a:spcBef>
                <a:spcPts val="1000"/>
              </a:spcBef>
              <a:spcAft>
                <a:spcPct val="0"/>
              </a:spcAft>
              <a:buClr>
                <a:srgbClr val="A53010"/>
              </a:buClr>
              <a:buSzTx/>
              <a:buFont typeface="Wingdings 3" pitchFamily="18" charset="2"/>
              <a:buNone/>
              <a:tabLst/>
              <a:defRPr/>
            </a:pPr>
            <a:endParaRPr kumimoji="0" lang="fr-FR" sz="1400" b="0" i="0" u="none" strike="noStrike" kern="1200" cap="none" spc="0" normalizeH="0" baseline="0" noProof="0" dirty="0">
              <a:ln>
                <a:noFill/>
              </a:ln>
              <a:solidFill>
                <a:srgbClr val="404040"/>
              </a:solidFill>
              <a:effectLst/>
              <a:uLnTx/>
              <a:uFillTx/>
              <a:latin typeface="Century Gothic"/>
              <a:ea typeface="+mn-ea"/>
              <a:cs typeface="Arial" panose="020B0604020202020204" pitchFamily="34" charset="0"/>
            </a:endParaRPr>
          </a:p>
          <a:p>
            <a:pPr marL="342900" marR="0" lvl="0" indent="-342900" algn="l" defTabSz="457200" rtl="0" eaLnBrk="1" fontAlgn="base" latinLnBrk="0" hangingPunct="1">
              <a:lnSpc>
                <a:spcPct val="100000"/>
              </a:lnSpc>
              <a:spcBef>
                <a:spcPts val="1000"/>
              </a:spcBef>
              <a:spcAft>
                <a:spcPct val="0"/>
              </a:spcAft>
              <a:buClr>
                <a:srgbClr val="A53010"/>
              </a:buClr>
              <a:buSzTx/>
              <a:buFont typeface="Wingdings 3" pitchFamily="18" charset="2"/>
              <a:buNone/>
              <a:tabLst/>
              <a:defRPr/>
            </a:pPr>
            <a:endParaRPr kumimoji="0" lang="fr-FR" sz="1400" b="0" i="0" u="none" strike="noStrike" kern="1200" cap="none" spc="0" normalizeH="0" baseline="0" noProof="0" dirty="0">
              <a:ln>
                <a:noFill/>
              </a:ln>
              <a:solidFill>
                <a:srgbClr val="404040"/>
              </a:solidFill>
              <a:effectLst/>
              <a:uLnTx/>
              <a:uFillTx/>
              <a:latin typeface="Century Gothic"/>
              <a:ea typeface="+mn-ea"/>
              <a:cs typeface="Arial" panose="020B0604020202020204" pitchFamily="34" charset="0"/>
            </a:endParaRPr>
          </a:p>
          <a:p>
            <a:pPr marL="342900" marR="0" lvl="0" indent="-342900" algn="l" defTabSz="457200" rtl="0" eaLnBrk="1" fontAlgn="base" latinLnBrk="0" hangingPunct="1">
              <a:lnSpc>
                <a:spcPct val="100000"/>
              </a:lnSpc>
              <a:spcBef>
                <a:spcPts val="1000"/>
              </a:spcBef>
              <a:spcAft>
                <a:spcPct val="0"/>
              </a:spcAft>
              <a:buClr>
                <a:srgbClr val="A53010"/>
              </a:buClr>
              <a:buSzTx/>
              <a:buFont typeface="Wingdings" pitchFamily="2" charset="2"/>
              <a:buChar char="§"/>
              <a:tabLst/>
              <a:defRPr/>
            </a:pPr>
            <a:endParaRPr kumimoji="0" lang="fr-FR" sz="1400" b="0" i="0" u="none" strike="noStrike" kern="1200" cap="none" spc="0" normalizeH="0" baseline="0" noProof="0" dirty="0">
              <a:ln>
                <a:noFill/>
              </a:ln>
              <a:solidFill>
                <a:srgbClr val="404040"/>
              </a:solidFill>
              <a:effectLst/>
              <a:uLnTx/>
              <a:uFillTx/>
              <a:latin typeface="Century Gothic"/>
              <a:ea typeface="+mn-ea"/>
              <a:cs typeface="Arial" panose="020B0604020202020204" pitchFamily="34" charset="0"/>
            </a:endParaRPr>
          </a:p>
          <a:p>
            <a:pPr marL="342900" marR="0" lvl="0" indent="-342900" algn="l" defTabSz="457200" rtl="0" eaLnBrk="1" fontAlgn="base" latinLnBrk="0" hangingPunct="1">
              <a:lnSpc>
                <a:spcPct val="100000"/>
              </a:lnSpc>
              <a:spcBef>
                <a:spcPts val="1000"/>
              </a:spcBef>
              <a:spcAft>
                <a:spcPct val="0"/>
              </a:spcAft>
              <a:buClr>
                <a:srgbClr val="A53010"/>
              </a:buClr>
              <a:buSzTx/>
              <a:buFont typeface="Wingdings 3" pitchFamily="18" charset="2"/>
              <a:buChar char=""/>
              <a:tabLst/>
              <a:defRPr/>
            </a:pPr>
            <a:endParaRPr kumimoji="0" lang="fr-FR" sz="1400" b="0" i="0" u="none" strike="noStrike" kern="1200" cap="none" spc="0" normalizeH="0" baseline="0" noProof="0" dirty="0">
              <a:ln>
                <a:noFill/>
              </a:ln>
              <a:solidFill>
                <a:srgbClr val="404040"/>
              </a:solidFill>
              <a:effectLst/>
              <a:uLnTx/>
              <a:uFillTx/>
              <a:latin typeface="Century Gothic"/>
              <a:ea typeface="+mn-ea"/>
              <a:cs typeface="Arial" panose="020B0604020202020204" pitchFamily="34" charset="0"/>
            </a:endParaRPr>
          </a:p>
          <a:p>
            <a:pPr marL="342900" marR="0" lvl="0" indent="-342900" algn="l" defTabSz="457200" rtl="0" eaLnBrk="1" fontAlgn="base" latinLnBrk="0" hangingPunct="1">
              <a:lnSpc>
                <a:spcPct val="100000"/>
              </a:lnSpc>
              <a:spcBef>
                <a:spcPts val="1000"/>
              </a:spcBef>
              <a:spcAft>
                <a:spcPct val="0"/>
              </a:spcAft>
              <a:buClr>
                <a:srgbClr val="A53010"/>
              </a:buClr>
              <a:buSzTx/>
              <a:buFont typeface="Wingdings 3" pitchFamily="18" charset="2"/>
              <a:buChar char=""/>
              <a:tabLst/>
              <a:defRPr/>
            </a:pPr>
            <a:endParaRPr kumimoji="0" lang="fr-FR" sz="1400" b="0" i="0" u="none" strike="noStrike" kern="1200" cap="none" spc="0" normalizeH="0" baseline="0" noProof="0" dirty="0">
              <a:ln>
                <a:noFill/>
              </a:ln>
              <a:solidFill>
                <a:srgbClr val="404040"/>
              </a:solidFill>
              <a:effectLst/>
              <a:uLnTx/>
              <a:uFillTx/>
              <a:latin typeface="Century Gothic"/>
              <a:ea typeface="+mn-ea"/>
              <a:cs typeface="Arial" panose="020B0604020202020204" pitchFamily="34" charset="0"/>
            </a:endParaRPr>
          </a:p>
          <a:p>
            <a:pPr marL="342900" marR="0" lvl="0" indent="-342900" algn="l" defTabSz="457200" rtl="0" eaLnBrk="1" fontAlgn="base" latinLnBrk="0" hangingPunct="1">
              <a:lnSpc>
                <a:spcPct val="100000"/>
              </a:lnSpc>
              <a:spcBef>
                <a:spcPts val="1000"/>
              </a:spcBef>
              <a:spcAft>
                <a:spcPct val="0"/>
              </a:spcAft>
              <a:buClr>
                <a:srgbClr val="A53010"/>
              </a:buClr>
              <a:buSzTx/>
              <a:buFont typeface="Wingdings 3" pitchFamily="18" charset="2"/>
              <a:buNone/>
              <a:tabLst/>
              <a:defRPr/>
            </a:pPr>
            <a:endParaRPr kumimoji="0" lang="fr-FR" sz="1800" b="0" i="0" u="none" strike="noStrike" kern="1200" cap="none" spc="0" normalizeH="0" baseline="0" noProof="0" dirty="0">
              <a:ln>
                <a:noFill/>
              </a:ln>
              <a:solidFill>
                <a:srgbClr val="404040"/>
              </a:solidFill>
              <a:effectLst/>
              <a:uLnTx/>
              <a:uFillTx/>
              <a:latin typeface="Century Gothic"/>
              <a:ea typeface="+mn-ea"/>
              <a:cs typeface="Arial" panose="020B0604020202020204" pitchFamily="34" charset="0"/>
            </a:endParaRPr>
          </a:p>
        </p:txBody>
      </p:sp>
      <p:sp>
        <p:nvSpPr>
          <p:cNvPr id="13" name="Espace réservé du contenu 10">
            <a:extLst>
              <a:ext uri="{FF2B5EF4-FFF2-40B4-BE49-F238E27FC236}">
                <a16:creationId xmlns:a16="http://schemas.microsoft.com/office/drawing/2014/main" id="{9547F1FD-94DD-488A-94D3-65C5198ABDF1}"/>
              </a:ext>
            </a:extLst>
          </p:cNvPr>
          <p:cNvSpPr txBox="1">
            <a:spLocks/>
          </p:cNvSpPr>
          <p:nvPr/>
        </p:nvSpPr>
        <p:spPr bwMode="auto">
          <a:xfrm>
            <a:off x="471488" y="1612900"/>
            <a:ext cx="11553825" cy="395288"/>
          </a:xfrm>
          <a:prstGeom prst="rect">
            <a:avLst/>
          </a:prstGeom>
          <a:solidFill>
            <a:schemeClr val="bg1"/>
          </a:solidFill>
          <a:ln w="9525">
            <a:noFill/>
            <a:miter lim="800000"/>
            <a:headEnd/>
            <a:tailEnd/>
          </a:ln>
        </p:spPr>
        <p:txBody>
          <a:bodyPr/>
          <a:lstStyle/>
          <a:p>
            <a:pPr marL="342900" marR="0" lvl="0" indent="-342900" algn="l" defTabSz="457200" rtl="0" eaLnBrk="1" fontAlgn="base" latinLnBrk="0" hangingPunct="1">
              <a:lnSpc>
                <a:spcPct val="100000"/>
              </a:lnSpc>
              <a:spcBef>
                <a:spcPts val="1000"/>
              </a:spcBef>
              <a:spcAft>
                <a:spcPct val="0"/>
              </a:spcAft>
              <a:buClr>
                <a:srgbClr val="A53010"/>
              </a:buClr>
              <a:buSzTx/>
              <a:buFont typeface="Wingdings 3" pitchFamily="18" charset="2"/>
              <a:buChar char=""/>
              <a:tabLst/>
              <a:defRPr/>
            </a:pPr>
            <a:r>
              <a:rPr kumimoji="0" lang="fr-FR" sz="1600" b="1" i="0" u="none" strike="noStrike" kern="1200" cap="none" spc="0" normalizeH="0" baseline="0" noProof="0" dirty="0">
                <a:ln>
                  <a:noFill/>
                </a:ln>
                <a:solidFill>
                  <a:srgbClr val="404040"/>
                </a:solidFill>
                <a:effectLst/>
                <a:uLnTx/>
                <a:uFillTx/>
                <a:latin typeface="Arial" charset="0"/>
                <a:ea typeface="+mn-ea"/>
                <a:cs typeface="Arial" charset="0"/>
              </a:rPr>
              <a:t>Voie Est</a:t>
            </a:r>
          </a:p>
          <a:p>
            <a:pPr marL="342900" marR="0" lvl="0" indent="-342900" algn="l" defTabSz="457200" rtl="0" eaLnBrk="1" fontAlgn="base" latinLnBrk="0" hangingPunct="1">
              <a:lnSpc>
                <a:spcPct val="100000"/>
              </a:lnSpc>
              <a:spcBef>
                <a:spcPts val="1000"/>
              </a:spcBef>
              <a:spcAft>
                <a:spcPct val="0"/>
              </a:spcAft>
              <a:buClr>
                <a:srgbClr val="A53010"/>
              </a:buClr>
              <a:buSzTx/>
              <a:buFont typeface="Wingdings 3" pitchFamily="18" charset="2"/>
              <a:buNone/>
              <a:tabLst/>
              <a:defRPr/>
            </a:pPr>
            <a:endParaRPr kumimoji="0" lang="fr-FR" sz="1400" b="1" i="0" u="none" strike="noStrike" kern="1200" cap="none" spc="0" normalizeH="0" baseline="0" noProof="0" dirty="0">
              <a:ln>
                <a:noFill/>
              </a:ln>
              <a:solidFill>
                <a:srgbClr val="404040"/>
              </a:solidFill>
              <a:effectLst/>
              <a:uLnTx/>
              <a:uFillTx/>
              <a:latin typeface="Century Gothic"/>
              <a:ea typeface="+mn-ea"/>
              <a:cs typeface="Arial" panose="020B0604020202020204" pitchFamily="34" charset="0"/>
            </a:endParaRPr>
          </a:p>
          <a:p>
            <a:pPr marL="342900" marR="0" lvl="0" indent="-342900" algn="l" defTabSz="457200" rtl="0" eaLnBrk="1" fontAlgn="base" latinLnBrk="0" hangingPunct="1">
              <a:lnSpc>
                <a:spcPct val="100000"/>
              </a:lnSpc>
              <a:spcBef>
                <a:spcPts val="1000"/>
              </a:spcBef>
              <a:spcAft>
                <a:spcPct val="0"/>
              </a:spcAft>
              <a:buClr>
                <a:srgbClr val="A53010"/>
              </a:buClr>
              <a:buSzTx/>
              <a:buFont typeface="Wingdings 3" pitchFamily="18" charset="2"/>
              <a:buNone/>
              <a:tabLst/>
              <a:defRPr/>
            </a:pPr>
            <a:endParaRPr kumimoji="0" lang="fr-FR" sz="1400" b="0" i="0" u="none" strike="noStrike" kern="1200" cap="none" spc="0" normalizeH="0" baseline="0" noProof="0" dirty="0">
              <a:ln>
                <a:noFill/>
              </a:ln>
              <a:solidFill>
                <a:srgbClr val="404040"/>
              </a:solidFill>
              <a:effectLst/>
              <a:uLnTx/>
              <a:uFillTx/>
              <a:latin typeface="Century Gothic"/>
              <a:ea typeface="+mn-ea"/>
              <a:cs typeface="Arial" panose="020B0604020202020204" pitchFamily="34" charset="0"/>
            </a:endParaRPr>
          </a:p>
          <a:p>
            <a:pPr marL="342900" marR="0" lvl="0" indent="-342900" algn="l" defTabSz="457200" rtl="0" eaLnBrk="1" fontAlgn="base" latinLnBrk="0" hangingPunct="1">
              <a:lnSpc>
                <a:spcPct val="100000"/>
              </a:lnSpc>
              <a:spcBef>
                <a:spcPts val="1000"/>
              </a:spcBef>
              <a:spcAft>
                <a:spcPct val="0"/>
              </a:spcAft>
              <a:buClr>
                <a:srgbClr val="A53010"/>
              </a:buClr>
              <a:buSzTx/>
              <a:buFontTx/>
              <a:buNone/>
              <a:tabLst/>
              <a:defRPr/>
            </a:pPr>
            <a:endParaRPr kumimoji="0" lang="fr-FR" sz="1400" b="0" i="0" u="none" strike="noStrike" kern="1200" cap="none" spc="0" normalizeH="0" baseline="0" noProof="0" dirty="0">
              <a:ln>
                <a:noFill/>
              </a:ln>
              <a:solidFill>
                <a:srgbClr val="404040"/>
              </a:solidFill>
              <a:effectLst/>
              <a:uLnTx/>
              <a:uFillTx/>
              <a:latin typeface="Century Gothic"/>
              <a:ea typeface="+mn-ea"/>
              <a:cs typeface="Arial" panose="020B0604020202020204" pitchFamily="34" charset="0"/>
            </a:endParaRPr>
          </a:p>
          <a:p>
            <a:pPr marL="342900" marR="0" lvl="0" indent="-342900" algn="l" defTabSz="457200" rtl="0" eaLnBrk="1" fontAlgn="base" latinLnBrk="0" hangingPunct="1">
              <a:lnSpc>
                <a:spcPct val="100000"/>
              </a:lnSpc>
              <a:spcBef>
                <a:spcPts val="1000"/>
              </a:spcBef>
              <a:spcAft>
                <a:spcPct val="0"/>
              </a:spcAft>
              <a:buClr>
                <a:srgbClr val="A53010"/>
              </a:buClr>
              <a:buSzTx/>
              <a:buFont typeface="Wingdings 3" pitchFamily="18" charset="2"/>
              <a:buChar char=""/>
              <a:tabLst/>
              <a:defRPr/>
            </a:pPr>
            <a:endParaRPr kumimoji="0" lang="fr-FR" sz="1400" b="0" i="0" u="none" strike="noStrike" kern="1200" cap="none" spc="0" normalizeH="0" baseline="0" noProof="0" dirty="0">
              <a:ln>
                <a:noFill/>
              </a:ln>
              <a:solidFill>
                <a:srgbClr val="404040"/>
              </a:solidFill>
              <a:effectLst/>
              <a:uLnTx/>
              <a:uFillTx/>
              <a:latin typeface="Century Gothic"/>
              <a:ea typeface="+mn-ea"/>
              <a:cs typeface="Arial" panose="020B0604020202020204" pitchFamily="34" charset="0"/>
            </a:endParaRPr>
          </a:p>
          <a:p>
            <a:pPr marL="342900" marR="0" lvl="0" indent="-342900" algn="l" defTabSz="457200" rtl="0" eaLnBrk="1" fontAlgn="base" latinLnBrk="0" hangingPunct="1">
              <a:lnSpc>
                <a:spcPct val="100000"/>
              </a:lnSpc>
              <a:spcBef>
                <a:spcPts val="1000"/>
              </a:spcBef>
              <a:spcAft>
                <a:spcPct val="0"/>
              </a:spcAft>
              <a:buClr>
                <a:srgbClr val="A53010"/>
              </a:buClr>
              <a:buSzTx/>
              <a:buFont typeface="Wingdings 3" pitchFamily="18" charset="2"/>
              <a:buChar char=""/>
              <a:tabLst/>
              <a:defRPr/>
            </a:pPr>
            <a:endParaRPr kumimoji="0" lang="fr-FR" sz="1400" b="0" i="0" u="none" strike="noStrike" kern="1200" cap="none" spc="0" normalizeH="0" baseline="0" noProof="0" dirty="0">
              <a:ln>
                <a:noFill/>
              </a:ln>
              <a:solidFill>
                <a:srgbClr val="404040"/>
              </a:solidFill>
              <a:effectLst/>
              <a:uLnTx/>
              <a:uFillTx/>
              <a:latin typeface="Century Gothic"/>
              <a:ea typeface="+mn-ea"/>
              <a:cs typeface="Arial" panose="020B0604020202020204" pitchFamily="34" charset="0"/>
            </a:endParaRPr>
          </a:p>
          <a:p>
            <a:pPr marL="342900" marR="0" lvl="0" indent="-342900" algn="l" defTabSz="457200" rtl="0" eaLnBrk="1" fontAlgn="base" latinLnBrk="0" hangingPunct="1">
              <a:lnSpc>
                <a:spcPct val="100000"/>
              </a:lnSpc>
              <a:spcBef>
                <a:spcPts val="1000"/>
              </a:spcBef>
              <a:spcAft>
                <a:spcPct val="0"/>
              </a:spcAft>
              <a:buClr>
                <a:srgbClr val="A53010"/>
              </a:buClr>
              <a:buSzTx/>
              <a:buFont typeface="Wingdings 3" pitchFamily="18" charset="2"/>
              <a:buNone/>
              <a:tabLst/>
              <a:defRPr/>
            </a:pPr>
            <a:endParaRPr kumimoji="0" lang="fr-FR" sz="1800" b="0" i="0" u="none" strike="noStrike" kern="1200" cap="none" spc="0" normalizeH="0" baseline="0" noProof="0" dirty="0">
              <a:ln>
                <a:noFill/>
              </a:ln>
              <a:solidFill>
                <a:srgbClr val="404040"/>
              </a:solidFill>
              <a:effectLst/>
              <a:uLnTx/>
              <a:uFillTx/>
              <a:latin typeface="Century Gothic"/>
              <a:ea typeface="+mn-ea"/>
              <a:cs typeface="Arial" panose="020B0604020202020204" pitchFamily="34" charset="0"/>
            </a:endParaRPr>
          </a:p>
        </p:txBody>
      </p:sp>
      <p:pic>
        <p:nvPicPr>
          <p:cNvPr id="46091" name="Picture 2">
            <a:extLst>
              <a:ext uri="{FF2B5EF4-FFF2-40B4-BE49-F238E27FC236}">
                <a16:creationId xmlns:a16="http://schemas.microsoft.com/office/drawing/2014/main" id="{80CB4154-A000-46D5-9E6D-97F418E92BB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30213" y="4324350"/>
            <a:ext cx="11607800" cy="2422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7106" name="Picture 3">
            <a:extLst>
              <a:ext uri="{FF2B5EF4-FFF2-40B4-BE49-F238E27FC236}">
                <a16:creationId xmlns:a16="http://schemas.microsoft.com/office/drawing/2014/main" id="{7AE0B8BE-5FFC-483F-893E-C4F25928B74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97500" y="4391025"/>
            <a:ext cx="5616575" cy="2397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7107" name="Picture 2">
            <a:extLst>
              <a:ext uri="{FF2B5EF4-FFF2-40B4-BE49-F238E27FC236}">
                <a16:creationId xmlns:a16="http://schemas.microsoft.com/office/drawing/2014/main" id="{4B150654-B95A-44DB-A7B9-02EDDBAD2DB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267200" y="1801813"/>
            <a:ext cx="7842250" cy="2381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7108" name="Sous-titre 6">
            <a:extLst>
              <a:ext uri="{FF2B5EF4-FFF2-40B4-BE49-F238E27FC236}">
                <a16:creationId xmlns:a16="http://schemas.microsoft.com/office/drawing/2014/main" id="{DB520B13-8088-476A-BE6A-DA595A7DE5DB}"/>
              </a:ext>
            </a:extLst>
          </p:cNvPr>
          <p:cNvSpPr txBox="1">
            <a:spLocks/>
          </p:cNvSpPr>
          <p:nvPr/>
        </p:nvSpPr>
        <p:spPr bwMode="auto">
          <a:xfrm>
            <a:off x="1749425" y="496888"/>
            <a:ext cx="89154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ts val="1000"/>
              </a:spcBef>
              <a:buClr>
                <a:schemeClr val="accent1"/>
              </a:buClr>
              <a:buFont typeface="Wingdings 3" panose="05040102010807070707" pitchFamily="18" charset="2"/>
              <a:buChar char=""/>
              <a:defRPr sz="3200">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marL="0" marR="0" lvl="0" indent="0" algn="l" defTabSz="457200" rtl="0" eaLnBrk="1" fontAlgn="base" latinLnBrk="0" hangingPunct="1">
              <a:lnSpc>
                <a:spcPct val="100000"/>
              </a:lnSpc>
              <a:spcBef>
                <a:spcPts val="1000"/>
              </a:spcBef>
              <a:spcAft>
                <a:spcPct val="0"/>
              </a:spcAft>
              <a:buClr>
                <a:srgbClr val="A53010"/>
              </a:buClr>
              <a:buSzTx/>
              <a:buFont typeface="Wingdings 3" panose="05040102010807070707" pitchFamily="18" charset="2"/>
              <a:buNone/>
              <a:tabLst/>
              <a:defRPr/>
            </a:pPr>
            <a:r>
              <a:rPr kumimoji="0" lang="fr-FR" altLang="fr-FR" sz="2000" b="1" i="0" u="none" strike="noStrike" kern="1200" cap="none" spc="0" normalizeH="0" baseline="0" noProof="0">
                <a:ln>
                  <a:noFill/>
                </a:ln>
                <a:solidFill>
                  <a:srgbClr val="C00000"/>
                </a:solidFill>
                <a:effectLst/>
                <a:uLnTx/>
                <a:uFillTx/>
                <a:latin typeface="Century Gothic" panose="020B0502020202020204" pitchFamily="34" charset="0"/>
                <a:ea typeface="+mn-ea"/>
                <a:cs typeface="Arial" panose="020B0604020202020204" pitchFamily="34" charset="0"/>
              </a:rPr>
              <a:t>EXTENSION DE LA ZI HAD SOUALEM - VOIES D’ACCÈS ET PÉRIPHÉRIQUES</a:t>
            </a:r>
          </a:p>
        </p:txBody>
      </p:sp>
      <p:sp>
        <p:nvSpPr>
          <p:cNvPr id="6" name="Titre 1">
            <a:extLst>
              <a:ext uri="{FF2B5EF4-FFF2-40B4-BE49-F238E27FC236}">
                <a16:creationId xmlns:a16="http://schemas.microsoft.com/office/drawing/2014/main" id="{A434D02D-3F99-4034-A081-31C55F6448A5}"/>
              </a:ext>
            </a:extLst>
          </p:cNvPr>
          <p:cNvSpPr txBox="1">
            <a:spLocks/>
          </p:cNvSpPr>
          <p:nvPr/>
        </p:nvSpPr>
        <p:spPr>
          <a:xfrm>
            <a:off x="1158875" y="271463"/>
            <a:ext cx="10355263" cy="415925"/>
          </a:xfrm>
          <a:prstGeom prst="rect">
            <a:avLst/>
          </a:prstGeom>
        </p:spPr>
        <p:txBody>
          <a:bodyPr>
            <a:normAutofit fontScale="97500"/>
          </a:bodyPr>
          <a:lst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marL="0" marR="0" lvl="0" indent="0" algn="ctr" defTabSz="457200" rtl="0" eaLnBrk="1" fontAlgn="auto" latinLnBrk="0" hangingPunct="1">
              <a:lnSpc>
                <a:spcPct val="100000"/>
              </a:lnSpc>
              <a:spcBef>
                <a:spcPct val="0"/>
              </a:spcBef>
              <a:spcAft>
                <a:spcPts val="0"/>
              </a:spcAft>
              <a:buClrTx/>
              <a:buSzTx/>
              <a:buFontTx/>
              <a:buNone/>
              <a:tabLst/>
              <a:defRPr/>
            </a:pPr>
            <a:r>
              <a:rPr kumimoji="0" lang="fr-FR" sz="800" b="1" i="0" u="none" strike="noStrike" kern="1200" cap="none" spc="0" normalizeH="0" baseline="0" noProof="0" dirty="0">
                <a:ln>
                  <a:noFill/>
                </a:ln>
                <a:solidFill>
                  <a:prstClr val="black">
                    <a:lumMod val="85000"/>
                    <a:lumOff val="15000"/>
                  </a:prstClr>
                </a:solidFill>
                <a:effectLst/>
                <a:uLnTx/>
                <a:uFillTx/>
                <a:latin typeface="Century Gothic"/>
                <a:ea typeface="+mj-ea"/>
                <a:cs typeface="+mj-cs"/>
              </a:rPr>
              <a:t>LA MAITRISE D’ŒUVRE DE LA REVITALISATION DES ZONES INDUSTRIELLES DE BOUZNIKA ET HAD SOUALEM ET LEURS EXTENSIONS ET LE DEVELOPPEMENT D’UNE NOUVELLE ZONE INDUSTRIELLE A SAHEL LAKHYAYTA</a:t>
            </a:r>
          </a:p>
        </p:txBody>
      </p:sp>
      <p:pic>
        <p:nvPicPr>
          <p:cNvPr id="47110" name="Image 6">
            <a:extLst>
              <a:ext uri="{FF2B5EF4-FFF2-40B4-BE49-F238E27FC236}">
                <a16:creationId xmlns:a16="http://schemas.microsoft.com/office/drawing/2014/main" id="{4D1B4E6B-2047-4025-868C-C6B59EB39B32}"/>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63600" y="234950"/>
            <a:ext cx="411163" cy="452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7111" name="Espace réservé du contenu 10">
            <a:extLst>
              <a:ext uri="{FF2B5EF4-FFF2-40B4-BE49-F238E27FC236}">
                <a16:creationId xmlns:a16="http://schemas.microsoft.com/office/drawing/2014/main" id="{5DE17865-3166-4829-9AD8-6D1E442721BF}"/>
              </a:ext>
            </a:extLst>
          </p:cNvPr>
          <p:cNvSpPr>
            <a:spLocks noGrp="1"/>
          </p:cNvSpPr>
          <p:nvPr>
            <p:ph idx="1"/>
          </p:nvPr>
        </p:nvSpPr>
        <p:spPr>
          <a:xfrm>
            <a:off x="290513" y="1330325"/>
            <a:ext cx="3921125" cy="373063"/>
          </a:xfrm>
          <a:solidFill>
            <a:schemeClr val="bg1"/>
          </a:solidFill>
        </p:spPr>
        <p:txBody>
          <a:bodyPr/>
          <a:lstStyle/>
          <a:p>
            <a:r>
              <a:rPr lang="fr-FR" altLang="fr-FR" sz="1400" b="1"/>
              <a:t>Voie Est</a:t>
            </a:r>
          </a:p>
          <a:p>
            <a:pPr eaLnBrk="1" hangingPunct="1">
              <a:buFont typeface="Wingdings 3" panose="05040102010807070707" pitchFamily="18" charset="2"/>
              <a:buNone/>
            </a:pPr>
            <a:endParaRPr lang="fr-FR" altLang="fr-FR" sz="1400" b="1"/>
          </a:p>
          <a:p>
            <a:pPr eaLnBrk="1" hangingPunct="1">
              <a:buFont typeface="Wingdings 3" panose="05040102010807070707" pitchFamily="18" charset="2"/>
              <a:buNone/>
            </a:pPr>
            <a:endParaRPr lang="fr-FR" altLang="fr-FR" sz="1400"/>
          </a:p>
          <a:p>
            <a:pPr eaLnBrk="1" hangingPunct="1">
              <a:buFont typeface="Wingdings" panose="05000000000000000000" pitchFamily="2" charset="2"/>
              <a:buChar char="§"/>
            </a:pPr>
            <a:endParaRPr lang="fr-FR" altLang="fr-FR" sz="1400"/>
          </a:p>
          <a:p>
            <a:pPr eaLnBrk="1" hangingPunct="1"/>
            <a:endParaRPr lang="fr-FR" altLang="fr-FR" sz="1400"/>
          </a:p>
          <a:p>
            <a:pPr eaLnBrk="1" hangingPunct="1"/>
            <a:endParaRPr lang="fr-FR" altLang="fr-FR" sz="1400"/>
          </a:p>
          <a:p>
            <a:pPr eaLnBrk="1" hangingPunct="1">
              <a:buFont typeface="Wingdings 3" panose="05040102010807070707" pitchFamily="18" charset="2"/>
              <a:buNone/>
            </a:pPr>
            <a:endParaRPr lang="fr-FR" altLang="fr-FR" sz="1800"/>
          </a:p>
        </p:txBody>
      </p:sp>
      <p:sp>
        <p:nvSpPr>
          <p:cNvPr id="47112" name="Espace réservé du numéro de diapositive 1">
            <a:extLst>
              <a:ext uri="{FF2B5EF4-FFF2-40B4-BE49-F238E27FC236}">
                <a16:creationId xmlns:a16="http://schemas.microsoft.com/office/drawing/2014/main" id="{C50FFE70-C102-49A5-B0EA-4CC664F7B994}"/>
              </a:ext>
            </a:extLst>
          </p:cNvPr>
          <p:cNvSpPr>
            <a:spLocks noGrp="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ts val="1000"/>
              </a:spcBef>
              <a:buClr>
                <a:schemeClr val="accent1"/>
              </a:buClr>
              <a:buFont typeface="Wingdings 3" panose="05040102010807070707" pitchFamily="18" charset="2"/>
              <a:buChar char=""/>
              <a:defRPr sz="3200">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marL="0" marR="0" lvl="0" indent="0" algn="r" defTabSz="457200" rtl="0" eaLnBrk="1" fontAlgn="base" latinLnBrk="0" hangingPunct="1">
              <a:lnSpc>
                <a:spcPct val="100000"/>
              </a:lnSpc>
              <a:spcBef>
                <a:spcPct val="0"/>
              </a:spcBef>
              <a:spcAft>
                <a:spcPct val="0"/>
              </a:spcAft>
              <a:buClrTx/>
              <a:buSzTx/>
              <a:buFontTx/>
              <a:buNone/>
              <a:tabLst/>
              <a:defRPr/>
            </a:pPr>
            <a:fld id="{FA75DB55-9671-43CA-B9B3-06510A378B04}" type="slidenum">
              <a:rPr kumimoji="0" lang="en-US" altLang="fr-FR" sz="2000" b="0" i="0" u="none" strike="noStrike" kern="1200" cap="none" spc="0" normalizeH="0" baseline="0" noProof="0" smtClean="0">
                <a:ln>
                  <a:noFill/>
                </a:ln>
                <a:solidFill>
                  <a:srgbClr val="FEFFFF"/>
                </a:solidFill>
                <a:effectLst/>
                <a:uLnTx/>
                <a:uFillTx/>
                <a:latin typeface="Century Gothic" panose="020B0502020202020204" pitchFamily="34" charset="0"/>
                <a:ea typeface="+mn-ea"/>
                <a:cs typeface="Arial" panose="020B0604020202020204" pitchFamily="34" charset="0"/>
              </a:rPr>
              <a:pPr marL="0" marR="0" lvl="0" indent="0" algn="r" defTabSz="457200" rtl="0" eaLnBrk="1" fontAlgn="base" latinLnBrk="0" hangingPunct="1">
                <a:lnSpc>
                  <a:spcPct val="100000"/>
                </a:lnSpc>
                <a:spcBef>
                  <a:spcPct val="0"/>
                </a:spcBef>
                <a:spcAft>
                  <a:spcPct val="0"/>
                </a:spcAft>
                <a:buClrTx/>
                <a:buSzTx/>
                <a:buFontTx/>
                <a:buNone/>
                <a:tabLst/>
                <a:defRPr/>
              </a:pPr>
              <a:t>27</a:t>
            </a:fld>
            <a:endParaRPr kumimoji="0" lang="en-US" altLang="fr-FR" sz="2000" b="0" i="0" u="none" strike="noStrike" kern="1200" cap="none" spc="0" normalizeH="0" baseline="0" noProof="0">
              <a:ln>
                <a:noFill/>
              </a:ln>
              <a:solidFill>
                <a:srgbClr val="FEFFFF"/>
              </a:solidFill>
              <a:effectLst/>
              <a:uLnTx/>
              <a:uFillTx/>
              <a:latin typeface="Century Gothic" panose="020B0502020202020204" pitchFamily="34" charset="0"/>
              <a:ea typeface="+mn-ea"/>
              <a:cs typeface="Arial" panose="020B0604020202020204" pitchFamily="34" charset="0"/>
            </a:endParaRPr>
          </a:p>
        </p:txBody>
      </p:sp>
      <p:sp>
        <p:nvSpPr>
          <p:cNvPr id="47113" name="Sous-titre 6">
            <a:extLst>
              <a:ext uri="{FF2B5EF4-FFF2-40B4-BE49-F238E27FC236}">
                <a16:creationId xmlns:a16="http://schemas.microsoft.com/office/drawing/2014/main" id="{307263EA-7399-417F-891A-4DC421ABA321}"/>
              </a:ext>
            </a:extLst>
          </p:cNvPr>
          <p:cNvSpPr txBox="1">
            <a:spLocks/>
          </p:cNvSpPr>
          <p:nvPr/>
        </p:nvSpPr>
        <p:spPr bwMode="auto">
          <a:xfrm>
            <a:off x="1804988" y="871538"/>
            <a:ext cx="8915400" cy="4175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ts val="1000"/>
              </a:spcBef>
              <a:buClr>
                <a:schemeClr val="accent1"/>
              </a:buClr>
              <a:buFont typeface="Wingdings 3" panose="05040102010807070707" pitchFamily="18" charset="2"/>
              <a:buChar char=""/>
              <a:defRPr sz="3200">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marL="0" marR="0" lvl="0" indent="0" algn="l" defTabSz="457200" rtl="0" eaLnBrk="1" fontAlgn="base" latinLnBrk="0" hangingPunct="1">
              <a:lnSpc>
                <a:spcPct val="100000"/>
              </a:lnSpc>
              <a:spcBef>
                <a:spcPts val="1000"/>
              </a:spcBef>
              <a:spcAft>
                <a:spcPct val="0"/>
              </a:spcAft>
              <a:buClr>
                <a:srgbClr val="A53010"/>
              </a:buClr>
              <a:buSzTx/>
              <a:buFont typeface="Wingdings 3" panose="05040102010807070707" pitchFamily="18" charset="2"/>
              <a:buNone/>
              <a:tabLst/>
              <a:defRPr/>
            </a:pPr>
            <a:r>
              <a:rPr kumimoji="0" lang="fr-FR" altLang="fr-FR" sz="1800" b="1" i="0" u="none" strike="noStrike" kern="1200" cap="none" spc="0" normalizeH="0" baseline="0" noProof="0">
                <a:ln>
                  <a:noFill/>
                </a:ln>
                <a:solidFill>
                  <a:srgbClr val="00B050"/>
                </a:solidFill>
                <a:effectLst/>
                <a:uLnTx/>
                <a:uFillTx/>
                <a:latin typeface="Century Gothic" panose="020B0502020202020204" pitchFamily="34" charset="0"/>
                <a:ea typeface="+mn-ea"/>
                <a:cs typeface="Arial" panose="020B0604020202020204" pitchFamily="34" charset="0"/>
              </a:rPr>
              <a:t>b/ VOIES CENTRALE ET  PERIPHERIQUES</a:t>
            </a:r>
          </a:p>
        </p:txBody>
      </p:sp>
      <p:sp>
        <p:nvSpPr>
          <p:cNvPr id="47114" name="Rectangle 8">
            <a:extLst>
              <a:ext uri="{FF2B5EF4-FFF2-40B4-BE49-F238E27FC236}">
                <a16:creationId xmlns:a16="http://schemas.microsoft.com/office/drawing/2014/main" id="{77E2DAB0-EDF8-4BBF-AB6D-D2310AD6E684}"/>
              </a:ext>
            </a:extLst>
          </p:cNvPr>
          <p:cNvSpPr>
            <a:spLocks noChangeArrowheads="1"/>
          </p:cNvSpPr>
          <p:nvPr/>
        </p:nvSpPr>
        <p:spPr bwMode="auto">
          <a:xfrm>
            <a:off x="4294188" y="1331913"/>
            <a:ext cx="7718425" cy="369887"/>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ts val="1000"/>
              </a:spcBef>
              <a:buClr>
                <a:schemeClr val="accent1"/>
              </a:buClr>
              <a:buFont typeface="Wingdings 3" panose="05040102010807070707" pitchFamily="18" charset="2"/>
              <a:buChar char=""/>
              <a:defRPr sz="3200">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marL="0" marR="0" lvl="0" indent="0" algn="ctr" defTabSz="457200" rtl="0" eaLnBrk="1" fontAlgn="base" latinLnBrk="0" hangingPunct="1">
              <a:lnSpc>
                <a:spcPct val="100000"/>
              </a:lnSpc>
              <a:spcBef>
                <a:spcPct val="0"/>
              </a:spcBef>
              <a:spcAft>
                <a:spcPct val="0"/>
              </a:spcAft>
              <a:buClrTx/>
              <a:buSzTx/>
              <a:buFontTx/>
              <a:buNone/>
              <a:tabLst/>
              <a:defRPr/>
            </a:pPr>
            <a:r>
              <a:rPr kumimoji="0" lang="fr-FR" altLang="fr-FR" sz="1800" b="0" i="0" u="none" strike="noStrike" kern="1200" cap="none" spc="0" normalizeH="0" baseline="0" noProof="0">
                <a:ln>
                  <a:noFill/>
                </a:ln>
                <a:solidFill>
                  <a:srgbClr val="FF0000"/>
                </a:solidFill>
                <a:effectLst/>
                <a:uLnTx/>
                <a:uFillTx/>
                <a:latin typeface="Arial" panose="020B0604020202020204" pitchFamily="34" charset="0"/>
                <a:ea typeface="+mn-ea"/>
                <a:cs typeface="Arial" panose="020B0604020202020204" pitchFamily="34" charset="0"/>
              </a:rPr>
              <a:t>       </a:t>
            </a:r>
            <a:r>
              <a:rPr kumimoji="0" lang="fr-FR" altLang="fr-FR" sz="1800" b="0" i="0" u="sng" strike="noStrike" kern="1200" cap="none" spc="0" normalizeH="0" baseline="0" noProof="0">
                <a:ln>
                  <a:noFill/>
                </a:ln>
                <a:solidFill>
                  <a:srgbClr val="FF0000"/>
                </a:solidFill>
                <a:effectLst/>
                <a:uLnTx/>
                <a:uFillTx/>
                <a:latin typeface="Arial" panose="020B0604020202020204" pitchFamily="34" charset="0"/>
                <a:ea typeface="+mn-ea"/>
                <a:cs typeface="Arial" panose="020B0604020202020204" pitchFamily="34" charset="0"/>
              </a:rPr>
              <a:t>Vue en plan du réseau d’assainissement des eaux pluviales</a:t>
            </a:r>
            <a:endParaRPr kumimoji="0" lang="fr-FR" altLang="fr-FR" sz="1800" b="0" i="0" u="none" strike="noStrike" kern="1200" cap="none" spc="0" normalizeH="0" baseline="0" noProof="0">
              <a:ln>
                <a:noFill/>
              </a:ln>
              <a:solidFill>
                <a:srgbClr val="FF0000"/>
              </a:solidFill>
              <a:effectLst/>
              <a:uLnTx/>
              <a:uFillTx/>
              <a:latin typeface="Arial" panose="020B0604020202020204" pitchFamily="34" charset="0"/>
              <a:ea typeface="+mn-ea"/>
              <a:cs typeface="Arial" panose="020B0604020202020204" pitchFamily="34" charset="0"/>
            </a:endParaRPr>
          </a:p>
        </p:txBody>
      </p:sp>
      <p:sp>
        <p:nvSpPr>
          <p:cNvPr id="47115" name="Sous-titre 6">
            <a:extLst>
              <a:ext uri="{FF2B5EF4-FFF2-40B4-BE49-F238E27FC236}">
                <a16:creationId xmlns:a16="http://schemas.microsoft.com/office/drawing/2014/main" id="{BDE141DC-937D-411D-A372-A5C8B3DE57E5}"/>
              </a:ext>
            </a:extLst>
          </p:cNvPr>
          <p:cNvSpPr txBox="1">
            <a:spLocks/>
          </p:cNvSpPr>
          <p:nvPr/>
        </p:nvSpPr>
        <p:spPr bwMode="auto">
          <a:xfrm>
            <a:off x="277813" y="1785938"/>
            <a:ext cx="3919537" cy="250825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ts val="1000"/>
              </a:spcBef>
              <a:buClr>
                <a:schemeClr val="accent1"/>
              </a:buClr>
              <a:buFont typeface="Wingdings 3" panose="05040102010807070707" pitchFamily="18" charset="2"/>
              <a:buChar char=""/>
              <a:defRPr sz="3200">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marL="0" marR="0" lvl="0" indent="0" algn="l" defTabSz="457200" rtl="0" eaLnBrk="1" fontAlgn="base" latinLnBrk="0" hangingPunct="1">
              <a:lnSpc>
                <a:spcPct val="100000"/>
              </a:lnSpc>
              <a:spcBef>
                <a:spcPct val="0"/>
              </a:spcBef>
              <a:spcAft>
                <a:spcPct val="0"/>
              </a:spcAft>
              <a:buClrTx/>
              <a:buSzTx/>
              <a:buFont typeface="Wingdings" panose="05000000000000000000" pitchFamily="2" charset="2"/>
              <a:buChar char="Ø"/>
              <a:tabLst/>
              <a:defRPr/>
            </a:pPr>
            <a:r>
              <a:rPr kumimoji="0" lang="fr-FR" altLang="fr-FR" sz="1400" b="0"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rPr>
              <a:t> Les eaux pluviales de la voie Est sont collectées par des bouches d’égouts à avaloire qui seront raccordé sur un collecteurs projeté.</a:t>
            </a:r>
          </a:p>
          <a:p>
            <a:pPr marL="0" marR="0" lvl="0" indent="0" algn="l" defTabSz="457200" rtl="0" eaLnBrk="1" fontAlgn="base" latinLnBrk="0" hangingPunct="1">
              <a:lnSpc>
                <a:spcPct val="100000"/>
              </a:lnSpc>
              <a:spcBef>
                <a:spcPct val="0"/>
              </a:spcBef>
              <a:spcAft>
                <a:spcPct val="0"/>
              </a:spcAft>
              <a:buClrTx/>
              <a:buSzTx/>
              <a:buFontTx/>
              <a:buNone/>
              <a:tabLst/>
              <a:defRPr/>
            </a:pPr>
            <a:endParaRPr kumimoji="0" lang="fr-FR" altLang="fr-FR" sz="1400" b="0"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endParaRPr>
          </a:p>
          <a:p>
            <a:pPr marL="0" marR="0" lvl="0" indent="0" algn="l" defTabSz="457200" rtl="0" eaLnBrk="1" fontAlgn="base" latinLnBrk="0" hangingPunct="1">
              <a:lnSpc>
                <a:spcPct val="100000"/>
              </a:lnSpc>
              <a:spcBef>
                <a:spcPct val="0"/>
              </a:spcBef>
              <a:spcAft>
                <a:spcPct val="0"/>
              </a:spcAft>
              <a:buClrTx/>
              <a:buSzTx/>
              <a:buFont typeface="Wingdings" panose="05000000000000000000" pitchFamily="2" charset="2"/>
              <a:buChar char="Ø"/>
              <a:tabLst/>
              <a:defRPr/>
            </a:pPr>
            <a:r>
              <a:rPr kumimoji="0" lang="fr-FR" altLang="fr-FR" sz="1400" b="0"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rPr>
              <a:t> Ouvrages à réaliser :</a:t>
            </a:r>
          </a:p>
          <a:p>
            <a:pPr marL="0" marR="0" lvl="0" indent="0" algn="l" defTabSz="457200" rtl="0" eaLnBrk="1" fontAlgn="base" latinLnBrk="0" hangingPunct="1">
              <a:lnSpc>
                <a:spcPct val="100000"/>
              </a:lnSpc>
              <a:spcBef>
                <a:spcPct val="0"/>
              </a:spcBef>
              <a:spcAft>
                <a:spcPct val="0"/>
              </a:spcAft>
              <a:buClrTx/>
              <a:buSzTx/>
              <a:buFont typeface="Wingdings" panose="05000000000000000000" pitchFamily="2" charset="2"/>
              <a:buChar char="Ø"/>
              <a:tabLst/>
              <a:defRPr/>
            </a:pPr>
            <a:endParaRPr kumimoji="0" lang="fr-FR" altLang="fr-FR" sz="1400" b="0"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endParaRPr>
          </a:p>
          <a:p>
            <a:pPr marL="0" marR="0" lvl="0" indent="0" algn="l" defTabSz="457200" rtl="0" eaLnBrk="1" fontAlgn="base" latinLnBrk="0" hangingPunct="1">
              <a:lnSpc>
                <a:spcPct val="100000"/>
              </a:lnSpc>
              <a:spcBef>
                <a:spcPct val="0"/>
              </a:spcBef>
              <a:spcAft>
                <a:spcPct val="0"/>
              </a:spcAft>
              <a:buClrTx/>
              <a:buSzTx/>
              <a:buFontTx/>
              <a:buChar char="-"/>
              <a:tabLst/>
              <a:defRPr/>
            </a:pPr>
            <a:r>
              <a:rPr kumimoji="0" lang="fr-FR" altLang="fr-FR" sz="1400" b="0"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rPr>
              <a:t> Réalisation d’un collecteur des eaux pluviales.</a:t>
            </a:r>
          </a:p>
          <a:p>
            <a:pPr marL="0" marR="0" lvl="0" indent="0" algn="l" defTabSz="457200" rtl="0" eaLnBrk="1" fontAlgn="base" latinLnBrk="0" hangingPunct="1">
              <a:lnSpc>
                <a:spcPct val="100000"/>
              </a:lnSpc>
              <a:spcBef>
                <a:spcPct val="0"/>
              </a:spcBef>
              <a:spcAft>
                <a:spcPct val="0"/>
              </a:spcAft>
              <a:buClrTx/>
              <a:buSzTx/>
              <a:buFontTx/>
              <a:buNone/>
              <a:tabLst/>
              <a:defRPr/>
            </a:pPr>
            <a:endParaRPr kumimoji="0" lang="fr-FR" altLang="fr-FR" sz="1400" b="0"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endParaRPr>
          </a:p>
          <a:p>
            <a:pPr marL="0" marR="0" lvl="0" indent="0" algn="l" defTabSz="457200" rtl="0" eaLnBrk="1" fontAlgn="base" latinLnBrk="0" hangingPunct="1">
              <a:lnSpc>
                <a:spcPct val="100000"/>
              </a:lnSpc>
              <a:spcBef>
                <a:spcPct val="0"/>
              </a:spcBef>
              <a:spcAft>
                <a:spcPct val="0"/>
              </a:spcAft>
              <a:buClrTx/>
              <a:buSzTx/>
              <a:buFontTx/>
              <a:buChar char="-"/>
              <a:tabLst/>
              <a:defRPr/>
            </a:pPr>
            <a:r>
              <a:rPr kumimoji="0" lang="fr-FR" altLang="fr-FR" sz="1400" b="0"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rPr>
              <a:t> Réalisation des regards de visite.</a:t>
            </a:r>
          </a:p>
          <a:p>
            <a:pPr marL="0" marR="0" lvl="0" indent="0" algn="l" defTabSz="457200" rtl="0" eaLnBrk="1" fontAlgn="base" latinLnBrk="0" hangingPunct="1">
              <a:lnSpc>
                <a:spcPct val="100000"/>
              </a:lnSpc>
              <a:spcBef>
                <a:spcPct val="0"/>
              </a:spcBef>
              <a:spcAft>
                <a:spcPct val="0"/>
              </a:spcAft>
              <a:buClrTx/>
              <a:buSzTx/>
              <a:buFontTx/>
              <a:buChar char="-"/>
              <a:tabLst/>
              <a:defRPr/>
            </a:pPr>
            <a:endParaRPr kumimoji="0" lang="fr-FR" altLang="fr-FR" sz="1400" b="0"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endParaRPr>
          </a:p>
          <a:p>
            <a:pPr marL="0" marR="0" lvl="0" indent="0" algn="l" defTabSz="457200" rtl="0" eaLnBrk="1" fontAlgn="base" latinLnBrk="0" hangingPunct="1">
              <a:lnSpc>
                <a:spcPct val="100000"/>
              </a:lnSpc>
              <a:spcBef>
                <a:spcPct val="0"/>
              </a:spcBef>
              <a:spcAft>
                <a:spcPct val="0"/>
              </a:spcAft>
              <a:buClrTx/>
              <a:buSzTx/>
              <a:buFontTx/>
              <a:buChar char="-"/>
              <a:tabLst/>
              <a:defRPr/>
            </a:pPr>
            <a:r>
              <a:rPr kumimoji="0" lang="fr-FR" altLang="fr-FR" sz="1400" b="0"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rPr>
              <a:t>  Réalisation des bouches d’égouts à avaloire.</a:t>
            </a:r>
          </a:p>
          <a:p>
            <a:pPr marL="0" marR="0" lvl="0" indent="0" algn="l" defTabSz="457200" rtl="0" eaLnBrk="1" fontAlgn="base" latinLnBrk="0" hangingPunct="1">
              <a:lnSpc>
                <a:spcPct val="100000"/>
              </a:lnSpc>
              <a:spcBef>
                <a:spcPct val="0"/>
              </a:spcBef>
              <a:spcAft>
                <a:spcPct val="0"/>
              </a:spcAft>
              <a:buClrTx/>
              <a:buSzTx/>
              <a:buFontTx/>
              <a:buChar char="-"/>
              <a:tabLst/>
              <a:defRPr/>
            </a:pPr>
            <a:endParaRPr kumimoji="0" lang="fr-FR" altLang="fr-FR" sz="1400" b="0"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endParaRPr>
          </a:p>
          <a:p>
            <a:pPr marL="0" marR="0" lvl="0" indent="0" algn="l" defTabSz="457200" rtl="0" eaLnBrk="1" fontAlgn="base" latinLnBrk="0" hangingPunct="1">
              <a:lnSpc>
                <a:spcPct val="100000"/>
              </a:lnSpc>
              <a:spcBef>
                <a:spcPct val="0"/>
              </a:spcBef>
              <a:spcAft>
                <a:spcPct val="0"/>
              </a:spcAft>
              <a:buClrTx/>
              <a:buSzTx/>
              <a:buFontTx/>
              <a:buNone/>
              <a:tabLst/>
              <a:defRPr/>
            </a:pPr>
            <a:endParaRPr kumimoji="0" lang="fr-FR" altLang="fr-FR" sz="1600" b="0"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endParaRPr>
          </a:p>
          <a:p>
            <a:pPr marL="0" marR="0" lvl="0" indent="0" algn="l" defTabSz="457200" rtl="0" eaLnBrk="1" fontAlgn="base" latinLnBrk="0" hangingPunct="1">
              <a:lnSpc>
                <a:spcPct val="100000"/>
              </a:lnSpc>
              <a:spcBef>
                <a:spcPct val="0"/>
              </a:spcBef>
              <a:spcAft>
                <a:spcPct val="0"/>
              </a:spcAft>
              <a:buClrTx/>
              <a:buSzTx/>
              <a:buFontTx/>
              <a:buChar char="-"/>
              <a:tabLst/>
              <a:defRPr/>
            </a:pPr>
            <a:endParaRPr kumimoji="0" lang="fr-FR" altLang="fr-FR" sz="1600" b="0"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endParaRPr>
          </a:p>
        </p:txBody>
      </p:sp>
      <p:sp>
        <p:nvSpPr>
          <p:cNvPr id="14" name="Ellipse 13">
            <a:extLst>
              <a:ext uri="{FF2B5EF4-FFF2-40B4-BE49-F238E27FC236}">
                <a16:creationId xmlns:a16="http://schemas.microsoft.com/office/drawing/2014/main" id="{295B8B2D-E480-4632-80E9-EF40979C9018}"/>
              </a:ext>
            </a:extLst>
          </p:cNvPr>
          <p:cNvSpPr/>
          <p:nvPr/>
        </p:nvSpPr>
        <p:spPr>
          <a:xfrm rot="16200000">
            <a:off x="8381207" y="1989931"/>
            <a:ext cx="711200" cy="2071687"/>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solidFill>
                  <a:srgbClr val="00B0F0"/>
                </a:solidFill>
              </a:ln>
              <a:solidFill>
                <a:prstClr val="white"/>
              </a:solidFill>
              <a:effectLst/>
              <a:uLnTx/>
              <a:uFillTx/>
              <a:latin typeface="Century Gothic"/>
              <a:ea typeface="+mn-ea"/>
              <a:cs typeface="+mn-cs"/>
            </a:endParaRPr>
          </a:p>
        </p:txBody>
      </p:sp>
      <p:cxnSp>
        <p:nvCxnSpPr>
          <p:cNvPr id="15" name="Connecteur droit avec flèche 14">
            <a:extLst>
              <a:ext uri="{FF2B5EF4-FFF2-40B4-BE49-F238E27FC236}">
                <a16:creationId xmlns:a16="http://schemas.microsoft.com/office/drawing/2014/main" id="{D97DC537-FB9B-4B93-839E-27FEA0D35097}"/>
              </a:ext>
            </a:extLst>
          </p:cNvPr>
          <p:cNvCxnSpPr>
            <a:stCxn id="14" idx="2"/>
          </p:cNvCxnSpPr>
          <p:nvPr/>
        </p:nvCxnSpPr>
        <p:spPr>
          <a:xfrm rot="5400000">
            <a:off x="7723982" y="3701256"/>
            <a:ext cx="1333500" cy="693737"/>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47118" name="Rectangle 22">
            <a:extLst>
              <a:ext uri="{FF2B5EF4-FFF2-40B4-BE49-F238E27FC236}">
                <a16:creationId xmlns:a16="http://schemas.microsoft.com/office/drawing/2014/main" id="{21581CDF-6272-4EB2-AB22-A89AEC7A8504}"/>
              </a:ext>
            </a:extLst>
          </p:cNvPr>
          <p:cNvSpPr>
            <a:spLocks noChangeArrowheads="1"/>
          </p:cNvSpPr>
          <p:nvPr/>
        </p:nvSpPr>
        <p:spPr bwMode="auto">
          <a:xfrm>
            <a:off x="1382713" y="5702300"/>
            <a:ext cx="2849562" cy="33813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ts val="1000"/>
              </a:spcBef>
              <a:buClr>
                <a:schemeClr val="accent1"/>
              </a:buClr>
              <a:buFont typeface="Wingdings 3" panose="05040102010807070707" pitchFamily="18" charset="2"/>
              <a:buChar char=""/>
              <a:defRPr sz="3200">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marL="0" marR="0" lvl="0" indent="0" algn="l" defTabSz="457200" rtl="0" eaLnBrk="1" fontAlgn="base" latinLnBrk="0" hangingPunct="1">
              <a:lnSpc>
                <a:spcPct val="100000"/>
              </a:lnSpc>
              <a:spcBef>
                <a:spcPct val="0"/>
              </a:spcBef>
              <a:spcAft>
                <a:spcPct val="0"/>
              </a:spcAft>
              <a:buClrTx/>
              <a:buSzTx/>
              <a:buFontTx/>
              <a:buNone/>
              <a:tabLst/>
              <a:defRPr/>
            </a:pPr>
            <a:r>
              <a:rPr kumimoji="0" lang="fr-FR" altLang="fr-FR" sz="1600" b="0" i="0" u="none" strike="noStrike" kern="1200" cap="none" spc="0" normalizeH="0" baseline="0" noProof="0">
                <a:ln>
                  <a:noFill/>
                </a:ln>
                <a:solidFill>
                  <a:srgbClr val="FF0000"/>
                </a:solidFill>
                <a:effectLst/>
                <a:uLnTx/>
                <a:uFillTx/>
                <a:latin typeface="Arial" panose="020B0604020202020204" pitchFamily="34" charset="0"/>
                <a:ea typeface="+mn-ea"/>
                <a:cs typeface="Arial" panose="020B0604020202020204" pitchFamily="34" charset="0"/>
              </a:rPr>
              <a:t>Collecteur des eaux pluviales</a:t>
            </a:r>
          </a:p>
        </p:txBody>
      </p:sp>
      <p:cxnSp>
        <p:nvCxnSpPr>
          <p:cNvPr id="24" name="Connecteur droit avec flèche 23">
            <a:extLst>
              <a:ext uri="{FF2B5EF4-FFF2-40B4-BE49-F238E27FC236}">
                <a16:creationId xmlns:a16="http://schemas.microsoft.com/office/drawing/2014/main" id="{0E14E1D7-0123-45B0-862D-318E7350AE6D}"/>
              </a:ext>
            </a:extLst>
          </p:cNvPr>
          <p:cNvCxnSpPr>
            <a:stCxn id="47122" idx="3"/>
          </p:cNvCxnSpPr>
          <p:nvPr/>
        </p:nvCxnSpPr>
        <p:spPr>
          <a:xfrm flipV="1">
            <a:off x="3851275" y="5680075"/>
            <a:ext cx="2743200" cy="828675"/>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47120" name="Rectangle 22">
            <a:extLst>
              <a:ext uri="{FF2B5EF4-FFF2-40B4-BE49-F238E27FC236}">
                <a16:creationId xmlns:a16="http://schemas.microsoft.com/office/drawing/2014/main" id="{475A8482-623A-4F05-BF70-5AABA5B8EBF8}"/>
              </a:ext>
            </a:extLst>
          </p:cNvPr>
          <p:cNvSpPr>
            <a:spLocks noChangeArrowheads="1"/>
          </p:cNvSpPr>
          <p:nvPr/>
        </p:nvSpPr>
        <p:spPr bwMode="auto">
          <a:xfrm>
            <a:off x="1371600" y="5087938"/>
            <a:ext cx="2574925" cy="338137"/>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ts val="1000"/>
              </a:spcBef>
              <a:buClr>
                <a:schemeClr val="accent1"/>
              </a:buClr>
              <a:buFont typeface="Wingdings 3" panose="05040102010807070707" pitchFamily="18" charset="2"/>
              <a:buChar char=""/>
              <a:defRPr sz="3200">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marL="0" marR="0" lvl="0" indent="0" algn="l" defTabSz="457200" rtl="0" eaLnBrk="1" fontAlgn="base" latinLnBrk="0" hangingPunct="1">
              <a:lnSpc>
                <a:spcPct val="100000"/>
              </a:lnSpc>
              <a:spcBef>
                <a:spcPct val="0"/>
              </a:spcBef>
              <a:spcAft>
                <a:spcPct val="0"/>
              </a:spcAft>
              <a:buClrTx/>
              <a:buSzTx/>
              <a:buFontTx/>
              <a:buNone/>
              <a:tabLst/>
              <a:defRPr/>
            </a:pPr>
            <a:r>
              <a:rPr kumimoji="0" lang="fr-FR" altLang="fr-FR" sz="1600" b="0" i="0" u="none" strike="noStrike" kern="1200" cap="none" spc="0" normalizeH="0" baseline="0" noProof="0">
                <a:ln>
                  <a:noFill/>
                </a:ln>
                <a:solidFill>
                  <a:srgbClr val="FF0000"/>
                </a:solidFill>
                <a:effectLst/>
                <a:uLnTx/>
                <a:uFillTx/>
                <a:latin typeface="Arial" panose="020B0604020202020204" pitchFamily="34" charset="0"/>
                <a:ea typeface="+mn-ea"/>
                <a:cs typeface="Arial" panose="020B0604020202020204" pitchFamily="34" charset="0"/>
              </a:rPr>
              <a:t>Bouche d’égout à avaloire</a:t>
            </a:r>
          </a:p>
        </p:txBody>
      </p:sp>
      <p:cxnSp>
        <p:nvCxnSpPr>
          <p:cNvPr id="31" name="Connecteur droit avec flèche 30">
            <a:extLst>
              <a:ext uri="{FF2B5EF4-FFF2-40B4-BE49-F238E27FC236}">
                <a16:creationId xmlns:a16="http://schemas.microsoft.com/office/drawing/2014/main" id="{188CEE2D-309C-4C99-B05B-D682E3D6EE89}"/>
              </a:ext>
            </a:extLst>
          </p:cNvPr>
          <p:cNvCxnSpPr>
            <a:stCxn id="47120" idx="3"/>
          </p:cNvCxnSpPr>
          <p:nvPr/>
        </p:nvCxnSpPr>
        <p:spPr>
          <a:xfrm>
            <a:off x="3946525" y="5257800"/>
            <a:ext cx="2439988" cy="103188"/>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47122" name="Rectangle 22">
            <a:extLst>
              <a:ext uri="{FF2B5EF4-FFF2-40B4-BE49-F238E27FC236}">
                <a16:creationId xmlns:a16="http://schemas.microsoft.com/office/drawing/2014/main" id="{7066B9FA-A2D5-44E1-8487-240260C7B6BC}"/>
              </a:ext>
            </a:extLst>
          </p:cNvPr>
          <p:cNvSpPr>
            <a:spLocks noChangeArrowheads="1"/>
          </p:cNvSpPr>
          <p:nvPr/>
        </p:nvSpPr>
        <p:spPr bwMode="auto">
          <a:xfrm>
            <a:off x="2184400" y="6340475"/>
            <a:ext cx="1666875" cy="33813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ts val="1000"/>
              </a:spcBef>
              <a:buClr>
                <a:schemeClr val="accent1"/>
              </a:buClr>
              <a:buFont typeface="Wingdings 3" panose="05040102010807070707" pitchFamily="18" charset="2"/>
              <a:buChar char=""/>
              <a:defRPr sz="3200">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marL="0" marR="0" lvl="0" indent="0" algn="l" defTabSz="457200" rtl="0" eaLnBrk="1" fontAlgn="base" latinLnBrk="0" hangingPunct="1">
              <a:lnSpc>
                <a:spcPct val="100000"/>
              </a:lnSpc>
              <a:spcBef>
                <a:spcPct val="0"/>
              </a:spcBef>
              <a:spcAft>
                <a:spcPct val="0"/>
              </a:spcAft>
              <a:buClrTx/>
              <a:buSzTx/>
              <a:buFontTx/>
              <a:buNone/>
              <a:tabLst/>
              <a:defRPr/>
            </a:pPr>
            <a:r>
              <a:rPr kumimoji="0" lang="fr-FR" altLang="fr-FR" sz="1600" b="0" i="0" u="none" strike="noStrike" kern="1200" cap="none" spc="0" normalizeH="0" baseline="0" noProof="0">
                <a:ln>
                  <a:noFill/>
                </a:ln>
                <a:solidFill>
                  <a:srgbClr val="FF0000"/>
                </a:solidFill>
                <a:effectLst/>
                <a:uLnTx/>
                <a:uFillTx/>
                <a:latin typeface="Arial" panose="020B0604020202020204" pitchFamily="34" charset="0"/>
                <a:ea typeface="+mn-ea"/>
                <a:cs typeface="Arial" panose="020B0604020202020204" pitchFamily="34" charset="0"/>
              </a:rPr>
              <a:t>Regard de visite</a:t>
            </a:r>
          </a:p>
        </p:txBody>
      </p:sp>
      <p:cxnSp>
        <p:nvCxnSpPr>
          <p:cNvPr id="50" name="Connecteur droit avec flèche 49">
            <a:extLst>
              <a:ext uri="{FF2B5EF4-FFF2-40B4-BE49-F238E27FC236}">
                <a16:creationId xmlns:a16="http://schemas.microsoft.com/office/drawing/2014/main" id="{4DCDF1AF-3801-431C-B296-88B99C4F5A17}"/>
              </a:ext>
            </a:extLst>
          </p:cNvPr>
          <p:cNvCxnSpPr>
            <a:stCxn id="47118" idx="3"/>
          </p:cNvCxnSpPr>
          <p:nvPr/>
        </p:nvCxnSpPr>
        <p:spPr>
          <a:xfrm flipV="1">
            <a:off x="4232275" y="5665788"/>
            <a:ext cx="1670050" cy="204787"/>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8130" name="Image 18">
            <a:extLst>
              <a:ext uri="{FF2B5EF4-FFF2-40B4-BE49-F238E27FC236}">
                <a16:creationId xmlns:a16="http://schemas.microsoft.com/office/drawing/2014/main" id="{2543031C-670F-4A84-8203-28EF017769D1}"/>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5213350" y="4425950"/>
            <a:ext cx="5191125" cy="2176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8131" name="Image 16">
            <a:extLst>
              <a:ext uri="{FF2B5EF4-FFF2-40B4-BE49-F238E27FC236}">
                <a16:creationId xmlns:a16="http://schemas.microsoft.com/office/drawing/2014/main" id="{42760501-8A9E-4EC5-A47F-E8590D6E3301}"/>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910013" y="1922463"/>
            <a:ext cx="8170862" cy="1887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8132" name="Sous-titre 6">
            <a:extLst>
              <a:ext uri="{FF2B5EF4-FFF2-40B4-BE49-F238E27FC236}">
                <a16:creationId xmlns:a16="http://schemas.microsoft.com/office/drawing/2014/main" id="{51ACFBF8-8AC6-442E-A833-F9EFBDA2DD11}"/>
              </a:ext>
            </a:extLst>
          </p:cNvPr>
          <p:cNvSpPr txBox="1">
            <a:spLocks/>
          </p:cNvSpPr>
          <p:nvPr/>
        </p:nvSpPr>
        <p:spPr bwMode="auto">
          <a:xfrm>
            <a:off x="1749425" y="496888"/>
            <a:ext cx="89154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ts val="1000"/>
              </a:spcBef>
              <a:buClr>
                <a:schemeClr val="accent1"/>
              </a:buClr>
              <a:buFont typeface="Wingdings 3" panose="05040102010807070707" pitchFamily="18" charset="2"/>
              <a:buChar char=""/>
              <a:defRPr sz="3200">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marL="0" marR="0" lvl="0" indent="0" algn="l" defTabSz="457200" rtl="0" eaLnBrk="1" fontAlgn="base" latinLnBrk="0" hangingPunct="1">
              <a:lnSpc>
                <a:spcPct val="100000"/>
              </a:lnSpc>
              <a:spcBef>
                <a:spcPts val="1000"/>
              </a:spcBef>
              <a:spcAft>
                <a:spcPct val="0"/>
              </a:spcAft>
              <a:buClr>
                <a:srgbClr val="A53010"/>
              </a:buClr>
              <a:buSzTx/>
              <a:buFont typeface="Wingdings 3" panose="05040102010807070707" pitchFamily="18" charset="2"/>
              <a:buNone/>
              <a:tabLst/>
              <a:defRPr/>
            </a:pPr>
            <a:r>
              <a:rPr kumimoji="0" lang="fr-FR" altLang="fr-FR" sz="2000" b="1" i="0" u="none" strike="noStrike" kern="1200" cap="none" spc="0" normalizeH="0" baseline="0" noProof="0">
                <a:ln>
                  <a:noFill/>
                </a:ln>
                <a:solidFill>
                  <a:srgbClr val="C00000"/>
                </a:solidFill>
                <a:effectLst/>
                <a:uLnTx/>
                <a:uFillTx/>
                <a:latin typeface="Century Gothic" panose="020B0502020202020204" pitchFamily="34" charset="0"/>
                <a:ea typeface="+mn-ea"/>
                <a:cs typeface="Arial" panose="020B0604020202020204" pitchFamily="34" charset="0"/>
              </a:rPr>
              <a:t>EXTENSION DE LA ZI HAD SOUALEM - VOIES D’ACCÈS ET PÉRIPHÉRIQUES</a:t>
            </a:r>
          </a:p>
        </p:txBody>
      </p:sp>
      <p:sp>
        <p:nvSpPr>
          <p:cNvPr id="6" name="Titre 1">
            <a:extLst>
              <a:ext uri="{FF2B5EF4-FFF2-40B4-BE49-F238E27FC236}">
                <a16:creationId xmlns:a16="http://schemas.microsoft.com/office/drawing/2014/main" id="{C2D14098-DD74-4A82-A0E9-77DA59B6BED6}"/>
              </a:ext>
            </a:extLst>
          </p:cNvPr>
          <p:cNvSpPr txBox="1">
            <a:spLocks/>
          </p:cNvSpPr>
          <p:nvPr/>
        </p:nvSpPr>
        <p:spPr>
          <a:xfrm>
            <a:off x="1158875" y="271463"/>
            <a:ext cx="10355263" cy="415925"/>
          </a:xfrm>
          <a:prstGeom prst="rect">
            <a:avLst/>
          </a:prstGeom>
        </p:spPr>
        <p:txBody>
          <a:bodyPr>
            <a:normAutofit fontScale="97500"/>
          </a:bodyPr>
          <a:lst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marL="0" marR="0" lvl="0" indent="0" algn="ctr" defTabSz="457200" rtl="0" eaLnBrk="1" fontAlgn="auto" latinLnBrk="0" hangingPunct="1">
              <a:lnSpc>
                <a:spcPct val="100000"/>
              </a:lnSpc>
              <a:spcBef>
                <a:spcPct val="0"/>
              </a:spcBef>
              <a:spcAft>
                <a:spcPts val="0"/>
              </a:spcAft>
              <a:buClrTx/>
              <a:buSzTx/>
              <a:buFontTx/>
              <a:buNone/>
              <a:tabLst/>
              <a:defRPr/>
            </a:pPr>
            <a:r>
              <a:rPr kumimoji="0" lang="fr-FR" sz="800" b="1" i="0" u="none" strike="noStrike" kern="1200" cap="none" spc="0" normalizeH="0" baseline="0" noProof="0" dirty="0">
                <a:ln>
                  <a:noFill/>
                </a:ln>
                <a:solidFill>
                  <a:prstClr val="black">
                    <a:lumMod val="85000"/>
                    <a:lumOff val="15000"/>
                  </a:prstClr>
                </a:solidFill>
                <a:effectLst/>
                <a:uLnTx/>
                <a:uFillTx/>
                <a:latin typeface="Century Gothic"/>
                <a:ea typeface="+mj-ea"/>
                <a:cs typeface="+mj-cs"/>
              </a:rPr>
              <a:t>LA MAITRISE D’ŒUVRE DE LA REVITALISATION DES ZONES INDUSTRIELLES DE BOUZNIKA ET HAD SOUALEM ET LEURS EXTENSIONS ET LE DEVELOPPEMENT D’UNE NOUVELLE ZONE INDUSTRIELLE A SAHEL LAKHYAYTA</a:t>
            </a:r>
          </a:p>
        </p:txBody>
      </p:sp>
      <p:pic>
        <p:nvPicPr>
          <p:cNvPr id="48134" name="Image 6">
            <a:extLst>
              <a:ext uri="{FF2B5EF4-FFF2-40B4-BE49-F238E27FC236}">
                <a16:creationId xmlns:a16="http://schemas.microsoft.com/office/drawing/2014/main" id="{D6ED7242-35D1-4C06-AA44-194204015EA7}"/>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63600" y="234950"/>
            <a:ext cx="411163" cy="452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8135" name="Espace réservé du contenu 10">
            <a:extLst>
              <a:ext uri="{FF2B5EF4-FFF2-40B4-BE49-F238E27FC236}">
                <a16:creationId xmlns:a16="http://schemas.microsoft.com/office/drawing/2014/main" id="{60245A23-AC50-4938-A717-18F0565BB554}"/>
              </a:ext>
            </a:extLst>
          </p:cNvPr>
          <p:cNvSpPr>
            <a:spLocks noGrp="1"/>
          </p:cNvSpPr>
          <p:nvPr>
            <p:ph idx="1"/>
          </p:nvPr>
        </p:nvSpPr>
        <p:spPr>
          <a:xfrm>
            <a:off x="290513" y="1330325"/>
            <a:ext cx="3546475" cy="373063"/>
          </a:xfrm>
          <a:solidFill>
            <a:schemeClr val="bg1"/>
          </a:solidFill>
        </p:spPr>
        <p:txBody>
          <a:bodyPr/>
          <a:lstStyle/>
          <a:p>
            <a:r>
              <a:rPr lang="fr-FR" altLang="fr-FR" sz="1400" b="1"/>
              <a:t>Voie Est</a:t>
            </a:r>
          </a:p>
          <a:p>
            <a:pPr eaLnBrk="1" hangingPunct="1">
              <a:buFont typeface="Wingdings 3" panose="05040102010807070707" pitchFamily="18" charset="2"/>
              <a:buNone/>
            </a:pPr>
            <a:endParaRPr lang="fr-FR" altLang="fr-FR" sz="1400" b="1"/>
          </a:p>
          <a:p>
            <a:pPr eaLnBrk="1" hangingPunct="1">
              <a:buFont typeface="Wingdings 3" panose="05040102010807070707" pitchFamily="18" charset="2"/>
              <a:buNone/>
            </a:pPr>
            <a:endParaRPr lang="fr-FR" altLang="fr-FR" sz="1400"/>
          </a:p>
          <a:p>
            <a:pPr eaLnBrk="1" hangingPunct="1">
              <a:buFont typeface="Wingdings" panose="05000000000000000000" pitchFamily="2" charset="2"/>
              <a:buChar char="§"/>
            </a:pPr>
            <a:endParaRPr lang="fr-FR" altLang="fr-FR" sz="1400"/>
          </a:p>
          <a:p>
            <a:pPr eaLnBrk="1" hangingPunct="1"/>
            <a:endParaRPr lang="fr-FR" altLang="fr-FR" sz="1400"/>
          </a:p>
          <a:p>
            <a:pPr eaLnBrk="1" hangingPunct="1"/>
            <a:endParaRPr lang="fr-FR" altLang="fr-FR" sz="1400"/>
          </a:p>
          <a:p>
            <a:pPr eaLnBrk="1" hangingPunct="1">
              <a:buFont typeface="Wingdings 3" panose="05040102010807070707" pitchFamily="18" charset="2"/>
              <a:buNone/>
            </a:pPr>
            <a:endParaRPr lang="fr-FR" altLang="fr-FR" sz="1800"/>
          </a:p>
        </p:txBody>
      </p:sp>
      <p:sp>
        <p:nvSpPr>
          <p:cNvPr id="48136" name="Espace réservé du numéro de diapositive 1">
            <a:extLst>
              <a:ext uri="{FF2B5EF4-FFF2-40B4-BE49-F238E27FC236}">
                <a16:creationId xmlns:a16="http://schemas.microsoft.com/office/drawing/2014/main" id="{773D8C21-71AD-43AD-A4B2-E460A73D1B31}"/>
              </a:ext>
            </a:extLst>
          </p:cNvPr>
          <p:cNvSpPr>
            <a:spLocks noGrp="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ts val="1000"/>
              </a:spcBef>
              <a:buClr>
                <a:schemeClr val="accent1"/>
              </a:buClr>
              <a:buFont typeface="Wingdings 3" panose="05040102010807070707" pitchFamily="18" charset="2"/>
              <a:buChar char=""/>
              <a:defRPr sz="3200">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marL="0" marR="0" lvl="0" indent="0" algn="r" defTabSz="457200" rtl="0" eaLnBrk="1" fontAlgn="base" latinLnBrk="0" hangingPunct="1">
              <a:lnSpc>
                <a:spcPct val="100000"/>
              </a:lnSpc>
              <a:spcBef>
                <a:spcPct val="0"/>
              </a:spcBef>
              <a:spcAft>
                <a:spcPct val="0"/>
              </a:spcAft>
              <a:buClrTx/>
              <a:buSzTx/>
              <a:buFontTx/>
              <a:buNone/>
              <a:tabLst/>
              <a:defRPr/>
            </a:pPr>
            <a:fld id="{773FC123-D2B6-45C4-9399-568F300E46D3}" type="slidenum">
              <a:rPr kumimoji="0" lang="en-US" altLang="fr-FR" sz="2000" b="0" i="0" u="none" strike="noStrike" kern="1200" cap="none" spc="0" normalizeH="0" baseline="0" noProof="0" smtClean="0">
                <a:ln>
                  <a:noFill/>
                </a:ln>
                <a:solidFill>
                  <a:srgbClr val="FEFFFF"/>
                </a:solidFill>
                <a:effectLst/>
                <a:uLnTx/>
                <a:uFillTx/>
                <a:latin typeface="Century Gothic" panose="020B0502020202020204" pitchFamily="34" charset="0"/>
                <a:ea typeface="+mn-ea"/>
                <a:cs typeface="Arial" panose="020B0604020202020204" pitchFamily="34" charset="0"/>
              </a:rPr>
              <a:pPr marL="0" marR="0" lvl="0" indent="0" algn="r" defTabSz="457200" rtl="0" eaLnBrk="1" fontAlgn="base" latinLnBrk="0" hangingPunct="1">
                <a:lnSpc>
                  <a:spcPct val="100000"/>
                </a:lnSpc>
                <a:spcBef>
                  <a:spcPct val="0"/>
                </a:spcBef>
                <a:spcAft>
                  <a:spcPct val="0"/>
                </a:spcAft>
                <a:buClrTx/>
                <a:buSzTx/>
                <a:buFontTx/>
                <a:buNone/>
                <a:tabLst/>
                <a:defRPr/>
              </a:pPr>
              <a:t>28</a:t>
            </a:fld>
            <a:endParaRPr kumimoji="0" lang="en-US" altLang="fr-FR" sz="2000" b="0" i="0" u="none" strike="noStrike" kern="1200" cap="none" spc="0" normalizeH="0" baseline="0" noProof="0">
              <a:ln>
                <a:noFill/>
              </a:ln>
              <a:solidFill>
                <a:srgbClr val="FEFFFF"/>
              </a:solidFill>
              <a:effectLst/>
              <a:uLnTx/>
              <a:uFillTx/>
              <a:latin typeface="Century Gothic" panose="020B0502020202020204" pitchFamily="34" charset="0"/>
              <a:ea typeface="+mn-ea"/>
              <a:cs typeface="Arial" panose="020B0604020202020204" pitchFamily="34" charset="0"/>
            </a:endParaRPr>
          </a:p>
        </p:txBody>
      </p:sp>
      <p:sp>
        <p:nvSpPr>
          <p:cNvPr id="48137" name="Sous-titre 6">
            <a:extLst>
              <a:ext uri="{FF2B5EF4-FFF2-40B4-BE49-F238E27FC236}">
                <a16:creationId xmlns:a16="http://schemas.microsoft.com/office/drawing/2014/main" id="{19DE5788-64E5-47A3-81A3-81B5D78357E3}"/>
              </a:ext>
            </a:extLst>
          </p:cNvPr>
          <p:cNvSpPr txBox="1">
            <a:spLocks/>
          </p:cNvSpPr>
          <p:nvPr/>
        </p:nvSpPr>
        <p:spPr bwMode="auto">
          <a:xfrm>
            <a:off x="1804988" y="871538"/>
            <a:ext cx="8915400" cy="4175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ts val="1000"/>
              </a:spcBef>
              <a:buClr>
                <a:schemeClr val="accent1"/>
              </a:buClr>
              <a:buFont typeface="Wingdings 3" panose="05040102010807070707" pitchFamily="18" charset="2"/>
              <a:buChar char=""/>
              <a:defRPr sz="3200">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marL="0" marR="0" lvl="0" indent="0" algn="l" defTabSz="457200" rtl="0" eaLnBrk="1" fontAlgn="base" latinLnBrk="0" hangingPunct="1">
              <a:lnSpc>
                <a:spcPct val="100000"/>
              </a:lnSpc>
              <a:spcBef>
                <a:spcPts val="1000"/>
              </a:spcBef>
              <a:spcAft>
                <a:spcPct val="0"/>
              </a:spcAft>
              <a:buClr>
                <a:srgbClr val="A53010"/>
              </a:buClr>
              <a:buSzTx/>
              <a:buFont typeface="Wingdings 3" panose="05040102010807070707" pitchFamily="18" charset="2"/>
              <a:buNone/>
              <a:tabLst/>
              <a:defRPr/>
            </a:pPr>
            <a:r>
              <a:rPr kumimoji="0" lang="fr-FR" altLang="fr-FR" sz="1800" b="1" i="0" u="none" strike="noStrike" kern="1200" cap="none" spc="0" normalizeH="0" baseline="0" noProof="0">
                <a:ln>
                  <a:noFill/>
                </a:ln>
                <a:solidFill>
                  <a:srgbClr val="00B050"/>
                </a:solidFill>
                <a:effectLst/>
                <a:uLnTx/>
                <a:uFillTx/>
                <a:latin typeface="Century Gothic" panose="020B0502020202020204" pitchFamily="34" charset="0"/>
                <a:ea typeface="+mn-ea"/>
                <a:cs typeface="Arial" panose="020B0604020202020204" pitchFamily="34" charset="0"/>
              </a:rPr>
              <a:t>b/ VOIES CENTRALE ET  PERIPHERIQUES</a:t>
            </a:r>
          </a:p>
        </p:txBody>
      </p:sp>
      <p:sp>
        <p:nvSpPr>
          <p:cNvPr id="48138" name="Rectangle 8">
            <a:extLst>
              <a:ext uri="{FF2B5EF4-FFF2-40B4-BE49-F238E27FC236}">
                <a16:creationId xmlns:a16="http://schemas.microsoft.com/office/drawing/2014/main" id="{D5A0E4B6-3C26-4EB7-86EC-CD0E40E797BD}"/>
              </a:ext>
            </a:extLst>
          </p:cNvPr>
          <p:cNvSpPr>
            <a:spLocks noChangeArrowheads="1"/>
          </p:cNvSpPr>
          <p:nvPr/>
        </p:nvSpPr>
        <p:spPr bwMode="auto">
          <a:xfrm>
            <a:off x="3879850" y="1331913"/>
            <a:ext cx="8118475" cy="369887"/>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ts val="1000"/>
              </a:spcBef>
              <a:buClr>
                <a:schemeClr val="accent1"/>
              </a:buClr>
              <a:buFont typeface="Wingdings 3" panose="05040102010807070707" pitchFamily="18" charset="2"/>
              <a:buChar char=""/>
              <a:defRPr sz="3200">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marL="0" marR="0" lvl="0" indent="0" algn="ctr" defTabSz="457200" rtl="0" eaLnBrk="1" fontAlgn="base" latinLnBrk="0" hangingPunct="1">
              <a:lnSpc>
                <a:spcPct val="100000"/>
              </a:lnSpc>
              <a:spcBef>
                <a:spcPct val="0"/>
              </a:spcBef>
              <a:spcAft>
                <a:spcPct val="0"/>
              </a:spcAft>
              <a:buClrTx/>
              <a:buSzTx/>
              <a:buFontTx/>
              <a:buNone/>
              <a:tabLst/>
              <a:defRPr/>
            </a:pPr>
            <a:r>
              <a:rPr kumimoji="0" lang="fr-FR" altLang="fr-FR" sz="1800" b="0" i="0" u="none" strike="noStrike" kern="1200" cap="none" spc="0" normalizeH="0" baseline="0" noProof="0">
                <a:ln>
                  <a:noFill/>
                </a:ln>
                <a:solidFill>
                  <a:srgbClr val="FF0000"/>
                </a:solidFill>
                <a:effectLst/>
                <a:uLnTx/>
                <a:uFillTx/>
                <a:latin typeface="Arial" panose="020B0604020202020204" pitchFamily="34" charset="0"/>
                <a:ea typeface="+mn-ea"/>
                <a:cs typeface="Arial" panose="020B0604020202020204" pitchFamily="34" charset="0"/>
              </a:rPr>
              <a:t>       </a:t>
            </a:r>
            <a:r>
              <a:rPr kumimoji="0" lang="fr-FR" altLang="fr-FR" sz="1800" b="0" i="0" u="sng" strike="noStrike" kern="1200" cap="none" spc="0" normalizeH="0" baseline="0" noProof="0">
                <a:ln>
                  <a:noFill/>
                </a:ln>
                <a:solidFill>
                  <a:srgbClr val="FF0000"/>
                </a:solidFill>
                <a:effectLst/>
                <a:uLnTx/>
                <a:uFillTx/>
                <a:latin typeface="Arial" panose="020B0604020202020204" pitchFamily="34" charset="0"/>
                <a:ea typeface="+mn-ea"/>
                <a:cs typeface="Arial" panose="020B0604020202020204" pitchFamily="34" charset="0"/>
              </a:rPr>
              <a:t>Vue en plan du réseau d’éclairage public</a:t>
            </a:r>
            <a:endParaRPr kumimoji="0" lang="fr-FR" altLang="fr-FR" sz="1800" b="0" i="0" u="none" strike="noStrike" kern="1200" cap="none" spc="0" normalizeH="0" baseline="0" noProof="0">
              <a:ln>
                <a:noFill/>
              </a:ln>
              <a:solidFill>
                <a:srgbClr val="FF0000"/>
              </a:solidFill>
              <a:effectLst/>
              <a:uLnTx/>
              <a:uFillTx/>
              <a:latin typeface="Arial" panose="020B0604020202020204" pitchFamily="34" charset="0"/>
              <a:ea typeface="+mn-ea"/>
              <a:cs typeface="Arial" panose="020B0604020202020204" pitchFamily="34" charset="0"/>
            </a:endParaRPr>
          </a:p>
        </p:txBody>
      </p:sp>
      <p:sp>
        <p:nvSpPr>
          <p:cNvPr id="48139" name="Sous-titre 6">
            <a:extLst>
              <a:ext uri="{FF2B5EF4-FFF2-40B4-BE49-F238E27FC236}">
                <a16:creationId xmlns:a16="http://schemas.microsoft.com/office/drawing/2014/main" id="{726FE4F4-4E39-450B-B94A-E86702DE455B}"/>
              </a:ext>
            </a:extLst>
          </p:cNvPr>
          <p:cNvSpPr txBox="1">
            <a:spLocks/>
          </p:cNvSpPr>
          <p:nvPr/>
        </p:nvSpPr>
        <p:spPr bwMode="auto">
          <a:xfrm>
            <a:off x="277813" y="1771650"/>
            <a:ext cx="3559175" cy="28829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ts val="1000"/>
              </a:spcBef>
              <a:buClr>
                <a:schemeClr val="accent1"/>
              </a:buClr>
              <a:buFont typeface="Wingdings 3" panose="05040102010807070707" pitchFamily="18" charset="2"/>
              <a:buChar char=""/>
              <a:defRPr sz="3200">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marL="0" marR="0" lvl="0" indent="0" algn="l" defTabSz="457200" rtl="0" eaLnBrk="1" fontAlgn="base" latinLnBrk="0" hangingPunct="1">
              <a:lnSpc>
                <a:spcPct val="100000"/>
              </a:lnSpc>
              <a:spcBef>
                <a:spcPct val="0"/>
              </a:spcBef>
              <a:spcAft>
                <a:spcPct val="0"/>
              </a:spcAft>
              <a:buClrTx/>
              <a:buSzTx/>
              <a:buFont typeface="Wingdings" panose="05000000000000000000" pitchFamily="2" charset="2"/>
              <a:buChar char="Ø"/>
              <a:tabLst/>
              <a:defRPr/>
            </a:pPr>
            <a:r>
              <a:rPr kumimoji="0" lang="fr-FR" altLang="fr-FR" sz="1600" b="0"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rPr>
              <a:t> L’éclairage public de la voie Est est alimenté à partir du poste de livraison projeté dans l’extension de la ZI Had soualem.</a:t>
            </a:r>
          </a:p>
          <a:p>
            <a:pPr marL="0" marR="0" lvl="0" indent="0" algn="l" defTabSz="457200" rtl="0" eaLnBrk="1" fontAlgn="base" latinLnBrk="0" hangingPunct="1">
              <a:lnSpc>
                <a:spcPct val="100000"/>
              </a:lnSpc>
              <a:spcBef>
                <a:spcPct val="0"/>
              </a:spcBef>
              <a:spcAft>
                <a:spcPct val="0"/>
              </a:spcAft>
              <a:buClrTx/>
              <a:buSzTx/>
              <a:buFont typeface="Wingdings" panose="05000000000000000000" pitchFamily="2" charset="2"/>
              <a:buChar char="Ø"/>
              <a:tabLst/>
              <a:defRPr/>
            </a:pPr>
            <a:endParaRPr kumimoji="0" lang="fr-FR" altLang="fr-FR" sz="1600" b="0"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endParaRPr>
          </a:p>
          <a:p>
            <a:pPr marL="0" marR="0" lvl="0" indent="0" algn="l" defTabSz="457200" rtl="0" eaLnBrk="1" fontAlgn="base" latinLnBrk="0" hangingPunct="1">
              <a:lnSpc>
                <a:spcPct val="100000"/>
              </a:lnSpc>
              <a:spcBef>
                <a:spcPct val="0"/>
              </a:spcBef>
              <a:spcAft>
                <a:spcPct val="0"/>
              </a:spcAft>
              <a:buClrTx/>
              <a:buSzTx/>
              <a:buFont typeface="Wingdings" panose="05000000000000000000" pitchFamily="2" charset="2"/>
              <a:buChar char="Ø"/>
              <a:tabLst/>
              <a:defRPr/>
            </a:pPr>
            <a:r>
              <a:rPr kumimoji="0" lang="fr-FR" altLang="fr-FR" sz="1600" b="0"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rPr>
              <a:t> Ouvrages à réaliser :</a:t>
            </a:r>
          </a:p>
          <a:p>
            <a:pPr marL="0" marR="0" lvl="0" indent="0" algn="l" defTabSz="457200" rtl="0" eaLnBrk="1" fontAlgn="base" latinLnBrk="0" hangingPunct="1">
              <a:lnSpc>
                <a:spcPct val="100000"/>
              </a:lnSpc>
              <a:spcBef>
                <a:spcPct val="0"/>
              </a:spcBef>
              <a:spcAft>
                <a:spcPct val="0"/>
              </a:spcAft>
              <a:buClrTx/>
              <a:buSzTx/>
              <a:buFontTx/>
              <a:buChar char="-"/>
              <a:tabLst/>
              <a:defRPr/>
            </a:pPr>
            <a:endParaRPr kumimoji="0" lang="fr-FR" altLang="fr-FR" sz="1600" b="0"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endParaRPr>
          </a:p>
          <a:p>
            <a:pPr marL="0" marR="0" lvl="0" indent="0" algn="l" defTabSz="457200" rtl="0" eaLnBrk="1" fontAlgn="base" latinLnBrk="0" hangingPunct="1">
              <a:lnSpc>
                <a:spcPct val="100000"/>
              </a:lnSpc>
              <a:spcBef>
                <a:spcPct val="0"/>
              </a:spcBef>
              <a:spcAft>
                <a:spcPct val="0"/>
              </a:spcAft>
              <a:buClrTx/>
              <a:buSzTx/>
              <a:buFontTx/>
              <a:buChar char="-"/>
              <a:tabLst/>
              <a:defRPr/>
            </a:pPr>
            <a:r>
              <a:rPr kumimoji="0" lang="fr-FR" altLang="fr-FR" sz="1600" b="0"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rPr>
              <a:t> Réalisation des candélabres en acier galvanisé thermo-laqué simple crosse avec luminaire 120W de part et d’autre de la voie.</a:t>
            </a:r>
          </a:p>
          <a:p>
            <a:pPr marL="0" marR="0" lvl="0" indent="0" algn="l" defTabSz="457200" rtl="0" eaLnBrk="1" fontAlgn="base" latinLnBrk="0" hangingPunct="1">
              <a:lnSpc>
                <a:spcPct val="100000"/>
              </a:lnSpc>
              <a:spcBef>
                <a:spcPct val="0"/>
              </a:spcBef>
              <a:spcAft>
                <a:spcPct val="0"/>
              </a:spcAft>
              <a:buClrTx/>
              <a:buSzTx/>
              <a:buFontTx/>
              <a:buNone/>
              <a:tabLst/>
              <a:defRPr/>
            </a:pPr>
            <a:endParaRPr kumimoji="0" lang="fr-FR" altLang="fr-FR" sz="1800" b="0"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endParaRPr>
          </a:p>
        </p:txBody>
      </p:sp>
      <p:sp>
        <p:nvSpPr>
          <p:cNvPr id="48140" name="Rectangle 22">
            <a:extLst>
              <a:ext uri="{FF2B5EF4-FFF2-40B4-BE49-F238E27FC236}">
                <a16:creationId xmlns:a16="http://schemas.microsoft.com/office/drawing/2014/main" id="{A2A210C3-A5DC-4B20-97F5-BFFC76593214}"/>
              </a:ext>
            </a:extLst>
          </p:cNvPr>
          <p:cNvSpPr>
            <a:spLocks noChangeArrowheads="1"/>
          </p:cNvSpPr>
          <p:nvPr/>
        </p:nvSpPr>
        <p:spPr bwMode="auto">
          <a:xfrm>
            <a:off x="1022350" y="5876925"/>
            <a:ext cx="2655888" cy="33972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ts val="1000"/>
              </a:spcBef>
              <a:buClr>
                <a:schemeClr val="accent1"/>
              </a:buClr>
              <a:buFont typeface="Wingdings 3" panose="05040102010807070707" pitchFamily="18" charset="2"/>
              <a:buChar char=""/>
              <a:defRPr sz="3200">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marL="0" marR="0" lvl="0" indent="0" algn="l" defTabSz="457200" rtl="0" eaLnBrk="1" fontAlgn="base" latinLnBrk="0" hangingPunct="1">
              <a:lnSpc>
                <a:spcPct val="100000"/>
              </a:lnSpc>
              <a:spcBef>
                <a:spcPct val="0"/>
              </a:spcBef>
              <a:spcAft>
                <a:spcPct val="0"/>
              </a:spcAft>
              <a:buClrTx/>
              <a:buSzTx/>
              <a:buFontTx/>
              <a:buNone/>
              <a:tabLst/>
              <a:defRPr/>
            </a:pPr>
            <a:r>
              <a:rPr kumimoji="0" lang="fr-FR" altLang="fr-FR" sz="1600" b="0" i="0" u="none" strike="noStrike" kern="1200" cap="none" spc="0" normalizeH="0" baseline="0" noProof="0">
                <a:ln>
                  <a:noFill/>
                </a:ln>
                <a:solidFill>
                  <a:srgbClr val="FF0000"/>
                </a:solidFill>
                <a:effectLst/>
                <a:uLnTx/>
                <a:uFillTx/>
                <a:latin typeface="Arial" panose="020B0604020202020204" pitchFamily="34" charset="0"/>
                <a:ea typeface="+mn-ea"/>
                <a:cs typeface="Arial" panose="020B0604020202020204" pitchFamily="34" charset="0"/>
              </a:rPr>
              <a:t>Candélabres simple crosse</a:t>
            </a:r>
          </a:p>
        </p:txBody>
      </p:sp>
      <p:sp>
        <p:nvSpPr>
          <p:cNvPr id="14" name="Ellipse 13">
            <a:extLst>
              <a:ext uri="{FF2B5EF4-FFF2-40B4-BE49-F238E27FC236}">
                <a16:creationId xmlns:a16="http://schemas.microsoft.com/office/drawing/2014/main" id="{E5FA4632-053A-4156-9862-58DC689B6EB1}"/>
              </a:ext>
            </a:extLst>
          </p:cNvPr>
          <p:cNvSpPr/>
          <p:nvPr/>
        </p:nvSpPr>
        <p:spPr>
          <a:xfrm rot="16200000">
            <a:off x="7489825" y="2071688"/>
            <a:ext cx="817563" cy="1665287"/>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solidFill>
                  <a:srgbClr val="00B0F0"/>
                </a:solidFill>
              </a:ln>
              <a:solidFill>
                <a:prstClr val="white"/>
              </a:solidFill>
              <a:effectLst/>
              <a:uLnTx/>
              <a:uFillTx/>
              <a:latin typeface="Century Gothic"/>
              <a:ea typeface="+mn-ea"/>
              <a:cs typeface="+mn-cs"/>
            </a:endParaRPr>
          </a:p>
        </p:txBody>
      </p:sp>
      <p:cxnSp>
        <p:nvCxnSpPr>
          <p:cNvPr id="15" name="Connecteur droit avec flèche 14">
            <a:extLst>
              <a:ext uri="{FF2B5EF4-FFF2-40B4-BE49-F238E27FC236}">
                <a16:creationId xmlns:a16="http://schemas.microsoft.com/office/drawing/2014/main" id="{B5F3DE87-D023-4BFB-B61C-5DA284D4AC6D}"/>
              </a:ext>
            </a:extLst>
          </p:cNvPr>
          <p:cNvCxnSpPr>
            <a:stCxn id="14" idx="2"/>
          </p:cNvCxnSpPr>
          <p:nvPr/>
        </p:nvCxnSpPr>
        <p:spPr>
          <a:xfrm rot="5400000">
            <a:off x="7066757" y="3658394"/>
            <a:ext cx="1176337" cy="485775"/>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22" name="Connecteur droit avec flèche 21">
            <a:extLst>
              <a:ext uri="{FF2B5EF4-FFF2-40B4-BE49-F238E27FC236}">
                <a16:creationId xmlns:a16="http://schemas.microsoft.com/office/drawing/2014/main" id="{2D04195F-38A9-4FE3-8895-07985AB8EB5E}"/>
              </a:ext>
            </a:extLst>
          </p:cNvPr>
          <p:cNvCxnSpPr/>
          <p:nvPr/>
        </p:nvCxnSpPr>
        <p:spPr>
          <a:xfrm flipV="1">
            <a:off x="3684588" y="5445125"/>
            <a:ext cx="1995487" cy="539750"/>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24" name="Connecteur droit avec flèche 23">
            <a:extLst>
              <a:ext uri="{FF2B5EF4-FFF2-40B4-BE49-F238E27FC236}">
                <a16:creationId xmlns:a16="http://schemas.microsoft.com/office/drawing/2014/main" id="{FCA0CA05-8705-4E95-ACE6-74BA3A3C4765}"/>
              </a:ext>
            </a:extLst>
          </p:cNvPr>
          <p:cNvCxnSpPr/>
          <p:nvPr/>
        </p:nvCxnSpPr>
        <p:spPr>
          <a:xfrm flipV="1">
            <a:off x="3671888" y="5970588"/>
            <a:ext cx="2036762" cy="84137"/>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Sous-titre 6">
            <a:extLst>
              <a:ext uri="{FF2B5EF4-FFF2-40B4-BE49-F238E27FC236}">
                <a16:creationId xmlns:a16="http://schemas.microsoft.com/office/drawing/2014/main" id="{A3F8BEA0-409C-4C35-807A-CC51798602CE}"/>
              </a:ext>
            </a:extLst>
          </p:cNvPr>
          <p:cNvSpPr txBox="1">
            <a:spLocks/>
          </p:cNvSpPr>
          <p:nvPr/>
        </p:nvSpPr>
        <p:spPr bwMode="auto">
          <a:xfrm>
            <a:off x="1749425" y="676275"/>
            <a:ext cx="89154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ts val="1000"/>
              </a:spcBef>
              <a:buClr>
                <a:schemeClr val="accent1"/>
              </a:buClr>
              <a:buFont typeface="Wingdings 3" panose="05040102010807070707" pitchFamily="18" charset="2"/>
              <a:buChar char=""/>
              <a:defRPr sz="3200">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marL="0" marR="0" lvl="0" indent="0" algn="l" defTabSz="457200" rtl="0" eaLnBrk="1" fontAlgn="base" latinLnBrk="0" hangingPunct="1">
              <a:lnSpc>
                <a:spcPct val="100000"/>
              </a:lnSpc>
              <a:spcBef>
                <a:spcPts val="1000"/>
              </a:spcBef>
              <a:spcAft>
                <a:spcPct val="0"/>
              </a:spcAft>
              <a:buClr>
                <a:srgbClr val="A53010"/>
              </a:buClr>
              <a:buSzTx/>
              <a:buFont typeface="Wingdings 3" panose="05040102010807070707" pitchFamily="18" charset="2"/>
              <a:buNone/>
              <a:tabLst/>
              <a:defRPr/>
            </a:pPr>
            <a:r>
              <a:rPr kumimoji="0" lang="fr-FR" altLang="fr-FR" sz="2000" b="1" i="0" u="none" strike="noStrike" kern="1200" cap="none" spc="0" normalizeH="0" baseline="0" noProof="0">
                <a:ln>
                  <a:noFill/>
                </a:ln>
                <a:solidFill>
                  <a:srgbClr val="C00000"/>
                </a:solidFill>
                <a:effectLst/>
                <a:uLnTx/>
                <a:uFillTx/>
                <a:latin typeface="Century Gothic" panose="020B0502020202020204" pitchFamily="34" charset="0"/>
                <a:ea typeface="+mn-ea"/>
                <a:cs typeface="Arial" panose="020B0604020202020204" pitchFamily="34" charset="0"/>
              </a:rPr>
              <a:t>EXTENSION DE LA ZI HAD SOUALEM - VOIES D’ACCÈS ET PÉRIPHÉRIQUES</a:t>
            </a:r>
          </a:p>
        </p:txBody>
      </p:sp>
      <p:sp>
        <p:nvSpPr>
          <p:cNvPr id="6" name="Titre 1">
            <a:extLst>
              <a:ext uri="{FF2B5EF4-FFF2-40B4-BE49-F238E27FC236}">
                <a16:creationId xmlns:a16="http://schemas.microsoft.com/office/drawing/2014/main" id="{79433593-B6B1-4335-92F6-D7B912AE78CC}"/>
              </a:ext>
            </a:extLst>
          </p:cNvPr>
          <p:cNvSpPr txBox="1">
            <a:spLocks/>
          </p:cNvSpPr>
          <p:nvPr/>
        </p:nvSpPr>
        <p:spPr>
          <a:xfrm>
            <a:off x="1158875" y="271463"/>
            <a:ext cx="10355263" cy="415925"/>
          </a:xfrm>
          <a:prstGeom prst="rect">
            <a:avLst/>
          </a:prstGeom>
        </p:spPr>
        <p:txBody>
          <a:bodyPr>
            <a:normAutofit fontScale="97500"/>
          </a:bodyPr>
          <a:lst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marL="0" marR="0" lvl="0" indent="0" algn="ctr" defTabSz="457200" rtl="0" eaLnBrk="1" fontAlgn="auto" latinLnBrk="0" hangingPunct="1">
              <a:lnSpc>
                <a:spcPct val="100000"/>
              </a:lnSpc>
              <a:spcBef>
                <a:spcPct val="0"/>
              </a:spcBef>
              <a:spcAft>
                <a:spcPts val="0"/>
              </a:spcAft>
              <a:buClrTx/>
              <a:buSzTx/>
              <a:buFontTx/>
              <a:buNone/>
              <a:tabLst/>
              <a:defRPr/>
            </a:pPr>
            <a:r>
              <a:rPr kumimoji="0" lang="fr-FR" sz="800" b="1" i="0" u="none" strike="noStrike" kern="1200" cap="none" spc="0" normalizeH="0" baseline="0" noProof="0" dirty="0">
                <a:ln>
                  <a:noFill/>
                </a:ln>
                <a:solidFill>
                  <a:prstClr val="black">
                    <a:lumMod val="85000"/>
                    <a:lumOff val="15000"/>
                  </a:prstClr>
                </a:solidFill>
                <a:effectLst/>
                <a:uLnTx/>
                <a:uFillTx/>
                <a:latin typeface="Century Gothic"/>
                <a:ea typeface="+mj-ea"/>
                <a:cs typeface="+mj-cs"/>
              </a:rPr>
              <a:t>LA MAITRISE D’ŒUVRE DE LA REVITALISATION DES ZONES INDUSTRIELLES DE BOUZNIKA ET HAD SOUALEM ET LEURS EXTENSIONS ET LE DEVELOPPEMENT D’UNE NOUVELLE ZONE INDUSTRIELLE A SAHEL LAKHYAYTA</a:t>
            </a:r>
          </a:p>
        </p:txBody>
      </p:sp>
      <p:pic>
        <p:nvPicPr>
          <p:cNvPr id="49156" name="Image 6">
            <a:extLst>
              <a:ext uri="{FF2B5EF4-FFF2-40B4-BE49-F238E27FC236}">
                <a16:creationId xmlns:a16="http://schemas.microsoft.com/office/drawing/2014/main" id="{1F7AF6FA-98FD-4A98-A023-A5937DD39C3F}"/>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63600" y="234950"/>
            <a:ext cx="411163" cy="452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9157" name="Espace réservé du contenu 10">
            <a:extLst>
              <a:ext uri="{FF2B5EF4-FFF2-40B4-BE49-F238E27FC236}">
                <a16:creationId xmlns:a16="http://schemas.microsoft.com/office/drawing/2014/main" id="{84FF32DE-03D7-471A-BB54-CDE12D6A30B0}"/>
              </a:ext>
            </a:extLst>
          </p:cNvPr>
          <p:cNvSpPr>
            <a:spLocks noGrp="1"/>
          </p:cNvSpPr>
          <p:nvPr>
            <p:ph idx="1"/>
          </p:nvPr>
        </p:nvSpPr>
        <p:spPr>
          <a:xfrm>
            <a:off x="568325" y="2063750"/>
            <a:ext cx="4710113" cy="1289050"/>
          </a:xfrm>
          <a:solidFill>
            <a:schemeClr val="bg1"/>
          </a:solidFill>
        </p:spPr>
        <p:txBody>
          <a:bodyPr/>
          <a:lstStyle/>
          <a:p>
            <a:pPr eaLnBrk="1" hangingPunct="1">
              <a:buFont typeface="Wingdings" panose="05000000000000000000" pitchFamily="2" charset="2"/>
              <a:buChar char="§"/>
            </a:pPr>
            <a:r>
              <a:rPr lang="fr-FR" altLang="fr-FR" sz="1400"/>
              <a:t>Emprise : 20 m   </a:t>
            </a:r>
            <a:endParaRPr lang="fr-FR" altLang="fr-FR" sz="1400" baseline="30000"/>
          </a:p>
          <a:p>
            <a:pPr eaLnBrk="1" hangingPunct="1">
              <a:buFont typeface="Wingdings" panose="05000000000000000000" pitchFamily="2" charset="2"/>
              <a:buChar char="§"/>
            </a:pPr>
            <a:r>
              <a:rPr lang="fr-FR" altLang="fr-FR" sz="1400"/>
              <a:t>Longueur : 750 ml</a:t>
            </a:r>
          </a:p>
          <a:p>
            <a:pPr eaLnBrk="1" hangingPunct="1">
              <a:buFont typeface="Wingdings" panose="05000000000000000000" pitchFamily="2" charset="2"/>
              <a:buChar char="§"/>
            </a:pPr>
            <a:r>
              <a:rPr lang="fr-FR" altLang="fr-FR" sz="1400"/>
              <a:t>Largeur chaussée : 2 x 3.50 m</a:t>
            </a:r>
          </a:p>
          <a:p>
            <a:pPr eaLnBrk="1" hangingPunct="1">
              <a:buFont typeface="Wingdings" panose="05000000000000000000" pitchFamily="2" charset="2"/>
              <a:buChar char="§"/>
            </a:pPr>
            <a:endParaRPr lang="fr-FR" altLang="fr-FR" sz="1400"/>
          </a:p>
          <a:p>
            <a:pPr eaLnBrk="1" hangingPunct="1">
              <a:buFont typeface="Wingdings" panose="05000000000000000000" pitchFamily="2" charset="2"/>
              <a:buChar char="§"/>
            </a:pPr>
            <a:endParaRPr lang="fr-FR" altLang="fr-FR" sz="1400"/>
          </a:p>
          <a:p>
            <a:pPr eaLnBrk="1" hangingPunct="1">
              <a:buFont typeface="Wingdings" panose="05000000000000000000" pitchFamily="2" charset="2"/>
              <a:buChar char="§"/>
            </a:pPr>
            <a:endParaRPr lang="fr-FR" altLang="fr-FR" sz="1400"/>
          </a:p>
          <a:p>
            <a:pPr eaLnBrk="1" hangingPunct="1"/>
            <a:endParaRPr lang="fr-FR" altLang="fr-FR" sz="1400"/>
          </a:p>
          <a:p>
            <a:pPr eaLnBrk="1" hangingPunct="1"/>
            <a:endParaRPr lang="fr-FR" altLang="fr-FR" sz="1400"/>
          </a:p>
          <a:p>
            <a:pPr eaLnBrk="1" hangingPunct="1">
              <a:buFont typeface="Wingdings 3" panose="05040102010807070707" pitchFamily="18" charset="2"/>
              <a:buNone/>
            </a:pPr>
            <a:endParaRPr lang="fr-FR" altLang="fr-FR" sz="1800"/>
          </a:p>
        </p:txBody>
      </p:sp>
      <p:sp>
        <p:nvSpPr>
          <p:cNvPr id="49158" name="Espace réservé du numéro de diapositive 1">
            <a:extLst>
              <a:ext uri="{FF2B5EF4-FFF2-40B4-BE49-F238E27FC236}">
                <a16:creationId xmlns:a16="http://schemas.microsoft.com/office/drawing/2014/main" id="{E93A516B-D284-4967-A8C6-6566FED35CEB}"/>
              </a:ext>
            </a:extLst>
          </p:cNvPr>
          <p:cNvSpPr>
            <a:spLocks noGrp="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ts val="1000"/>
              </a:spcBef>
              <a:buClr>
                <a:schemeClr val="accent1"/>
              </a:buClr>
              <a:buFont typeface="Wingdings 3" panose="05040102010807070707" pitchFamily="18" charset="2"/>
              <a:buChar char=""/>
              <a:defRPr sz="3200">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marL="0" marR="0" lvl="0" indent="0" algn="r" defTabSz="457200" rtl="0" eaLnBrk="1" fontAlgn="base" latinLnBrk="0" hangingPunct="1">
              <a:lnSpc>
                <a:spcPct val="100000"/>
              </a:lnSpc>
              <a:spcBef>
                <a:spcPct val="0"/>
              </a:spcBef>
              <a:spcAft>
                <a:spcPct val="0"/>
              </a:spcAft>
              <a:buClrTx/>
              <a:buSzTx/>
              <a:buFontTx/>
              <a:buNone/>
              <a:tabLst/>
              <a:defRPr/>
            </a:pPr>
            <a:fld id="{737BA813-30DF-44CF-B221-E09F9A0F9956}" type="slidenum">
              <a:rPr kumimoji="0" lang="en-US" altLang="fr-FR" sz="2000" b="0" i="0" u="none" strike="noStrike" kern="1200" cap="none" spc="0" normalizeH="0" baseline="0" noProof="0" smtClean="0">
                <a:ln>
                  <a:noFill/>
                </a:ln>
                <a:solidFill>
                  <a:srgbClr val="FEFFFF"/>
                </a:solidFill>
                <a:effectLst/>
                <a:uLnTx/>
                <a:uFillTx/>
                <a:latin typeface="Century Gothic" panose="020B0502020202020204" pitchFamily="34" charset="0"/>
                <a:ea typeface="+mn-ea"/>
                <a:cs typeface="Arial" panose="020B0604020202020204" pitchFamily="34" charset="0"/>
              </a:rPr>
              <a:pPr marL="0" marR="0" lvl="0" indent="0" algn="r" defTabSz="457200" rtl="0" eaLnBrk="1" fontAlgn="base" latinLnBrk="0" hangingPunct="1">
                <a:lnSpc>
                  <a:spcPct val="100000"/>
                </a:lnSpc>
                <a:spcBef>
                  <a:spcPct val="0"/>
                </a:spcBef>
                <a:spcAft>
                  <a:spcPct val="0"/>
                </a:spcAft>
                <a:buClrTx/>
                <a:buSzTx/>
                <a:buFontTx/>
                <a:buNone/>
                <a:tabLst/>
                <a:defRPr/>
              </a:pPr>
              <a:t>29</a:t>
            </a:fld>
            <a:endParaRPr kumimoji="0" lang="en-US" altLang="fr-FR" sz="2000" b="0" i="0" u="none" strike="noStrike" kern="1200" cap="none" spc="0" normalizeH="0" baseline="0" noProof="0">
              <a:ln>
                <a:noFill/>
              </a:ln>
              <a:solidFill>
                <a:srgbClr val="FEFFFF"/>
              </a:solidFill>
              <a:effectLst/>
              <a:uLnTx/>
              <a:uFillTx/>
              <a:latin typeface="Century Gothic" panose="020B0502020202020204" pitchFamily="34" charset="0"/>
              <a:ea typeface="+mn-ea"/>
              <a:cs typeface="Arial" panose="020B0604020202020204" pitchFamily="34" charset="0"/>
            </a:endParaRPr>
          </a:p>
        </p:txBody>
      </p:sp>
      <p:sp>
        <p:nvSpPr>
          <p:cNvPr id="49159" name="Sous-titre 6">
            <a:extLst>
              <a:ext uri="{FF2B5EF4-FFF2-40B4-BE49-F238E27FC236}">
                <a16:creationId xmlns:a16="http://schemas.microsoft.com/office/drawing/2014/main" id="{A0F9B9F5-0F02-4D9B-932F-9C3F950D65B2}"/>
              </a:ext>
            </a:extLst>
          </p:cNvPr>
          <p:cNvSpPr txBox="1">
            <a:spLocks/>
          </p:cNvSpPr>
          <p:nvPr/>
        </p:nvSpPr>
        <p:spPr bwMode="auto">
          <a:xfrm>
            <a:off x="1804988" y="1147763"/>
            <a:ext cx="4691062" cy="403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ts val="1000"/>
              </a:spcBef>
              <a:buClr>
                <a:schemeClr val="accent1"/>
              </a:buClr>
              <a:buFont typeface="Wingdings 3" panose="05040102010807070707" pitchFamily="18" charset="2"/>
              <a:buChar char=""/>
              <a:defRPr sz="3200">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marL="0" marR="0" lvl="0" indent="0" algn="l" defTabSz="457200" rtl="0" eaLnBrk="1" fontAlgn="base" latinLnBrk="0" hangingPunct="1">
              <a:lnSpc>
                <a:spcPct val="100000"/>
              </a:lnSpc>
              <a:spcBef>
                <a:spcPts val="1000"/>
              </a:spcBef>
              <a:spcAft>
                <a:spcPct val="0"/>
              </a:spcAft>
              <a:buClr>
                <a:srgbClr val="A53010"/>
              </a:buClr>
              <a:buSzTx/>
              <a:buFont typeface="Wingdings 3" panose="05040102010807070707" pitchFamily="18" charset="2"/>
              <a:buNone/>
              <a:tabLst/>
              <a:defRPr/>
            </a:pPr>
            <a:r>
              <a:rPr kumimoji="0" lang="fr-FR" altLang="fr-FR" sz="1800" b="1" i="0" u="none" strike="noStrike" kern="1200" cap="none" spc="0" normalizeH="0" baseline="0" noProof="0">
                <a:ln>
                  <a:noFill/>
                </a:ln>
                <a:solidFill>
                  <a:srgbClr val="00B050"/>
                </a:solidFill>
                <a:effectLst/>
                <a:uLnTx/>
                <a:uFillTx/>
                <a:latin typeface="Century Gothic" panose="020B0502020202020204" pitchFamily="34" charset="0"/>
                <a:ea typeface="+mn-ea"/>
                <a:cs typeface="Arial" panose="020B0604020202020204" pitchFamily="34" charset="0"/>
              </a:rPr>
              <a:t>b/ VOIES CENTRALE ET  PERIPHERIQUES</a:t>
            </a:r>
          </a:p>
        </p:txBody>
      </p:sp>
      <p:sp>
        <p:nvSpPr>
          <p:cNvPr id="49160" name="Rectangle 8">
            <a:extLst>
              <a:ext uri="{FF2B5EF4-FFF2-40B4-BE49-F238E27FC236}">
                <a16:creationId xmlns:a16="http://schemas.microsoft.com/office/drawing/2014/main" id="{D8E75199-1183-4C3B-890F-8B5C5D6C41FB}"/>
              </a:ext>
            </a:extLst>
          </p:cNvPr>
          <p:cNvSpPr>
            <a:spLocks noChangeArrowheads="1"/>
          </p:cNvSpPr>
          <p:nvPr/>
        </p:nvSpPr>
        <p:spPr bwMode="auto">
          <a:xfrm>
            <a:off x="539750" y="3646488"/>
            <a:ext cx="11222038" cy="3683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ts val="1000"/>
              </a:spcBef>
              <a:buClr>
                <a:schemeClr val="accent1"/>
              </a:buClr>
              <a:buFont typeface="Wingdings 3" panose="05040102010807070707" pitchFamily="18" charset="2"/>
              <a:buChar char=""/>
              <a:defRPr sz="3200">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marL="0" marR="0" lvl="0" indent="0" algn="l" defTabSz="457200" rtl="0" eaLnBrk="1" fontAlgn="base" latinLnBrk="0" hangingPunct="1">
              <a:lnSpc>
                <a:spcPct val="100000"/>
              </a:lnSpc>
              <a:spcBef>
                <a:spcPct val="0"/>
              </a:spcBef>
              <a:spcAft>
                <a:spcPct val="0"/>
              </a:spcAft>
              <a:buClrTx/>
              <a:buSzTx/>
              <a:buFontTx/>
              <a:buNone/>
              <a:tabLst/>
              <a:defRPr/>
            </a:pPr>
            <a:r>
              <a:rPr kumimoji="0" lang="fr-FR" altLang="fr-FR" sz="1800" b="0" i="0" u="none" strike="noStrike" kern="1200" cap="none" spc="0" normalizeH="0" baseline="0" noProof="0">
                <a:ln>
                  <a:noFill/>
                </a:ln>
                <a:solidFill>
                  <a:srgbClr val="FF0000"/>
                </a:solidFill>
                <a:effectLst/>
                <a:uLnTx/>
                <a:uFillTx/>
                <a:latin typeface="Arial" panose="020B0604020202020204" pitchFamily="34" charset="0"/>
                <a:ea typeface="+mn-ea"/>
                <a:cs typeface="Arial" panose="020B0604020202020204" pitchFamily="34" charset="0"/>
              </a:rPr>
              <a:t>                                                                          </a:t>
            </a:r>
            <a:r>
              <a:rPr kumimoji="0" lang="fr-FR" altLang="fr-FR" sz="1800" b="0" i="0" u="sng" strike="noStrike" kern="1200" cap="none" spc="0" normalizeH="0" baseline="0" noProof="0">
                <a:ln>
                  <a:noFill/>
                </a:ln>
                <a:solidFill>
                  <a:srgbClr val="FF0000"/>
                </a:solidFill>
                <a:effectLst/>
                <a:uLnTx/>
                <a:uFillTx/>
                <a:latin typeface="Arial" panose="020B0604020202020204" pitchFamily="34" charset="0"/>
                <a:ea typeface="+mn-ea"/>
                <a:cs typeface="Arial" panose="020B0604020202020204" pitchFamily="34" charset="0"/>
              </a:rPr>
              <a:t>Vue en plan</a:t>
            </a:r>
            <a:endParaRPr kumimoji="0" lang="fr-FR" altLang="fr-FR" sz="1800" b="0" i="0" u="none" strike="noStrike" kern="1200" cap="none" spc="0" normalizeH="0" baseline="0" noProof="0">
              <a:ln>
                <a:noFill/>
              </a:ln>
              <a:solidFill>
                <a:srgbClr val="FF0000"/>
              </a:solidFill>
              <a:effectLst/>
              <a:uLnTx/>
              <a:uFillTx/>
              <a:latin typeface="Arial" panose="020B0604020202020204" pitchFamily="34" charset="0"/>
              <a:ea typeface="+mn-ea"/>
              <a:cs typeface="Arial" panose="020B0604020202020204" pitchFamily="34" charset="0"/>
            </a:endParaRPr>
          </a:p>
        </p:txBody>
      </p:sp>
      <p:sp>
        <p:nvSpPr>
          <p:cNvPr id="11" name="Espace réservé du contenu 10">
            <a:extLst>
              <a:ext uri="{FF2B5EF4-FFF2-40B4-BE49-F238E27FC236}">
                <a16:creationId xmlns:a16="http://schemas.microsoft.com/office/drawing/2014/main" id="{8F0013AC-BEDD-44EC-B030-ECB691B4772B}"/>
              </a:ext>
            </a:extLst>
          </p:cNvPr>
          <p:cNvSpPr txBox="1">
            <a:spLocks/>
          </p:cNvSpPr>
          <p:nvPr/>
        </p:nvSpPr>
        <p:spPr bwMode="auto">
          <a:xfrm>
            <a:off x="595313" y="1606550"/>
            <a:ext cx="11112500" cy="360363"/>
          </a:xfrm>
          <a:prstGeom prst="rect">
            <a:avLst/>
          </a:prstGeom>
          <a:solidFill>
            <a:schemeClr val="bg1"/>
          </a:solidFill>
          <a:ln w="9525">
            <a:noFill/>
            <a:miter lim="800000"/>
            <a:headEnd/>
            <a:tailEnd/>
          </a:ln>
        </p:spPr>
        <p:txBody>
          <a:bodyPr/>
          <a:lstStyle/>
          <a:p>
            <a:pPr marL="342900" marR="0" lvl="0" indent="-342900" algn="l" defTabSz="457200" rtl="0" eaLnBrk="1" fontAlgn="base" latinLnBrk="0" hangingPunct="1">
              <a:lnSpc>
                <a:spcPct val="100000"/>
              </a:lnSpc>
              <a:spcBef>
                <a:spcPts val="1000"/>
              </a:spcBef>
              <a:spcAft>
                <a:spcPct val="0"/>
              </a:spcAft>
              <a:buClr>
                <a:srgbClr val="A53010"/>
              </a:buClr>
              <a:buSzTx/>
              <a:buFont typeface="Wingdings 3" pitchFamily="18" charset="2"/>
              <a:buChar char=""/>
              <a:tabLst/>
              <a:defRPr/>
            </a:pPr>
            <a:r>
              <a:rPr kumimoji="0" lang="fr-FR" sz="1400" b="1" i="0" u="sng" strike="noStrike" kern="1200" cap="none" spc="0" normalizeH="0" baseline="0" noProof="0" dirty="0">
                <a:ln>
                  <a:noFill/>
                </a:ln>
                <a:solidFill>
                  <a:srgbClr val="404040"/>
                </a:solidFill>
                <a:effectLst/>
                <a:uLnTx/>
                <a:uFillTx/>
                <a:latin typeface="Century Gothic"/>
                <a:ea typeface="+mn-ea"/>
                <a:cs typeface="Arial" panose="020B0604020202020204" pitchFamily="34" charset="0"/>
              </a:rPr>
              <a:t>Voie Nord</a:t>
            </a:r>
          </a:p>
          <a:p>
            <a:pPr marL="342900" marR="0" lvl="0" indent="-342900" algn="l" defTabSz="457200" rtl="0" eaLnBrk="1" fontAlgn="base" latinLnBrk="0" hangingPunct="1">
              <a:lnSpc>
                <a:spcPct val="100000"/>
              </a:lnSpc>
              <a:spcBef>
                <a:spcPts val="1000"/>
              </a:spcBef>
              <a:spcAft>
                <a:spcPct val="0"/>
              </a:spcAft>
              <a:buClr>
                <a:srgbClr val="A53010"/>
              </a:buClr>
              <a:buSzTx/>
              <a:buFontTx/>
              <a:buNone/>
              <a:tabLst/>
              <a:defRPr/>
            </a:pPr>
            <a:endParaRPr kumimoji="0" lang="fr-FR" sz="1400" b="0" i="0" u="none" strike="noStrike" kern="1200" cap="none" spc="0" normalizeH="0" baseline="0" noProof="0" dirty="0">
              <a:ln>
                <a:noFill/>
              </a:ln>
              <a:solidFill>
                <a:srgbClr val="404040"/>
              </a:solidFill>
              <a:effectLst/>
              <a:uLnTx/>
              <a:uFillTx/>
              <a:latin typeface="Century Gothic"/>
              <a:ea typeface="+mn-ea"/>
              <a:cs typeface="Arial" panose="020B0604020202020204" pitchFamily="34" charset="0"/>
            </a:endParaRPr>
          </a:p>
          <a:p>
            <a:pPr marL="342900" marR="0" lvl="0" indent="-342900" algn="l" defTabSz="457200" rtl="0" eaLnBrk="1" fontAlgn="base" latinLnBrk="0" hangingPunct="1">
              <a:lnSpc>
                <a:spcPct val="100000"/>
              </a:lnSpc>
              <a:spcBef>
                <a:spcPts val="1000"/>
              </a:spcBef>
              <a:spcAft>
                <a:spcPct val="0"/>
              </a:spcAft>
              <a:buClr>
                <a:srgbClr val="A53010"/>
              </a:buClr>
              <a:buSzTx/>
              <a:buFont typeface="Wingdings" pitchFamily="2" charset="2"/>
              <a:buChar char="§"/>
              <a:tabLst/>
              <a:defRPr/>
            </a:pPr>
            <a:endParaRPr kumimoji="0" lang="fr-FR" sz="1400" b="0" i="0" u="none" strike="noStrike" kern="1200" cap="none" spc="0" normalizeH="0" baseline="0" noProof="0" dirty="0">
              <a:ln>
                <a:noFill/>
              </a:ln>
              <a:solidFill>
                <a:srgbClr val="404040"/>
              </a:solidFill>
              <a:effectLst/>
              <a:uLnTx/>
              <a:uFillTx/>
              <a:latin typeface="Century Gothic"/>
              <a:ea typeface="+mn-ea"/>
              <a:cs typeface="Arial" panose="020B0604020202020204" pitchFamily="34" charset="0"/>
            </a:endParaRPr>
          </a:p>
          <a:p>
            <a:pPr marL="342900" marR="0" lvl="0" indent="-342900" algn="l" defTabSz="457200" rtl="0" eaLnBrk="1" fontAlgn="base" latinLnBrk="0" hangingPunct="1">
              <a:lnSpc>
                <a:spcPct val="100000"/>
              </a:lnSpc>
              <a:spcBef>
                <a:spcPts val="1000"/>
              </a:spcBef>
              <a:spcAft>
                <a:spcPct val="0"/>
              </a:spcAft>
              <a:buClr>
                <a:srgbClr val="A53010"/>
              </a:buClr>
              <a:buSzTx/>
              <a:buFont typeface="Wingdings" pitchFamily="2" charset="2"/>
              <a:buChar char="§"/>
              <a:tabLst/>
              <a:defRPr/>
            </a:pPr>
            <a:endParaRPr kumimoji="0" lang="fr-FR" sz="1400" b="0" i="0" u="none" strike="noStrike" kern="1200" cap="none" spc="0" normalizeH="0" baseline="0" noProof="0" dirty="0">
              <a:ln>
                <a:noFill/>
              </a:ln>
              <a:solidFill>
                <a:srgbClr val="404040"/>
              </a:solidFill>
              <a:effectLst/>
              <a:uLnTx/>
              <a:uFillTx/>
              <a:latin typeface="Century Gothic"/>
              <a:ea typeface="+mn-ea"/>
              <a:cs typeface="Arial" panose="020B0604020202020204" pitchFamily="34" charset="0"/>
            </a:endParaRPr>
          </a:p>
          <a:p>
            <a:pPr marL="342900" marR="0" lvl="0" indent="-342900" algn="l" defTabSz="457200" rtl="0" eaLnBrk="1" fontAlgn="base" latinLnBrk="0" hangingPunct="1">
              <a:lnSpc>
                <a:spcPct val="100000"/>
              </a:lnSpc>
              <a:spcBef>
                <a:spcPts val="1000"/>
              </a:spcBef>
              <a:spcAft>
                <a:spcPct val="0"/>
              </a:spcAft>
              <a:buClr>
                <a:srgbClr val="A53010"/>
              </a:buClr>
              <a:buSzTx/>
              <a:buFont typeface="Wingdings 3" pitchFamily="18" charset="2"/>
              <a:buChar char=""/>
              <a:tabLst/>
              <a:defRPr/>
            </a:pPr>
            <a:endParaRPr kumimoji="0" lang="fr-FR" sz="1400" b="0" i="0" u="none" strike="noStrike" kern="1200" cap="none" spc="0" normalizeH="0" baseline="0" noProof="0" dirty="0">
              <a:ln>
                <a:noFill/>
              </a:ln>
              <a:solidFill>
                <a:srgbClr val="404040"/>
              </a:solidFill>
              <a:effectLst/>
              <a:uLnTx/>
              <a:uFillTx/>
              <a:latin typeface="Century Gothic"/>
              <a:ea typeface="+mn-ea"/>
              <a:cs typeface="Arial" panose="020B0604020202020204" pitchFamily="34" charset="0"/>
            </a:endParaRPr>
          </a:p>
          <a:p>
            <a:pPr marL="342900" marR="0" lvl="0" indent="-342900" algn="l" defTabSz="457200" rtl="0" eaLnBrk="1" fontAlgn="base" latinLnBrk="0" hangingPunct="1">
              <a:lnSpc>
                <a:spcPct val="100000"/>
              </a:lnSpc>
              <a:spcBef>
                <a:spcPts val="1000"/>
              </a:spcBef>
              <a:spcAft>
                <a:spcPct val="0"/>
              </a:spcAft>
              <a:buClr>
                <a:srgbClr val="A53010"/>
              </a:buClr>
              <a:buSzTx/>
              <a:buFont typeface="Wingdings 3" pitchFamily="18" charset="2"/>
              <a:buChar char=""/>
              <a:tabLst/>
              <a:defRPr/>
            </a:pPr>
            <a:endParaRPr kumimoji="0" lang="fr-FR" sz="1400" b="0" i="0" u="none" strike="noStrike" kern="1200" cap="none" spc="0" normalizeH="0" baseline="0" noProof="0" dirty="0">
              <a:ln>
                <a:noFill/>
              </a:ln>
              <a:solidFill>
                <a:srgbClr val="404040"/>
              </a:solidFill>
              <a:effectLst/>
              <a:uLnTx/>
              <a:uFillTx/>
              <a:latin typeface="Century Gothic"/>
              <a:ea typeface="+mn-ea"/>
              <a:cs typeface="Arial" panose="020B0604020202020204" pitchFamily="34" charset="0"/>
            </a:endParaRPr>
          </a:p>
          <a:p>
            <a:pPr marL="342900" marR="0" lvl="0" indent="-342900" algn="l" defTabSz="457200" rtl="0" eaLnBrk="1" fontAlgn="base" latinLnBrk="0" hangingPunct="1">
              <a:lnSpc>
                <a:spcPct val="100000"/>
              </a:lnSpc>
              <a:spcBef>
                <a:spcPts val="1000"/>
              </a:spcBef>
              <a:spcAft>
                <a:spcPct val="0"/>
              </a:spcAft>
              <a:buClr>
                <a:srgbClr val="A53010"/>
              </a:buClr>
              <a:buSzTx/>
              <a:buFont typeface="Wingdings 3" pitchFamily="18" charset="2"/>
              <a:buNone/>
              <a:tabLst/>
              <a:defRPr/>
            </a:pPr>
            <a:endParaRPr kumimoji="0" lang="fr-FR" sz="1800" b="0" i="0" u="none" strike="noStrike" kern="1200" cap="none" spc="0" normalizeH="0" baseline="0" noProof="0" dirty="0">
              <a:ln>
                <a:noFill/>
              </a:ln>
              <a:solidFill>
                <a:srgbClr val="404040"/>
              </a:solidFill>
              <a:effectLst/>
              <a:uLnTx/>
              <a:uFillTx/>
              <a:latin typeface="Century Gothic"/>
              <a:ea typeface="+mn-ea"/>
              <a:cs typeface="Arial" panose="020B0604020202020204" pitchFamily="34" charset="0"/>
            </a:endParaRPr>
          </a:p>
        </p:txBody>
      </p:sp>
      <p:sp>
        <p:nvSpPr>
          <p:cNvPr id="12" name="Espace réservé du contenu 10">
            <a:extLst>
              <a:ext uri="{FF2B5EF4-FFF2-40B4-BE49-F238E27FC236}">
                <a16:creationId xmlns:a16="http://schemas.microsoft.com/office/drawing/2014/main" id="{BBE219FD-573D-4539-BEFD-38977FBC4D31}"/>
              </a:ext>
            </a:extLst>
          </p:cNvPr>
          <p:cNvSpPr txBox="1">
            <a:spLocks/>
          </p:cNvSpPr>
          <p:nvPr/>
        </p:nvSpPr>
        <p:spPr bwMode="auto">
          <a:xfrm>
            <a:off x="5251450" y="2106613"/>
            <a:ext cx="6497638" cy="1231900"/>
          </a:xfrm>
          <a:prstGeom prst="rect">
            <a:avLst/>
          </a:prstGeom>
          <a:solidFill>
            <a:schemeClr val="bg1"/>
          </a:solidFill>
          <a:ln w="9525">
            <a:noFill/>
            <a:miter lim="800000"/>
            <a:headEnd/>
            <a:tailEnd/>
          </a:ln>
        </p:spPr>
        <p:txBody>
          <a:bodyPr/>
          <a:lstStyle/>
          <a:p>
            <a:pPr marL="342900" marR="0" lvl="0" indent="-342900" algn="l" defTabSz="457200" rtl="0" eaLnBrk="1" fontAlgn="base" latinLnBrk="0" hangingPunct="1">
              <a:lnSpc>
                <a:spcPct val="100000"/>
              </a:lnSpc>
              <a:spcBef>
                <a:spcPts val="1000"/>
              </a:spcBef>
              <a:spcAft>
                <a:spcPct val="0"/>
              </a:spcAft>
              <a:buClr>
                <a:srgbClr val="A53010"/>
              </a:buClr>
              <a:buSzTx/>
              <a:buFont typeface="Wingdings" pitchFamily="2" charset="2"/>
              <a:buChar char="§"/>
              <a:tabLst/>
              <a:defRPr/>
            </a:pPr>
            <a:r>
              <a:rPr kumimoji="0" lang="fr-FR" sz="1400" b="0" i="0" u="none" strike="noStrike" kern="1200" cap="none" spc="0" normalizeH="0" baseline="0" noProof="0" dirty="0">
                <a:ln>
                  <a:noFill/>
                </a:ln>
                <a:solidFill>
                  <a:srgbClr val="404040"/>
                </a:solidFill>
                <a:effectLst/>
                <a:uLnTx/>
                <a:uFillTx/>
                <a:latin typeface="Century Gothic"/>
                <a:ea typeface="+mn-ea"/>
                <a:cs typeface="Arial" panose="020B0604020202020204" pitchFamily="34" charset="0"/>
              </a:rPr>
              <a:t>Largeur trottoir :  2 x 2.00 m</a:t>
            </a:r>
          </a:p>
          <a:p>
            <a:pPr marL="342900" marR="0" lvl="0" indent="-342900" algn="l" defTabSz="457200" rtl="0" eaLnBrk="1" fontAlgn="base" latinLnBrk="0" hangingPunct="1">
              <a:lnSpc>
                <a:spcPct val="100000"/>
              </a:lnSpc>
              <a:spcBef>
                <a:spcPts val="1000"/>
              </a:spcBef>
              <a:spcAft>
                <a:spcPct val="0"/>
              </a:spcAft>
              <a:buClr>
                <a:srgbClr val="A53010"/>
              </a:buClr>
              <a:buSzTx/>
              <a:buFont typeface="Wingdings" pitchFamily="2" charset="2"/>
              <a:buChar char="§"/>
              <a:tabLst/>
              <a:defRPr/>
            </a:pPr>
            <a:r>
              <a:rPr kumimoji="0" lang="fr-FR" sz="1400" b="0" i="0" u="none" strike="noStrike" kern="1200" cap="none" spc="0" normalizeH="0" baseline="0" noProof="0" dirty="0">
                <a:ln>
                  <a:noFill/>
                </a:ln>
                <a:solidFill>
                  <a:srgbClr val="404040"/>
                </a:solidFill>
                <a:effectLst/>
                <a:uLnTx/>
                <a:uFillTx/>
                <a:latin typeface="Century Gothic"/>
                <a:ea typeface="+mn-ea"/>
                <a:cs typeface="Arial" panose="020B0604020202020204" pitchFamily="34" charset="0"/>
              </a:rPr>
              <a:t>Largeur espace vert :  2 x 4.50 m</a:t>
            </a:r>
          </a:p>
          <a:p>
            <a:pPr marL="342900" marR="0" lvl="0" indent="-342900" algn="l" defTabSz="457200" rtl="0" eaLnBrk="1" fontAlgn="base" latinLnBrk="0" hangingPunct="1">
              <a:lnSpc>
                <a:spcPct val="100000"/>
              </a:lnSpc>
              <a:spcBef>
                <a:spcPts val="1000"/>
              </a:spcBef>
              <a:spcAft>
                <a:spcPct val="0"/>
              </a:spcAft>
              <a:buClr>
                <a:srgbClr val="A53010"/>
              </a:buClr>
              <a:buSzTx/>
              <a:buFont typeface="Wingdings" pitchFamily="2" charset="2"/>
              <a:buChar char="§"/>
              <a:tabLst/>
              <a:defRPr/>
            </a:pPr>
            <a:endParaRPr kumimoji="0" lang="fr-FR" sz="1400" b="0" i="0" u="none" strike="noStrike" kern="1200" cap="none" spc="0" normalizeH="0" baseline="0" noProof="0" dirty="0">
              <a:ln>
                <a:noFill/>
              </a:ln>
              <a:solidFill>
                <a:srgbClr val="404040"/>
              </a:solidFill>
              <a:effectLst/>
              <a:uLnTx/>
              <a:uFillTx/>
              <a:latin typeface="Century Gothic"/>
              <a:ea typeface="+mn-ea"/>
              <a:cs typeface="Arial" panose="020B0604020202020204" pitchFamily="34" charset="0"/>
            </a:endParaRPr>
          </a:p>
          <a:p>
            <a:pPr marL="342900" marR="0" lvl="0" indent="-342900" algn="l" defTabSz="457200" rtl="0" eaLnBrk="1" fontAlgn="base" latinLnBrk="0" hangingPunct="1">
              <a:lnSpc>
                <a:spcPct val="100000"/>
              </a:lnSpc>
              <a:spcBef>
                <a:spcPts val="1000"/>
              </a:spcBef>
              <a:spcAft>
                <a:spcPct val="0"/>
              </a:spcAft>
              <a:buClr>
                <a:srgbClr val="A53010"/>
              </a:buClr>
              <a:buSzTx/>
              <a:buFont typeface="Wingdings" pitchFamily="2" charset="2"/>
              <a:buChar char="§"/>
              <a:tabLst/>
              <a:defRPr/>
            </a:pPr>
            <a:endParaRPr kumimoji="0" lang="fr-FR" sz="1400" b="0" i="0" u="none" strike="noStrike" kern="1200" cap="none" spc="0" normalizeH="0" baseline="0" noProof="0" dirty="0">
              <a:ln>
                <a:noFill/>
              </a:ln>
              <a:solidFill>
                <a:srgbClr val="404040"/>
              </a:solidFill>
              <a:effectLst/>
              <a:uLnTx/>
              <a:uFillTx/>
              <a:latin typeface="Century Gothic"/>
              <a:ea typeface="+mn-ea"/>
              <a:cs typeface="Arial" panose="020B0604020202020204" pitchFamily="34" charset="0"/>
            </a:endParaRPr>
          </a:p>
          <a:p>
            <a:pPr marL="342900" marR="0" lvl="0" indent="-342900" algn="l" defTabSz="457200" rtl="0" eaLnBrk="1" fontAlgn="base" latinLnBrk="0" hangingPunct="1">
              <a:lnSpc>
                <a:spcPct val="100000"/>
              </a:lnSpc>
              <a:spcBef>
                <a:spcPts val="1000"/>
              </a:spcBef>
              <a:spcAft>
                <a:spcPct val="0"/>
              </a:spcAft>
              <a:buClr>
                <a:srgbClr val="A53010"/>
              </a:buClr>
              <a:buSzTx/>
              <a:buFont typeface="Wingdings" pitchFamily="2" charset="2"/>
              <a:buChar char="§"/>
              <a:tabLst/>
              <a:defRPr/>
            </a:pPr>
            <a:endParaRPr kumimoji="0" lang="fr-FR" sz="1400" b="0" i="0" u="none" strike="noStrike" kern="1200" cap="none" spc="0" normalizeH="0" baseline="0" noProof="0" dirty="0">
              <a:ln>
                <a:noFill/>
              </a:ln>
              <a:solidFill>
                <a:srgbClr val="404040"/>
              </a:solidFill>
              <a:effectLst/>
              <a:uLnTx/>
              <a:uFillTx/>
              <a:latin typeface="Century Gothic"/>
              <a:ea typeface="+mn-ea"/>
              <a:cs typeface="Arial" panose="020B0604020202020204" pitchFamily="34" charset="0"/>
            </a:endParaRPr>
          </a:p>
          <a:p>
            <a:pPr marL="342900" marR="0" lvl="0" indent="-342900" algn="l" defTabSz="457200" rtl="0" eaLnBrk="1" fontAlgn="base" latinLnBrk="0" hangingPunct="1">
              <a:lnSpc>
                <a:spcPct val="100000"/>
              </a:lnSpc>
              <a:spcBef>
                <a:spcPts val="1000"/>
              </a:spcBef>
              <a:spcAft>
                <a:spcPct val="0"/>
              </a:spcAft>
              <a:buClr>
                <a:srgbClr val="A53010"/>
              </a:buClr>
              <a:buSzTx/>
              <a:buFont typeface="Wingdings 3" pitchFamily="18" charset="2"/>
              <a:buChar char=""/>
              <a:tabLst/>
              <a:defRPr/>
            </a:pPr>
            <a:endParaRPr kumimoji="0" lang="fr-FR" sz="1400" b="0" i="0" u="none" strike="noStrike" kern="1200" cap="none" spc="0" normalizeH="0" baseline="0" noProof="0" dirty="0">
              <a:ln>
                <a:noFill/>
              </a:ln>
              <a:solidFill>
                <a:srgbClr val="404040"/>
              </a:solidFill>
              <a:effectLst/>
              <a:uLnTx/>
              <a:uFillTx/>
              <a:latin typeface="Century Gothic"/>
              <a:ea typeface="+mn-ea"/>
              <a:cs typeface="Arial" panose="020B0604020202020204" pitchFamily="34" charset="0"/>
            </a:endParaRPr>
          </a:p>
          <a:p>
            <a:pPr marL="342900" marR="0" lvl="0" indent="-342900" algn="l" defTabSz="457200" rtl="0" eaLnBrk="1" fontAlgn="base" latinLnBrk="0" hangingPunct="1">
              <a:lnSpc>
                <a:spcPct val="100000"/>
              </a:lnSpc>
              <a:spcBef>
                <a:spcPts val="1000"/>
              </a:spcBef>
              <a:spcAft>
                <a:spcPct val="0"/>
              </a:spcAft>
              <a:buClr>
                <a:srgbClr val="A53010"/>
              </a:buClr>
              <a:buSzTx/>
              <a:buFont typeface="Wingdings 3" pitchFamily="18" charset="2"/>
              <a:buChar char=""/>
              <a:tabLst/>
              <a:defRPr/>
            </a:pPr>
            <a:endParaRPr kumimoji="0" lang="fr-FR" sz="1400" b="0" i="0" u="none" strike="noStrike" kern="1200" cap="none" spc="0" normalizeH="0" baseline="0" noProof="0" dirty="0">
              <a:ln>
                <a:noFill/>
              </a:ln>
              <a:solidFill>
                <a:srgbClr val="404040"/>
              </a:solidFill>
              <a:effectLst/>
              <a:uLnTx/>
              <a:uFillTx/>
              <a:latin typeface="Century Gothic"/>
              <a:ea typeface="+mn-ea"/>
              <a:cs typeface="Arial" panose="020B0604020202020204" pitchFamily="34" charset="0"/>
            </a:endParaRPr>
          </a:p>
          <a:p>
            <a:pPr marL="342900" marR="0" lvl="0" indent="-342900" algn="l" defTabSz="457200" rtl="0" eaLnBrk="1" fontAlgn="base" latinLnBrk="0" hangingPunct="1">
              <a:lnSpc>
                <a:spcPct val="100000"/>
              </a:lnSpc>
              <a:spcBef>
                <a:spcPts val="1000"/>
              </a:spcBef>
              <a:spcAft>
                <a:spcPct val="0"/>
              </a:spcAft>
              <a:buClr>
                <a:srgbClr val="A53010"/>
              </a:buClr>
              <a:buSzTx/>
              <a:buFont typeface="Wingdings 3" pitchFamily="18" charset="2"/>
              <a:buNone/>
              <a:tabLst/>
              <a:defRPr/>
            </a:pPr>
            <a:endParaRPr kumimoji="0" lang="fr-FR" sz="1800" b="0" i="0" u="none" strike="noStrike" kern="1200" cap="none" spc="0" normalizeH="0" baseline="0" noProof="0" dirty="0">
              <a:ln>
                <a:noFill/>
              </a:ln>
              <a:solidFill>
                <a:srgbClr val="404040"/>
              </a:solidFill>
              <a:effectLst/>
              <a:uLnTx/>
              <a:uFillTx/>
              <a:latin typeface="Century Gothic"/>
              <a:ea typeface="+mn-ea"/>
              <a:cs typeface="Arial" panose="020B0604020202020204" pitchFamily="34" charset="0"/>
            </a:endParaRPr>
          </a:p>
        </p:txBody>
      </p:sp>
      <p:pic>
        <p:nvPicPr>
          <p:cNvPr id="49163" name="Picture 2">
            <a:extLst>
              <a:ext uri="{FF2B5EF4-FFF2-40B4-BE49-F238E27FC236}">
                <a16:creationId xmlns:a16="http://schemas.microsoft.com/office/drawing/2014/main" id="{EED01AFC-B24E-4A31-B836-33C017C034C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12763" y="4076700"/>
            <a:ext cx="11263312" cy="2670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2"/>
          <a:srcRect t="33898" r="24347"/>
          <a:stretch/>
        </p:blipFill>
        <p:spPr>
          <a:xfrm>
            <a:off x="8594751" y="4632553"/>
            <a:ext cx="3597010" cy="2225447"/>
          </a:xfrm>
          <a:prstGeom prst="rect">
            <a:avLst/>
          </a:prstGeom>
        </p:spPr>
      </p:pic>
      <p:sp>
        <p:nvSpPr>
          <p:cNvPr id="2" name="Slide Number Placeholder 1"/>
          <p:cNvSpPr>
            <a:spLocks noGrp="1"/>
          </p:cNvSpPr>
          <p:nvPr>
            <p:ph type="sldNum" sz="quarter" idx="4294967295"/>
          </p:nvPr>
        </p:nvSpPr>
        <p:spPr>
          <a:xfrm>
            <a:off x="9205421" y="6607519"/>
            <a:ext cx="2804050" cy="195365"/>
          </a:xfrm>
        </p:spPr>
        <p:txBody>
          <a:bodyPr/>
          <a:lstStyle/>
          <a:p>
            <a:r>
              <a:rPr lang="fr-FR" sz="1270" b="1" dirty="0">
                <a:solidFill>
                  <a:schemeClr val="accent2">
                    <a:lumMod val="50000"/>
                  </a:schemeClr>
                </a:solidFill>
              </a:rPr>
              <a:t>-</a:t>
            </a:r>
            <a:fld id="{B6F15528-21DE-4FAA-801E-634DDDAF4B2B}" type="slidenum">
              <a:rPr lang="fr-FR" sz="1270" b="1">
                <a:solidFill>
                  <a:schemeClr val="accent2">
                    <a:lumMod val="50000"/>
                  </a:schemeClr>
                </a:solidFill>
              </a:rPr>
              <a:t>3</a:t>
            </a:fld>
            <a:r>
              <a:rPr lang="fr-FR" sz="1270" b="1" dirty="0">
                <a:solidFill>
                  <a:schemeClr val="accent2">
                    <a:lumMod val="50000"/>
                  </a:schemeClr>
                </a:solidFill>
              </a:rPr>
              <a:t>-</a:t>
            </a:r>
          </a:p>
        </p:txBody>
      </p:sp>
      <p:sp>
        <p:nvSpPr>
          <p:cNvPr id="5" name="Rectangle 4"/>
          <p:cNvSpPr/>
          <p:nvPr/>
        </p:nvSpPr>
        <p:spPr>
          <a:xfrm>
            <a:off x="240" y="0"/>
            <a:ext cx="12191521" cy="1079660"/>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4250" tIns="52126" rIns="104250" bIns="52126" numCol="1" spcCol="0" rtlCol="0" fromWordArt="0" anchor="ctr" anchorCtr="0" forceAA="0" compatLnSpc="1">
            <a:prstTxWarp prst="textNoShape">
              <a:avLst/>
            </a:prstTxWarp>
            <a:noAutofit/>
          </a:bodyPr>
          <a:lstStyle/>
          <a:p>
            <a:pPr algn="ctr"/>
            <a:r>
              <a:rPr lang="fr-FR" sz="4897" b="1" dirty="0">
                <a:solidFill>
                  <a:schemeClr val="bg1"/>
                </a:solidFill>
                <a:cs typeface="Sakkal Majalla" panose="02000000000000000000" pitchFamily="2" charset="-78"/>
              </a:rPr>
              <a:t>Plan</a:t>
            </a:r>
            <a:endParaRPr lang="ar-SA" sz="4897" b="1" dirty="0">
              <a:solidFill>
                <a:schemeClr val="bg1"/>
              </a:solidFill>
              <a:cs typeface="Sakkal Majalla" panose="02000000000000000000" pitchFamily="2" charset="-78"/>
            </a:endParaRPr>
          </a:p>
        </p:txBody>
      </p:sp>
      <p:grpSp>
        <p:nvGrpSpPr>
          <p:cNvPr id="78" name="Groupe 77"/>
          <p:cNvGrpSpPr/>
          <p:nvPr/>
        </p:nvGrpSpPr>
        <p:grpSpPr>
          <a:xfrm>
            <a:off x="1239138" y="2948736"/>
            <a:ext cx="9392179" cy="1154459"/>
            <a:chOff x="526358" y="1107789"/>
            <a:chExt cx="10357486" cy="1273111"/>
          </a:xfrm>
        </p:grpSpPr>
        <p:grpSp>
          <p:nvGrpSpPr>
            <p:cNvPr id="79" name="Groupe 78"/>
            <p:cNvGrpSpPr/>
            <p:nvPr/>
          </p:nvGrpSpPr>
          <p:grpSpPr>
            <a:xfrm>
              <a:off x="526358" y="1457509"/>
              <a:ext cx="688412" cy="923391"/>
              <a:chOff x="1907704" y="1527351"/>
              <a:chExt cx="688412" cy="923391"/>
            </a:xfrm>
          </p:grpSpPr>
          <p:sp>
            <p:nvSpPr>
              <p:cNvPr id="81" name="Parallélogramme 80"/>
              <p:cNvSpPr/>
              <p:nvPr/>
            </p:nvSpPr>
            <p:spPr>
              <a:xfrm rot="19219040">
                <a:off x="1907704" y="1697884"/>
                <a:ext cx="688412" cy="698376"/>
              </a:xfrm>
              <a:prstGeom prst="parallelogram">
                <a:avLst>
                  <a:gd name="adj" fmla="val 17064"/>
                </a:avLst>
              </a:prstGeom>
              <a:solidFill>
                <a:schemeClr val="bg1"/>
              </a:solidFill>
              <a:ln>
                <a:solidFill>
                  <a:srgbClr val="FF0000"/>
                </a:solidFill>
              </a:ln>
              <a:effectLst>
                <a:innerShdw blurRad="114300">
                  <a:srgbClr val="002060"/>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632" dirty="0"/>
              </a:p>
            </p:txBody>
          </p:sp>
          <p:sp>
            <p:nvSpPr>
              <p:cNvPr id="82" name="Rectangle 81"/>
              <p:cNvSpPr/>
              <p:nvPr/>
            </p:nvSpPr>
            <p:spPr>
              <a:xfrm>
                <a:off x="1975730" y="1527351"/>
                <a:ext cx="552359" cy="923391"/>
              </a:xfrm>
              <a:prstGeom prst="rect">
                <a:avLst/>
              </a:prstGeom>
              <a:noFill/>
            </p:spPr>
            <p:txBody>
              <a:bodyPr wrap="none" lIns="82918" tIns="41459" rIns="82918" bIns="41459">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fr-FR" sz="4897" b="1" dirty="0">
                    <a:ln w="11430"/>
                    <a:solidFill>
                      <a:srgbClr val="0070C0"/>
                    </a:solidFill>
                    <a:effectLst>
                      <a:outerShdw blurRad="50800" dist="39000" dir="5460000" algn="tl">
                        <a:srgbClr val="000000">
                          <a:alpha val="38000"/>
                        </a:srgbClr>
                      </a:outerShdw>
                    </a:effectLst>
                  </a:rPr>
                  <a:t>1</a:t>
                </a:r>
              </a:p>
            </p:txBody>
          </p:sp>
        </p:grpSp>
        <p:sp>
          <p:nvSpPr>
            <p:cNvPr id="80" name="Rogner un rectangle avec un coin du même côté 19"/>
            <p:cNvSpPr/>
            <p:nvPr/>
          </p:nvSpPr>
          <p:spPr>
            <a:xfrm>
              <a:off x="1294662" y="1107789"/>
              <a:ext cx="9589182" cy="1258534"/>
            </a:xfrm>
            <a:prstGeom prst="snip2SameRect">
              <a:avLst>
                <a:gd name="adj1" fmla="val 19842"/>
                <a:gd name="adj2" fmla="val 19048"/>
              </a:avLst>
            </a:prstGeom>
            <a:solidFill>
              <a:schemeClr val="bg1"/>
            </a:solidFill>
            <a:ln>
              <a:solidFill>
                <a:srgbClr val="FF0000"/>
              </a:solidFill>
            </a:ln>
            <a:effectLst>
              <a:innerShdw blurRad="114300">
                <a:srgbClr val="002060"/>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632" dirty="0"/>
            </a:p>
          </p:txBody>
        </p:sp>
      </p:grpSp>
      <p:sp>
        <p:nvSpPr>
          <p:cNvPr id="93" name="Rectangle 92"/>
          <p:cNvSpPr/>
          <p:nvPr/>
        </p:nvSpPr>
        <p:spPr>
          <a:xfrm>
            <a:off x="2152608" y="2948737"/>
            <a:ext cx="1819729" cy="315599"/>
          </a:xfrm>
          <a:prstGeom prst="rect">
            <a:avLst/>
          </a:prstGeom>
        </p:spPr>
        <p:txBody>
          <a:bodyPr wrap="none">
            <a:spAutoFit/>
          </a:bodyPr>
          <a:lstStyle/>
          <a:p>
            <a:r>
              <a:rPr lang="en-US" sz="1451" b="1" u="sng" kern="0" dirty="0">
                <a:solidFill>
                  <a:srgbClr val="002060"/>
                </a:solidFill>
                <a:latin typeface="Berlin Sans FB Demi" pitchFamily="34" charset="0"/>
                <a:cs typeface="Arial" panose="020B0604020202020204" pitchFamily="34" charset="0"/>
              </a:rPr>
              <a:t>VOLET TECHNIQUE</a:t>
            </a:r>
            <a:endParaRPr lang="en-US" sz="1451" b="1" u="sng" dirty="0">
              <a:solidFill>
                <a:srgbClr val="002060"/>
              </a:solidFill>
              <a:latin typeface="Berlin Sans FB Demi" pitchFamily="34" charset="0"/>
            </a:endParaRPr>
          </a:p>
        </p:txBody>
      </p:sp>
      <p:sp>
        <p:nvSpPr>
          <p:cNvPr id="96" name="Rectangle 95"/>
          <p:cNvSpPr/>
          <p:nvPr/>
        </p:nvSpPr>
        <p:spPr>
          <a:xfrm>
            <a:off x="2129463" y="3253161"/>
            <a:ext cx="8308227" cy="461665"/>
          </a:xfrm>
          <a:prstGeom prst="rect">
            <a:avLst/>
          </a:prstGeom>
        </p:spPr>
        <p:txBody>
          <a:bodyPr wrap="square">
            <a:spAutoFit/>
          </a:bodyPr>
          <a:lstStyle/>
          <a:p>
            <a:pPr algn="just"/>
            <a:r>
              <a:rPr lang="fr-FR" sz="2400" b="1" kern="0" dirty="0">
                <a:solidFill>
                  <a:srgbClr val="0070C0"/>
                </a:solidFill>
                <a:cs typeface="Arial" panose="020B0604020202020204" pitchFamily="34" charset="0"/>
              </a:rPr>
              <a:t>Présentation du Dossier de Consultation des Entreprises (DCE).</a:t>
            </a:r>
            <a:r>
              <a:rPr lang="en-US" sz="1632" b="1" kern="0" dirty="0">
                <a:solidFill>
                  <a:srgbClr val="0070C0"/>
                </a:solidFill>
                <a:cs typeface="Arial" panose="020B0604020202020204" pitchFamily="34" charset="0"/>
              </a:rPr>
              <a:t>  </a:t>
            </a:r>
            <a:endParaRPr lang="en-US" sz="1632" b="1" dirty="0">
              <a:solidFill>
                <a:srgbClr val="0070C0"/>
              </a:solidFill>
            </a:endParaRPr>
          </a:p>
        </p:txBody>
      </p:sp>
    </p:spTree>
    <p:extLst>
      <p:ext uri="{BB962C8B-B14F-4D97-AF65-F5344CB8AC3E}">
        <p14:creationId xmlns:p14="http://schemas.microsoft.com/office/powerpoint/2010/main" val="138143261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Sous-titre 6">
            <a:extLst>
              <a:ext uri="{FF2B5EF4-FFF2-40B4-BE49-F238E27FC236}">
                <a16:creationId xmlns:a16="http://schemas.microsoft.com/office/drawing/2014/main" id="{2AFED0C5-85DD-4562-A127-5F4ECE5FDC4D}"/>
              </a:ext>
            </a:extLst>
          </p:cNvPr>
          <p:cNvSpPr txBox="1">
            <a:spLocks/>
          </p:cNvSpPr>
          <p:nvPr/>
        </p:nvSpPr>
        <p:spPr bwMode="auto">
          <a:xfrm>
            <a:off x="1749425" y="550863"/>
            <a:ext cx="89154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ts val="1000"/>
              </a:spcBef>
              <a:buClr>
                <a:schemeClr val="accent1"/>
              </a:buClr>
              <a:buFont typeface="Wingdings 3" panose="05040102010807070707" pitchFamily="18" charset="2"/>
              <a:buChar char=""/>
              <a:defRPr sz="3200">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marL="0" marR="0" lvl="0" indent="0" algn="l" defTabSz="457200" rtl="0" eaLnBrk="1" fontAlgn="base" latinLnBrk="0" hangingPunct="1">
              <a:lnSpc>
                <a:spcPct val="100000"/>
              </a:lnSpc>
              <a:spcBef>
                <a:spcPts val="1000"/>
              </a:spcBef>
              <a:spcAft>
                <a:spcPct val="0"/>
              </a:spcAft>
              <a:buClr>
                <a:srgbClr val="A53010"/>
              </a:buClr>
              <a:buSzTx/>
              <a:buFont typeface="Wingdings 3" panose="05040102010807070707" pitchFamily="18" charset="2"/>
              <a:buNone/>
              <a:tabLst/>
              <a:defRPr/>
            </a:pPr>
            <a:r>
              <a:rPr kumimoji="0" lang="fr-FR" altLang="fr-FR" sz="2000" b="1" i="0" u="none" strike="noStrike" kern="1200" cap="none" spc="0" normalizeH="0" baseline="0" noProof="0">
                <a:ln>
                  <a:noFill/>
                </a:ln>
                <a:solidFill>
                  <a:srgbClr val="C00000"/>
                </a:solidFill>
                <a:effectLst/>
                <a:uLnTx/>
                <a:uFillTx/>
                <a:latin typeface="Century Gothic" panose="020B0502020202020204" pitchFamily="34" charset="0"/>
                <a:ea typeface="+mn-ea"/>
                <a:cs typeface="Arial" panose="020B0604020202020204" pitchFamily="34" charset="0"/>
              </a:rPr>
              <a:t>EXTENSION DE LA ZI HAD SOUALEM - VOIES D’ACCÈS ET PÉRIPHÉRIQUES</a:t>
            </a:r>
          </a:p>
        </p:txBody>
      </p:sp>
      <p:sp>
        <p:nvSpPr>
          <p:cNvPr id="6" name="Titre 1">
            <a:extLst>
              <a:ext uri="{FF2B5EF4-FFF2-40B4-BE49-F238E27FC236}">
                <a16:creationId xmlns:a16="http://schemas.microsoft.com/office/drawing/2014/main" id="{F0747E04-8D78-4376-8B65-42AAFB8C4FFD}"/>
              </a:ext>
            </a:extLst>
          </p:cNvPr>
          <p:cNvSpPr txBox="1">
            <a:spLocks/>
          </p:cNvSpPr>
          <p:nvPr/>
        </p:nvSpPr>
        <p:spPr>
          <a:xfrm>
            <a:off x="1158875" y="271463"/>
            <a:ext cx="10355263" cy="415925"/>
          </a:xfrm>
          <a:prstGeom prst="rect">
            <a:avLst/>
          </a:prstGeom>
        </p:spPr>
        <p:txBody>
          <a:bodyPr>
            <a:normAutofit fontScale="97500"/>
          </a:bodyPr>
          <a:lst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marL="0" marR="0" lvl="0" indent="0" algn="ctr" defTabSz="457200" rtl="0" eaLnBrk="1" fontAlgn="auto" latinLnBrk="0" hangingPunct="1">
              <a:lnSpc>
                <a:spcPct val="100000"/>
              </a:lnSpc>
              <a:spcBef>
                <a:spcPct val="0"/>
              </a:spcBef>
              <a:spcAft>
                <a:spcPts val="0"/>
              </a:spcAft>
              <a:buClrTx/>
              <a:buSzTx/>
              <a:buFontTx/>
              <a:buNone/>
              <a:tabLst/>
              <a:defRPr/>
            </a:pPr>
            <a:r>
              <a:rPr kumimoji="0" lang="fr-FR" sz="800" b="1" i="0" u="none" strike="noStrike" kern="1200" cap="none" spc="0" normalizeH="0" baseline="0" noProof="0" dirty="0">
                <a:ln>
                  <a:noFill/>
                </a:ln>
                <a:solidFill>
                  <a:prstClr val="black">
                    <a:lumMod val="85000"/>
                    <a:lumOff val="15000"/>
                  </a:prstClr>
                </a:solidFill>
                <a:effectLst/>
                <a:uLnTx/>
                <a:uFillTx/>
                <a:latin typeface="Century Gothic"/>
                <a:ea typeface="+mj-ea"/>
                <a:cs typeface="+mj-cs"/>
              </a:rPr>
              <a:t>LA MAITRISE D’ŒUVRE DE LA REVITALISATION DES ZONES INDUSTRIELLES DE BOUZNIKA ET HAD SOUALEM ET LEURS EXTENSIONS ET LE DEVELOPPEMENT D’UNE NOUVELLE ZONE INDUSTRIELLE A SAHEL LAKHYAYTA</a:t>
            </a:r>
          </a:p>
        </p:txBody>
      </p:sp>
      <p:pic>
        <p:nvPicPr>
          <p:cNvPr id="50180" name="Image 6">
            <a:extLst>
              <a:ext uri="{FF2B5EF4-FFF2-40B4-BE49-F238E27FC236}">
                <a16:creationId xmlns:a16="http://schemas.microsoft.com/office/drawing/2014/main" id="{FFF18D05-8129-4A9E-9A50-D2EA3272E7CF}"/>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63600" y="234950"/>
            <a:ext cx="411163" cy="452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0181" name="Espace réservé du contenu 10">
            <a:extLst>
              <a:ext uri="{FF2B5EF4-FFF2-40B4-BE49-F238E27FC236}">
                <a16:creationId xmlns:a16="http://schemas.microsoft.com/office/drawing/2014/main" id="{80E30FEC-E1C7-43D5-8FBE-BDA6546524BE}"/>
              </a:ext>
            </a:extLst>
          </p:cNvPr>
          <p:cNvSpPr>
            <a:spLocks noGrp="1"/>
          </p:cNvSpPr>
          <p:nvPr>
            <p:ph idx="1"/>
          </p:nvPr>
        </p:nvSpPr>
        <p:spPr>
          <a:xfrm>
            <a:off x="430213" y="1792288"/>
            <a:ext cx="4152900" cy="1574800"/>
          </a:xfrm>
          <a:solidFill>
            <a:schemeClr val="bg1"/>
          </a:solidFill>
        </p:spPr>
        <p:txBody>
          <a:bodyPr/>
          <a:lstStyle/>
          <a:p>
            <a:pPr eaLnBrk="1" hangingPunct="1">
              <a:buFont typeface="Wingdings 3" panose="05040102010807070707" pitchFamily="18" charset="2"/>
              <a:buNone/>
            </a:pPr>
            <a:r>
              <a:rPr lang="fr-FR" altLang="fr-FR" sz="1600" u="sng"/>
              <a:t>Structure chaussée</a:t>
            </a:r>
          </a:p>
          <a:p>
            <a:pPr eaLnBrk="1" hangingPunct="1">
              <a:buFont typeface="Wingdings 3" panose="05040102010807070707" pitchFamily="18" charset="2"/>
              <a:buNone/>
            </a:pPr>
            <a:r>
              <a:rPr lang="fr-FR" altLang="fr-FR" sz="1600" b="1"/>
              <a:t> - GNF1 = 30 cm</a:t>
            </a:r>
          </a:p>
          <a:p>
            <a:pPr eaLnBrk="1" hangingPunct="1">
              <a:buFont typeface="Wingdings 3" panose="05040102010807070707" pitchFamily="18" charset="2"/>
              <a:buNone/>
            </a:pPr>
            <a:r>
              <a:rPr lang="fr-FR" altLang="fr-FR" sz="1600" b="1"/>
              <a:t> - GBB    = 10 cm</a:t>
            </a:r>
            <a:endParaRPr lang="fr-FR" altLang="fr-FR" sz="1600" u="sng"/>
          </a:p>
          <a:p>
            <a:pPr eaLnBrk="1" hangingPunct="1">
              <a:buFont typeface="Wingdings 3" panose="05040102010807070707" pitchFamily="18" charset="2"/>
              <a:buNone/>
            </a:pPr>
            <a:r>
              <a:rPr lang="fr-FR" altLang="fr-FR" sz="1600" b="1"/>
              <a:t> - EB       = 6 cm</a:t>
            </a:r>
            <a:endParaRPr lang="fr-FR" altLang="fr-FR" sz="1600" u="sng"/>
          </a:p>
          <a:p>
            <a:pPr eaLnBrk="1" hangingPunct="1">
              <a:buFont typeface="Wingdings 3" panose="05040102010807070707" pitchFamily="18" charset="2"/>
              <a:buNone/>
            </a:pPr>
            <a:endParaRPr lang="fr-FR" altLang="fr-FR" sz="1400" b="1"/>
          </a:p>
          <a:p>
            <a:pPr eaLnBrk="1" hangingPunct="1">
              <a:buFont typeface="Wingdings 3" panose="05040102010807070707" pitchFamily="18" charset="2"/>
              <a:buNone/>
            </a:pPr>
            <a:endParaRPr lang="fr-FR" altLang="fr-FR" sz="1400"/>
          </a:p>
          <a:p>
            <a:pPr eaLnBrk="1" hangingPunct="1">
              <a:buFont typeface="Wingdings 3" panose="05040102010807070707" pitchFamily="18" charset="2"/>
              <a:buNone/>
            </a:pPr>
            <a:endParaRPr lang="fr-FR" altLang="fr-FR" sz="1400"/>
          </a:p>
          <a:p>
            <a:pPr eaLnBrk="1" hangingPunct="1">
              <a:buFont typeface="Wingdings" panose="05000000000000000000" pitchFamily="2" charset="2"/>
              <a:buChar char="§"/>
            </a:pPr>
            <a:endParaRPr lang="fr-FR" altLang="fr-FR" sz="1400"/>
          </a:p>
          <a:p>
            <a:pPr eaLnBrk="1" hangingPunct="1"/>
            <a:endParaRPr lang="fr-FR" altLang="fr-FR" sz="1400"/>
          </a:p>
          <a:p>
            <a:pPr eaLnBrk="1" hangingPunct="1"/>
            <a:endParaRPr lang="fr-FR" altLang="fr-FR" sz="1400"/>
          </a:p>
          <a:p>
            <a:pPr eaLnBrk="1" hangingPunct="1">
              <a:buFont typeface="Wingdings 3" panose="05040102010807070707" pitchFamily="18" charset="2"/>
              <a:buNone/>
            </a:pPr>
            <a:endParaRPr lang="fr-FR" altLang="fr-FR" sz="1800"/>
          </a:p>
        </p:txBody>
      </p:sp>
      <p:sp>
        <p:nvSpPr>
          <p:cNvPr id="50182" name="Espace réservé du numéro de diapositive 1">
            <a:extLst>
              <a:ext uri="{FF2B5EF4-FFF2-40B4-BE49-F238E27FC236}">
                <a16:creationId xmlns:a16="http://schemas.microsoft.com/office/drawing/2014/main" id="{C238E13F-B0DA-4AF4-9989-6E3EC5D15DA4}"/>
              </a:ext>
            </a:extLst>
          </p:cNvPr>
          <p:cNvSpPr>
            <a:spLocks noGrp="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ts val="1000"/>
              </a:spcBef>
              <a:buClr>
                <a:schemeClr val="accent1"/>
              </a:buClr>
              <a:buFont typeface="Wingdings 3" panose="05040102010807070707" pitchFamily="18" charset="2"/>
              <a:buChar char=""/>
              <a:defRPr sz="3200">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marL="0" marR="0" lvl="0" indent="0" algn="r" defTabSz="457200" rtl="0" eaLnBrk="1" fontAlgn="base" latinLnBrk="0" hangingPunct="1">
              <a:lnSpc>
                <a:spcPct val="100000"/>
              </a:lnSpc>
              <a:spcBef>
                <a:spcPct val="0"/>
              </a:spcBef>
              <a:spcAft>
                <a:spcPct val="0"/>
              </a:spcAft>
              <a:buClrTx/>
              <a:buSzTx/>
              <a:buFontTx/>
              <a:buNone/>
              <a:tabLst/>
              <a:defRPr/>
            </a:pPr>
            <a:fld id="{7763A0E7-4808-49FD-8E9F-77FC84EE7408}" type="slidenum">
              <a:rPr kumimoji="0" lang="en-US" altLang="fr-FR" sz="2000" b="0" i="0" u="none" strike="noStrike" kern="1200" cap="none" spc="0" normalizeH="0" baseline="0" noProof="0" smtClean="0">
                <a:ln>
                  <a:noFill/>
                </a:ln>
                <a:solidFill>
                  <a:srgbClr val="FEFFFF"/>
                </a:solidFill>
                <a:effectLst/>
                <a:uLnTx/>
                <a:uFillTx/>
                <a:latin typeface="Century Gothic" panose="020B0502020202020204" pitchFamily="34" charset="0"/>
                <a:ea typeface="+mn-ea"/>
                <a:cs typeface="Arial" panose="020B0604020202020204" pitchFamily="34" charset="0"/>
              </a:rPr>
              <a:pPr marL="0" marR="0" lvl="0" indent="0" algn="r" defTabSz="457200" rtl="0" eaLnBrk="1" fontAlgn="base" latinLnBrk="0" hangingPunct="1">
                <a:lnSpc>
                  <a:spcPct val="100000"/>
                </a:lnSpc>
                <a:spcBef>
                  <a:spcPct val="0"/>
                </a:spcBef>
                <a:spcAft>
                  <a:spcPct val="0"/>
                </a:spcAft>
                <a:buClrTx/>
                <a:buSzTx/>
                <a:buFontTx/>
                <a:buNone/>
                <a:tabLst/>
                <a:defRPr/>
              </a:pPr>
              <a:t>30</a:t>
            </a:fld>
            <a:endParaRPr kumimoji="0" lang="en-US" altLang="fr-FR" sz="2000" b="0" i="0" u="none" strike="noStrike" kern="1200" cap="none" spc="0" normalizeH="0" baseline="0" noProof="0">
              <a:ln>
                <a:noFill/>
              </a:ln>
              <a:solidFill>
                <a:srgbClr val="FEFFFF"/>
              </a:solidFill>
              <a:effectLst/>
              <a:uLnTx/>
              <a:uFillTx/>
              <a:latin typeface="Century Gothic" panose="020B0502020202020204" pitchFamily="34" charset="0"/>
              <a:ea typeface="+mn-ea"/>
              <a:cs typeface="Arial" panose="020B0604020202020204" pitchFamily="34" charset="0"/>
            </a:endParaRPr>
          </a:p>
        </p:txBody>
      </p:sp>
      <p:sp>
        <p:nvSpPr>
          <p:cNvPr id="50183" name="Sous-titre 6">
            <a:extLst>
              <a:ext uri="{FF2B5EF4-FFF2-40B4-BE49-F238E27FC236}">
                <a16:creationId xmlns:a16="http://schemas.microsoft.com/office/drawing/2014/main" id="{1FDFE61A-0E6D-4FFB-90D8-1F5E9B414B67}"/>
              </a:ext>
            </a:extLst>
          </p:cNvPr>
          <p:cNvSpPr txBox="1">
            <a:spLocks/>
          </p:cNvSpPr>
          <p:nvPr/>
        </p:nvSpPr>
        <p:spPr bwMode="auto">
          <a:xfrm>
            <a:off x="1790700" y="939800"/>
            <a:ext cx="89154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ts val="1000"/>
              </a:spcBef>
              <a:buClr>
                <a:schemeClr val="accent1"/>
              </a:buClr>
              <a:buFont typeface="Wingdings 3" panose="05040102010807070707" pitchFamily="18" charset="2"/>
              <a:buChar char=""/>
              <a:defRPr sz="3200">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marL="0" marR="0" lvl="0" indent="0" algn="l" defTabSz="457200" rtl="0" eaLnBrk="1" fontAlgn="base" latinLnBrk="0" hangingPunct="1">
              <a:lnSpc>
                <a:spcPct val="100000"/>
              </a:lnSpc>
              <a:spcBef>
                <a:spcPts val="1000"/>
              </a:spcBef>
              <a:spcAft>
                <a:spcPct val="0"/>
              </a:spcAft>
              <a:buClr>
                <a:srgbClr val="A53010"/>
              </a:buClr>
              <a:buSzTx/>
              <a:buFont typeface="Wingdings 3" panose="05040102010807070707" pitchFamily="18" charset="2"/>
              <a:buNone/>
              <a:tabLst/>
              <a:defRPr/>
            </a:pPr>
            <a:r>
              <a:rPr kumimoji="0" lang="fr-FR" altLang="fr-FR" sz="1800" b="1" i="0" u="none" strike="noStrike" kern="1200" cap="none" spc="0" normalizeH="0" baseline="0" noProof="0">
                <a:ln>
                  <a:noFill/>
                </a:ln>
                <a:solidFill>
                  <a:srgbClr val="00B050"/>
                </a:solidFill>
                <a:effectLst/>
                <a:uLnTx/>
                <a:uFillTx/>
                <a:latin typeface="Century Gothic" panose="020B0502020202020204" pitchFamily="34" charset="0"/>
                <a:ea typeface="+mn-ea"/>
                <a:cs typeface="Arial" panose="020B0604020202020204" pitchFamily="34" charset="0"/>
              </a:rPr>
              <a:t>b/ VOIES CENTRALE ET  PERIPHERIQUES</a:t>
            </a:r>
          </a:p>
        </p:txBody>
      </p:sp>
      <p:sp>
        <p:nvSpPr>
          <p:cNvPr id="50184" name="Rectangle 10">
            <a:extLst>
              <a:ext uri="{FF2B5EF4-FFF2-40B4-BE49-F238E27FC236}">
                <a16:creationId xmlns:a16="http://schemas.microsoft.com/office/drawing/2014/main" id="{1A334792-AF6C-4F25-B850-CA469BFF0837}"/>
              </a:ext>
            </a:extLst>
          </p:cNvPr>
          <p:cNvSpPr>
            <a:spLocks noChangeArrowheads="1"/>
          </p:cNvSpPr>
          <p:nvPr/>
        </p:nvSpPr>
        <p:spPr bwMode="auto">
          <a:xfrm>
            <a:off x="415925" y="3354388"/>
            <a:ext cx="11609388" cy="369887"/>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ts val="1000"/>
              </a:spcBef>
              <a:buClr>
                <a:schemeClr val="accent1"/>
              </a:buClr>
              <a:buFont typeface="Wingdings 3" panose="05040102010807070707" pitchFamily="18" charset="2"/>
              <a:buChar char=""/>
              <a:defRPr sz="3200">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marL="0" marR="0" lvl="0" indent="0" algn="l" defTabSz="457200" rtl="0" eaLnBrk="1" fontAlgn="base" latinLnBrk="0" hangingPunct="1">
              <a:lnSpc>
                <a:spcPct val="100000"/>
              </a:lnSpc>
              <a:spcBef>
                <a:spcPct val="0"/>
              </a:spcBef>
              <a:spcAft>
                <a:spcPct val="0"/>
              </a:spcAft>
              <a:buClrTx/>
              <a:buSzTx/>
              <a:buFontTx/>
              <a:buNone/>
              <a:tabLst/>
              <a:defRPr/>
            </a:pPr>
            <a:r>
              <a:rPr kumimoji="0" lang="fr-FR" altLang="fr-FR" sz="1800" b="0" i="0" u="none" strike="noStrike" kern="1200" cap="none" spc="0" normalizeH="0" baseline="0" noProof="0">
                <a:ln>
                  <a:noFill/>
                </a:ln>
                <a:solidFill>
                  <a:srgbClr val="FF0000"/>
                </a:solidFill>
                <a:effectLst/>
                <a:uLnTx/>
                <a:uFillTx/>
                <a:latin typeface="Arial" panose="020B0604020202020204" pitchFamily="34" charset="0"/>
                <a:ea typeface="+mn-ea"/>
                <a:cs typeface="Arial" panose="020B0604020202020204" pitchFamily="34" charset="0"/>
              </a:rPr>
              <a:t>                                                                          </a:t>
            </a:r>
            <a:r>
              <a:rPr kumimoji="0" lang="fr-FR" altLang="fr-FR" sz="1800" b="0" i="0" u="sng" strike="noStrike" kern="1200" cap="none" spc="0" normalizeH="0" baseline="0" noProof="0">
                <a:ln>
                  <a:noFill/>
                </a:ln>
                <a:solidFill>
                  <a:srgbClr val="FF0000"/>
                </a:solidFill>
                <a:effectLst/>
                <a:uLnTx/>
                <a:uFillTx/>
                <a:latin typeface="Arial" panose="020B0604020202020204" pitchFamily="34" charset="0"/>
                <a:ea typeface="+mn-ea"/>
                <a:cs typeface="Arial" panose="020B0604020202020204" pitchFamily="34" charset="0"/>
              </a:rPr>
              <a:t>Profil en travers type</a:t>
            </a:r>
          </a:p>
        </p:txBody>
      </p:sp>
      <p:sp>
        <p:nvSpPr>
          <p:cNvPr id="12" name="Espace réservé du contenu 10">
            <a:extLst>
              <a:ext uri="{FF2B5EF4-FFF2-40B4-BE49-F238E27FC236}">
                <a16:creationId xmlns:a16="http://schemas.microsoft.com/office/drawing/2014/main" id="{86D1ABBD-0D69-47B9-8C35-E8E8EFC1D039}"/>
              </a:ext>
            </a:extLst>
          </p:cNvPr>
          <p:cNvSpPr txBox="1">
            <a:spLocks/>
          </p:cNvSpPr>
          <p:nvPr/>
        </p:nvSpPr>
        <p:spPr bwMode="auto">
          <a:xfrm>
            <a:off x="6427788" y="1731963"/>
            <a:ext cx="5597525" cy="1593850"/>
          </a:xfrm>
          <a:prstGeom prst="rect">
            <a:avLst/>
          </a:prstGeom>
          <a:solidFill>
            <a:schemeClr val="bg1"/>
          </a:solidFill>
          <a:ln w="9525">
            <a:noFill/>
            <a:miter lim="800000"/>
            <a:headEnd/>
            <a:tailEnd/>
          </a:ln>
        </p:spPr>
        <p:txBody>
          <a:bodyPr/>
          <a:lstStyle/>
          <a:p>
            <a:pPr marL="342900" marR="0" lvl="0" indent="-342900" algn="l" defTabSz="457200" rtl="0" eaLnBrk="1" fontAlgn="base" latinLnBrk="0" hangingPunct="1">
              <a:lnSpc>
                <a:spcPct val="100000"/>
              </a:lnSpc>
              <a:spcBef>
                <a:spcPts val="1000"/>
              </a:spcBef>
              <a:spcAft>
                <a:spcPct val="0"/>
              </a:spcAft>
              <a:buClr>
                <a:srgbClr val="A53010"/>
              </a:buClr>
              <a:buSzTx/>
              <a:buFont typeface="Wingdings 3" pitchFamily="18" charset="2"/>
              <a:buNone/>
              <a:tabLst/>
              <a:defRPr/>
            </a:pPr>
            <a:r>
              <a:rPr kumimoji="0" lang="fr-FR" sz="1600" b="0" i="0" u="sng" strike="noStrike" kern="1200" cap="none" spc="0" normalizeH="0" baseline="0" noProof="0" dirty="0">
                <a:ln>
                  <a:noFill/>
                </a:ln>
                <a:solidFill>
                  <a:srgbClr val="404040"/>
                </a:solidFill>
                <a:effectLst/>
                <a:uLnTx/>
                <a:uFillTx/>
                <a:latin typeface="Century Gothic"/>
                <a:ea typeface="+mn-ea"/>
                <a:cs typeface="Arial" panose="020B0604020202020204" pitchFamily="34" charset="0"/>
              </a:rPr>
              <a:t>Structure  trottoir                                                        </a:t>
            </a:r>
          </a:p>
          <a:p>
            <a:pPr marL="342900" marR="0" lvl="0" indent="-342900" algn="l" defTabSz="457200" rtl="0" eaLnBrk="1" fontAlgn="base" latinLnBrk="0" hangingPunct="1">
              <a:lnSpc>
                <a:spcPct val="100000"/>
              </a:lnSpc>
              <a:spcBef>
                <a:spcPts val="1000"/>
              </a:spcBef>
              <a:spcAft>
                <a:spcPct val="0"/>
              </a:spcAft>
              <a:buClr>
                <a:srgbClr val="A53010"/>
              </a:buClr>
              <a:buSzTx/>
              <a:buFont typeface="Wingdings 3" pitchFamily="18" charset="2"/>
              <a:buNone/>
              <a:tabLst/>
              <a:defRPr/>
            </a:pPr>
            <a:r>
              <a:rPr kumimoji="0" lang="fr-FR" sz="1600" b="1" i="0" u="none" strike="noStrike" kern="1200" cap="none" spc="0" normalizeH="0" baseline="0" noProof="0" dirty="0">
                <a:ln>
                  <a:noFill/>
                </a:ln>
                <a:solidFill>
                  <a:srgbClr val="404040"/>
                </a:solidFill>
                <a:effectLst/>
                <a:uLnTx/>
                <a:uFillTx/>
                <a:latin typeface="Century Gothic"/>
                <a:ea typeface="+mn-ea"/>
                <a:cs typeface="Arial" panose="020B0604020202020204" pitchFamily="34" charset="0"/>
              </a:rPr>
              <a:t>- GNA   = 15 cm</a:t>
            </a:r>
          </a:p>
          <a:p>
            <a:pPr marL="342900" marR="0" lvl="0" indent="-342900" algn="l" defTabSz="457200" rtl="0" eaLnBrk="1" fontAlgn="base" latinLnBrk="0" hangingPunct="1">
              <a:lnSpc>
                <a:spcPct val="100000"/>
              </a:lnSpc>
              <a:spcBef>
                <a:spcPts val="1000"/>
              </a:spcBef>
              <a:spcAft>
                <a:spcPct val="0"/>
              </a:spcAft>
              <a:buClr>
                <a:srgbClr val="A53010"/>
              </a:buClr>
              <a:buSzTx/>
              <a:buFont typeface="Wingdings 3" pitchFamily="18" charset="2"/>
              <a:buNone/>
              <a:tabLst/>
              <a:defRPr/>
            </a:pPr>
            <a:r>
              <a:rPr kumimoji="0" lang="fr-FR" sz="1600" b="1" i="0" u="none" strike="noStrike" kern="1200" cap="none" spc="0" normalizeH="0" baseline="0" noProof="0" dirty="0">
                <a:ln>
                  <a:noFill/>
                </a:ln>
                <a:solidFill>
                  <a:srgbClr val="404040"/>
                </a:solidFill>
                <a:effectLst/>
                <a:uLnTx/>
                <a:uFillTx/>
                <a:latin typeface="Century Gothic"/>
                <a:ea typeface="+mn-ea"/>
                <a:cs typeface="Arial" panose="020B0604020202020204" pitchFamily="34" charset="0"/>
              </a:rPr>
              <a:t>- béton = 10 cm</a:t>
            </a:r>
          </a:p>
          <a:p>
            <a:pPr marL="342900" marR="0" lvl="0" indent="-342900" algn="l" defTabSz="457200" rtl="0" eaLnBrk="1" fontAlgn="base" latinLnBrk="0" hangingPunct="1">
              <a:lnSpc>
                <a:spcPct val="100000"/>
              </a:lnSpc>
              <a:spcBef>
                <a:spcPts val="1000"/>
              </a:spcBef>
              <a:spcAft>
                <a:spcPct val="0"/>
              </a:spcAft>
              <a:buClr>
                <a:srgbClr val="A53010"/>
              </a:buClr>
              <a:buSzTx/>
              <a:buFont typeface="Wingdings 3" pitchFamily="18" charset="2"/>
              <a:buNone/>
              <a:tabLst/>
              <a:defRPr/>
            </a:pPr>
            <a:endParaRPr kumimoji="0" lang="fr-FR" sz="1400" b="1" i="0" u="none" strike="noStrike" kern="1200" cap="none" spc="0" normalizeH="0" baseline="0" noProof="0" dirty="0">
              <a:ln>
                <a:noFill/>
              </a:ln>
              <a:solidFill>
                <a:srgbClr val="404040"/>
              </a:solidFill>
              <a:effectLst/>
              <a:uLnTx/>
              <a:uFillTx/>
              <a:latin typeface="Century Gothic"/>
              <a:ea typeface="+mn-ea"/>
              <a:cs typeface="Arial" panose="020B0604020202020204" pitchFamily="34" charset="0"/>
            </a:endParaRPr>
          </a:p>
          <a:p>
            <a:pPr marL="342900" marR="0" lvl="0" indent="-342900" algn="l" defTabSz="457200" rtl="0" eaLnBrk="1" fontAlgn="base" latinLnBrk="0" hangingPunct="1">
              <a:lnSpc>
                <a:spcPct val="100000"/>
              </a:lnSpc>
              <a:spcBef>
                <a:spcPts val="1000"/>
              </a:spcBef>
              <a:spcAft>
                <a:spcPct val="0"/>
              </a:spcAft>
              <a:buClr>
                <a:srgbClr val="A53010"/>
              </a:buClr>
              <a:buSzTx/>
              <a:buFont typeface="Wingdings 3" pitchFamily="18" charset="2"/>
              <a:buNone/>
              <a:tabLst/>
              <a:defRPr/>
            </a:pPr>
            <a:endParaRPr kumimoji="0" lang="fr-FR" sz="1400" b="0" i="0" u="none" strike="noStrike" kern="1200" cap="none" spc="0" normalizeH="0" baseline="0" noProof="0" dirty="0">
              <a:ln>
                <a:noFill/>
              </a:ln>
              <a:solidFill>
                <a:srgbClr val="404040"/>
              </a:solidFill>
              <a:effectLst/>
              <a:uLnTx/>
              <a:uFillTx/>
              <a:latin typeface="Century Gothic"/>
              <a:ea typeface="+mn-ea"/>
              <a:cs typeface="Arial" panose="020B0604020202020204" pitchFamily="34" charset="0"/>
            </a:endParaRPr>
          </a:p>
          <a:p>
            <a:pPr marL="342900" marR="0" lvl="0" indent="-342900" algn="l" defTabSz="457200" rtl="0" eaLnBrk="1" fontAlgn="base" latinLnBrk="0" hangingPunct="1">
              <a:lnSpc>
                <a:spcPct val="100000"/>
              </a:lnSpc>
              <a:spcBef>
                <a:spcPts val="1000"/>
              </a:spcBef>
              <a:spcAft>
                <a:spcPct val="0"/>
              </a:spcAft>
              <a:buClr>
                <a:srgbClr val="A53010"/>
              </a:buClr>
              <a:buSzTx/>
              <a:buFont typeface="Wingdings 3" pitchFamily="18" charset="2"/>
              <a:buNone/>
              <a:tabLst/>
              <a:defRPr/>
            </a:pPr>
            <a:endParaRPr kumimoji="0" lang="fr-FR" sz="1400" b="0" i="0" u="none" strike="noStrike" kern="1200" cap="none" spc="0" normalizeH="0" baseline="0" noProof="0" dirty="0">
              <a:ln>
                <a:noFill/>
              </a:ln>
              <a:solidFill>
                <a:srgbClr val="404040"/>
              </a:solidFill>
              <a:effectLst/>
              <a:uLnTx/>
              <a:uFillTx/>
              <a:latin typeface="Century Gothic"/>
              <a:ea typeface="+mn-ea"/>
              <a:cs typeface="Arial" panose="020B0604020202020204" pitchFamily="34" charset="0"/>
            </a:endParaRPr>
          </a:p>
          <a:p>
            <a:pPr marL="342900" marR="0" lvl="0" indent="-342900" algn="l" defTabSz="457200" rtl="0" eaLnBrk="1" fontAlgn="base" latinLnBrk="0" hangingPunct="1">
              <a:lnSpc>
                <a:spcPct val="100000"/>
              </a:lnSpc>
              <a:spcBef>
                <a:spcPts val="1000"/>
              </a:spcBef>
              <a:spcAft>
                <a:spcPct val="0"/>
              </a:spcAft>
              <a:buClr>
                <a:srgbClr val="A53010"/>
              </a:buClr>
              <a:buSzTx/>
              <a:buFont typeface="Wingdings" pitchFamily="2" charset="2"/>
              <a:buChar char="§"/>
              <a:tabLst/>
              <a:defRPr/>
            </a:pPr>
            <a:endParaRPr kumimoji="0" lang="fr-FR" sz="1400" b="0" i="0" u="none" strike="noStrike" kern="1200" cap="none" spc="0" normalizeH="0" baseline="0" noProof="0" dirty="0">
              <a:ln>
                <a:noFill/>
              </a:ln>
              <a:solidFill>
                <a:srgbClr val="404040"/>
              </a:solidFill>
              <a:effectLst/>
              <a:uLnTx/>
              <a:uFillTx/>
              <a:latin typeface="Century Gothic"/>
              <a:ea typeface="+mn-ea"/>
              <a:cs typeface="Arial" panose="020B0604020202020204" pitchFamily="34" charset="0"/>
            </a:endParaRPr>
          </a:p>
          <a:p>
            <a:pPr marL="342900" marR="0" lvl="0" indent="-342900" algn="l" defTabSz="457200" rtl="0" eaLnBrk="1" fontAlgn="base" latinLnBrk="0" hangingPunct="1">
              <a:lnSpc>
                <a:spcPct val="100000"/>
              </a:lnSpc>
              <a:spcBef>
                <a:spcPts val="1000"/>
              </a:spcBef>
              <a:spcAft>
                <a:spcPct val="0"/>
              </a:spcAft>
              <a:buClr>
                <a:srgbClr val="A53010"/>
              </a:buClr>
              <a:buSzTx/>
              <a:buFont typeface="Wingdings 3" pitchFamily="18" charset="2"/>
              <a:buChar char=""/>
              <a:tabLst/>
              <a:defRPr/>
            </a:pPr>
            <a:endParaRPr kumimoji="0" lang="fr-FR" sz="1400" b="0" i="0" u="none" strike="noStrike" kern="1200" cap="none" spc="0" normalizeH="0" baseline="0" noProof="0" dirty="0">
              <a:ln>
                <a:noFill/>
              </a:ln>
              <a:solidFill>
                <a:srgbClr val="404040"/>
              </a:solidFill>
              <a:effectLst/>
              <a:uLnTx/>
              <a:uFillTx/>
              <a:latin typeface="Century Gothic"/>
              <a:ea typeface="+mn-ea"/>
              <a:cs typeface="Arial" panose="020B0604020202020204" pitchFamily="34" charset="0"/>
            </a:endParaRPr>
          </a:p>
          <a:p>
            <a:pPr marL="342900" marR="0" lvl="0" indent="-342900" algn="l" defTabSz="457200" rtl="0" eaLnBrk="1" fontAlgn="base" latinLnBrk="0" hangingPunct="1">
              <a:lnSpc>
                <a:spcPct val="100000"/>
              </a:lnSpc>
              <a:spcBef>
                <a:spcPts val="1000"/>
              </a:spcBef>
              <a:spcAft>
                <a:spcPct val="0"/>
              </a:spcAft>
              <a:buClr>
                <a:srgbClr val="A53010"/>
              </a:buClr>
              <a:buSzTx/>
              <a:buFont typeface="Wingdings 3" pitchFamily="18" charset="2"/>
              <a:buChar char=""/>
              <a:tabLst/>
              <a:defRPr/>
            </a:pPr>
            <a:endParaRPr kumimoji="0" lang="fr-FR" sz="1400" b="0" i="0" u="none" strike="noStrike" kern="1200" cap="none" spc="0" normalizeH="0" baseline="0" noProof="0" dirty="0">
              <a:ln>
                <a:noFill/>
              </a:ln>
              <a:solidFill>
                <a:srgbClr val="404040"/>
              </a:solidFill>
              <a:effectLst/>
              <a:uLnTx/>
              <a:uFillTx/>
              <a:latin typeface="Century Gothic"/>
              <a:ea typeface="+mn-ea"/>
              <a:cs typeface="Arial" panose="020B0604020202020204" pitchFamily="34" charset="0"/>
            </a:endParaRPr>
          </a:p>
          <a:p>
            <a:pPr marL="342900" marR="0" lvl="0" indent="-342900" algn="l" defTabSz="457200" rtl="0" eaLnBrk="1" fontAlgn="base" latinLnBrk="0" hangingPunct="1">
              <a:lnSpc>
                <a:spcPct val="100000"/>
              </a:lnSpc>
              <a:spcBef>
                <a:spcPts val="1000"/>
              </a:spcBef>
              <a:spcAft>
                <a:spcPct val="0"/>
              </a:spcAft>
              <a:buClr>
                <a:srgbClr val="A53010"/>
              </a:buClr>
              <a:buSzTx/>
              <a:buFont typeface="Wingdings 3" pitchFamily="18" charset="2"/>
              <a:buNone/>
              <a:tabLst/>
              <a:defRPr/>
            </a:pPr>
            <a:endParaRPr kumimoji="0" lang="fr-FR" sz="1800" b="0" i="0" u="none" strike="noStrike" kern="1200" cap="none" spc="0" normalizeH="0" baseline="0" noProof="0" dirty="0">
              <a:ln>
                <a:noFill/>
              </a:ln>
              <a:solidFill>
                <a:srgbClr val="404040"/>
              </a:solidFill>
              <a:effectLst/>
              <a:uLnTx/>
              <a:uFillTx/>
              <a:latin typeface="Century Gothic"/>
              <a:ea typeface="+mn-ea"/>
              <a:cs typeface="Arial" panose="020B0604020202020204" pitchFamily="34" charset="0"/>
            </a:endParaRPr>
          </a:p>
        </p:txBody>
      </p:sp>
      <p:sp>
        <p:nvSpPr>
          <p:cNvPr id="13" name="Espace réservé du contenu 10">
            <a:extLst>
              <a:ext uri="{FF2B5EF4-FFF2-40B4-BE49-F238E27FC236}">
                <a16:creationId xmlns:a16="http://schemas.microsoft.com/office/drawing/2014/main" id="{F52B8B31-510E-4F85-905F-57A2AF248BC6}"/>
              </a:ext>
            </a:extLst>
          </p:cNvPr>
          <p:cNvSpPr txBox="1">
            <a:spLocks/>
          </p:cNvSpPr>
          <p:nvPr/>
        </p:nvSpPr>
        <p:spPr bwMode="auto">
          <a:xfrm>
            <a:off x="471488" y="1279525"/>
            <a:ext cx="11553825" cy="396875"/>
          </a:xfrm>
          <a:prstGeom prst="rect">
            <a:avLst/>
          </a:prstGeom>
          <a:solidFill>
            <a:schemeClr val="bg1"/>
          </a:solidFill>
          <a:ln w="9525">
            <a:noFill/>
            <a:miter lim="800000"/>
            <a:headEnd/>
            <a:tailEnd/>
          </a:ln>
        </p:spPr>
        <p:txBody>
          <a:bodyPr/>
          <a:lstStyle/>
          <a:p>
            <a:pPr marL="342900" marR="0" lvl="0" indent="-342900" algn="l" defTabSz="457200" rtl="0" eaLnBrk="1" fontAlgn="base" latinLnBrk="0" hangingPunct="1">
              <a:lnSpc>
                <a:spcPct val="100000"/>
              </a:lnSpc>
              <a:spcBef>
                <a:spcPts val="1000"/>
              </a:spcBef>
              <a:spcAft>
                <a:spcPct val="0"/>
              </a:spcAft>
              <a:buClr>
                <a:srgbClr val="A53010"/>
              </a:buClr>
              <a:buSzTx/>
              <a:buFont typeface="Wingdings 3" pitchFamily="18" charset="2"/>
              <a:buChar char=""/>
              <a:tabLst/>
              <a:defRPr/>
            </a:pPr>
            <a:r>
              <a:rPr kumimoji="0" lang="fr-FR" sz="1600" b="1" i="0" u="none" strike="noStrike" kern="1200" cap="none" spc="0" normalizeH="0" baseline="0" noProof="0" dirty="0">
                <a:ln>
                  <a:noFill/>
                </a:ln>
                <a:solidFill>
                  <a:srgbClr val="404040"/>
                </a:solidFill>
                <a:effectLst/>
                <a:uLnTx/>
                <a:uFillTx/>
                <a:latin typeface="Arial" charset="0"/>
                <a:ea typeface="+mn-ea"/>
                <a:cs typeface="Arial" charset="0"/>
              </a:rPr>
              <a:t>Voie Nord</a:t>
            </a:r>
          </a:p>
          <a:p>
            <a:pPr marL="342900" marR="0" lvl="0" indent="-342900" algn="l" defTabSz="457200" rtl="0" eaLnBrk="1" fontAlgn="base" latinLnBrk="0" hangingPunct="1">
              <a:lnSpc>
                <a:spcPct val="100000"/>
              </a:lnSpc>
              <a:spcBef>
                <a:spcPts val="1000"/>
              </a:spcBef>
              <a:spcAft>
                <a:spcPct val="0"/>
              </a:spcAft>
              <a:buClr>
                <a:srgbClr val="A53010"/>
              </a:buClr>
              <a:buSzTx/>
              <a:buFont typeface="Wingdings 3" pitchFamily="18" charset="2"/>
              <a:buNone/>
              <a:tabLst/>
              <a:defRPr/>
            </a:pPr>
            <a:endParaRPr kumimoji="0" lang="fr-FR" sz="1400" b="1" i="0" u="none" strike="noStrike" kern="1200" cap="none" spc="0" normalizeH="0" baseline="0" noProof="0" dirty="0">
              <a:ln>
                <a:noFill/>
              </a:ln>
              <a:solidFill>
                <a:srgbClr val="404040"/>
              </a:solidFill>
              <a:effectLst/>
              <a:uLnTx/>
              <a:uFillTx/>
              <a:latin typeface="Century Gothic"/>
              <a:ea typeface="+mn-ea"/>
              <a:cs typeface="Arial" panose="020B0604020202020204" pitchFamily="34" charset="0"/>
            </a:endParaRPr>
          </a:p>
          <a:p>
            <a:pPr marL="342900" marR="0" lvl="0" indent="-342900" algn="l" defTabSz="457200" rtl="0" eaLnBrk="1" fontAlgn="base" latinLnBrk="0" hangingPunct="1">
              <a:lnSpc>
                <a:spcPct val="100000"/>
              </a:lnSpc>
              <a:spcBef>
                <a:spcPts val="1000"/>
              </a:spcBef>
              <a:spcAft>
                <a:spcPct val="0"/>
              </a:spcAft>
              <a:buClr>
                <a:srgbClr val="A53010"/>
              </a:buClr>
              <a:buSzTx/>
              <a:buFont typeface="Wingdings 3" pitchFamily="18" charset="2"/>
              <a:buNone/>
              <a:tabLst/>
              <a:defRPr/>
            </a:pPr>
            <a:endParaRPr kumimoji="0" lang="fr-FR" sz="1400" b="0" i="0" u="none" strike="noStrike" kern="1200" cap="none" spc="0" normalizeH="0" baseline="0" noProof="0" dirty="0">
              <a:ln>
                <a:noFill/>
              </a:ln>
              <a:solidFill>
                <a:srgbClr val="404040"/>
              </a:solidFill>
              <a:effectLst/>
              <a:uLnTx/>
              <a:uFillTx/>
              <a:latin typeface="Century Gothic"/>
              <a:ea typeface="+mn-ea"/>
              <a:cs typeface="Arial" panose="020B0604020202020204" pitchFamily="34" charset="0"/>
            </a:endParaRPr>
          </a:p>
          <a:p>
            <a:pPr marL="342900" marR="0" lvl="0" indent="-342900" algn="l" defTabSz="457200" rtl="0" eaLnBrk="1" fontAlgn="base" latinLnBrk="0" hangingPunct="1">
              <a:lnSpc>
                <a:spcPct val="100000"/>
              </a:lnSpc>
              <a:spcBef>
                <a:spcPts val="1000"/>
              </a:spcBef>
              <a:spcAft>
                <a:spcPct val="0"/>
              </a:spcAft>
              <a:buClr>
                <a:srgbClr val="A53010"/>
              </a:buClr>
              <a:buSzTx/>
              <a:buFontTx/>
              <a:buNone/>
              <a:tabLst/>
              <a:defRPr/>
            </a:pPr>
            <a:endParaRPr kumimoji="0" lang="fr-FR" sz="1400" b="0" i="0" u="none" strike="noStrike" kern="1200" cap="none" spc="0" normalizeH="0" baseline="0" noProof="0" dirty="0">
              <a:ln>
                <a:noFill/>
              </a:ln>
              <a:solidFill>
                <a:srgbClr val="404040"/>
              </a:solidFill>
              <a:effectLst/>
              <a:uLnTx/>
              <a:uFillTx/>
              <a:latin typeface="Century Gothic"/>
              <a:ea typeface="+mn-ea"/>
              <a:cs typeface="Arial" panose="020B0604020202020204" pitchFamily="34" charset="0"/>
            </a:endParaRPr>
          </a:p>
          <a:p>
            <a:pPr marL="342900" marR="0" lvl="0" indent="-342900" algn="l" defTabSz="457200" rtl="0" eaLnBrk="1" fontAlgn="base" latinLnBrk="0" hangingPunct="1">
              <a:lnSpc>
                <a:spcPct val="100000"/>
              </a:lnSpc>
              <a:spcBef>
                <a:spcPts val="1000"/>
              </a:spcBef>
              <a:spcAft>
                <a:spcPct val="0"/>
              </a:spcAft>
              <a:buClr>
                <a:srgbClr val="A53010"/>
              </a:buClr>
              <a:buSzTx/>
              <a:buFont typeface="Wingdings 3" pitchFamily="18" charset="2"/>
              <a:buChar char=""/>
              <a:tabLst/>
              <a:defRPr/>
            </a:pPr>
            <a:endParaRPr kumimoji="0" lang="fr-FR" sz="1400" b="0" i="0" u="none" strike="noStrike" kern="1200" cap="none" spc="0" normalizeH="0" baseline="0" noProof="0" dirty="0">
              <a:ln>
                <a:noFill/>
              </a:ln>
              <a:solidFill>
                <a:srgbClr val="404040"/>
              </a:solidFill>
              <a:effectLst/>
              <a:uLnTx/>
              <a:uFillTx/>
              <a:latin typeface="Century Gothic"/>
              <a:ea typeface="+mn-ea"/>
              <a:cs typeface="Arial" panose="020B0604020202020204" pitchFamily="34" charset="0"/>
            </a:endParaRPr>
          </a:p>
          <a:p>
            <a:pPr marL="342900" marR="0" lvl="0" indent="-342900" algn="l" defTabSz="457200" rtl="0" eaLnBrk="1" fontAlgn="base" latinLnBrk="0" hangingPunct="1">
              <a:lnSpc>
                <a:spcPct val="100000"/>
              </a:lnSpc>
              <a:spcBef>
                <a:spcPts val="1000"/>
              </a:spcBef>
              <a:spcAft>
                <a:spcPct val="0"/>
              </a:spcAft>
              <a:buClr>
                <a:srgbClr val="A53010"/>
              </a:buClr>
              <a:buSzTx/>
              <a:buFont typeface="Wingdings 3" pitchFamily="18" charset="2"/>
              <a:buChar char=""/>
              <a:tabLst/>
              <a:defRPr/>
            </a:pPr>
            <a:endParaRPr kumimoji="0" lang="fr-FR" sz="1400" b="0" i="0" u="none" strike="noStrike" kern="1200" cap="none" spc="0" normalizeH="0" baseline="0" noProof="0" dirty="0">
              <a:ln>
                <a:noFill/>
              </a:ln>
              <a:solidFill>
                <a:srgbClr val="404040"/>
              </a:solidFill>
              <a:effectLst/>
              <a:uLnTx/>
              <a:uFillTx/>
              <a:latin typeface="Century Gothic"/>
              <a:ea typeface="+mn-ea"/>
              <a:cs typeface="Arial" panose="020B0604020202020204" pitchFamily="34" charset="0"/>
            </a:endParaRPr>
          </a:p>
          <a:p>
            <a:pPr marL="342900" marR="0" lvl="0" indent="-342900" algn="l" defTabSz="457200" rtl="0" eaLnBrk="1" fontAlgn="base" latinLnBrk="0" hangingPunct="1">
              <a:lnSpc>
                <a:spcPct val="100000"/>
              </a:lnSpc>
              <a:spcBef>
                <a:spcPts val="1000"/>
              </a:spcBef>
              <a:spcAft>
                <a:spcPct val="0"/>
              </a:spcAft>
              <a:buClr>
                <a:srgbClr val="A53010"/>
              </a:buClr>
              <a:buSzTx/>
              <a:buFont typeface="Wingdings 3" pitchFamily="18" charset="2"/>
              <a:buNone/>
              <a:tabLst/>
              <a:defRPr/>
            </a:pPr>
            <a:endParaRPr kumimoji="0" lang="fr-FR" sz="1800" b="0" i="0" u="none" strike="noStrike" kern="1200" cap="none" spc="0" normalizeH="0" baseline="0" noProof="0" dirty="0">
              <a:ln>
                <a:noFill/>
              </a:ln>
              <a:solidFill>
                <a:srgbClr val="404040"/>
              </a:solidFill>
              <a:effectLst/>
              <a:uLnTx/>
              <a:uFillTx/>
              <a:latin typeface="Century Gothic"/>
              <a:ea typeface="+mn-ea"/>
              <a:cs typeface="Arial" panose="020B0604020202020204" pitchFamily="34" charset="0"/>
            </a:endParaRPr>
          </a:p>
        </p:txBody>
      </p:sp>
      <p:pic>
        <p:nvPicPr>
          <p:cNvPr id="50187" name="Picture 3">
            <a:extLst>
              <a:ext uri="{FF2B5EF4-FFF2-40B4-BE49-F238E27FC236}">
                <a16:creationId xmlns:a16="http://schemas.microsoft.com/office/drawing/2014/main" id="{116CFA69-2B0F-4759-AFDD-AF9710713B2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79588" y="3851275"/>
            <a:ext cx="8445500" cy="290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02" name="Picture 3">
            <a:extLst>
              <a:ext uri="{FF2B5EF4-FFF2-40B4-BE49-F238E27FC236}">
                <a16:creationId xmlns:a16="http://schemas.microsoft.com/office/drawing/2014/main" id="{42172EB6-790A-4386-8CF1-3DFE0C97FD6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141913" y="4156075"/>
            <a:ext cx="5027612" cy="2379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203" name="Picture 2">
            <a:extLst>
              <a:ext uri="{FF2B5EF4-FFF2-40B4-BE49-F238E27FC236}">
                <a16:creationId xmlns:a16="http://schemas.microsoft.com/office/drawing/2014/main" id="{5B77D199-8354-410B-9AC3-BAEBFA1FC33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308475" y="1912938"/>
            <a:ext cx="7675563" cy="1195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1204" name="Sous-titre 6">
            <a:extLst>
              <a:ext uri="{FF2B5EF4-FFF2-40B4-BE49-F238E27FC236}">
                <a16:creationId xmlns:a16="http://schemas.microsoft.com/office/drawing/2014/main" id="{D7EB5C56-9B0A-401E-991A-C9E4349B6C7D}"/>
              </a:ext>
            </a:extLst>
          </p:cNvPr>
          <p:cNvSpPr txBox="1">
            <a:spLocks/>
          </p:cNvSpPr>
          <p:nvPr/>
        </p:nvSpPr>
        <p:spPr bwMode="auto">
          <a:xfrm>
            <a:off x="1749425" y="496888"/>
            <a:ext cx="89154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ts val="1000"/>
              </a:spcBef>
              <a:buClr>
                <a:schemeClr val="accent1"/>
              </a:buClr>
              <a:buFont typeface="Wingdings 3" panose="05040102010807070707" pitchFamily="18" charset="2"/>
              <a:buChar char=""/>
              <a:defRPr sz="3200">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marL="0" marR="0" lvl="0" indent="0" algn="l" defTabSz="457200" rtl="0" eaLnBrk="1" fontAlgn="base" latinLnBrk="0" hangingPunct="1">
              <a:lnSpc>
                <a:spcPct val="100000"/>
              </a:lnSpc>
              <a:spcBef>
                <a:spcPts val="1000"/>
              </a:spcBef>
              <a:spcAft>
                <a:spcPct val="0"/>
              </a:spcAft>
              <a:buClr>
                <a:srgbClr val="A53010"/>
              </a:buClr>
              <a:buSzTx/>
              <a:buFont typeface="Wingdings 3" panose="05040102010807070707" pitchFamily="18" charset="2"/>
              <a:buNone/>
              <a:tabLst/>
              <a:defRPr/>
            </a:pPr>
            <a:r>
              <a:rPr kumimoji="0" lang="fr-FR" altLang="fr-FR" sz="2000" b="1" i="0" u="none" strike="noStrike" kern="1200" cap="none" spc="0" normalizeH="0" baseline="0" noProof="0">
                <a:ln>
                  <a:noFill/>
                </a:ln>
                <a:solidFill>
                  <a:srgbClr val="C00000"/>
                </a:solidFill>
                <a:effectLst/>
                <a:uLnTx/>
                <a:uFillTx/>
                <a:latin typeface="Century Gothic" panose="020B0502020202020204" pitchFamily="34" charset="0"/>
                <a:ea typeface="+mn-ea"/>
                <a:cs typeface="Arial" panose="020B0604020202020204" pitchFamily="34" charset="0"/>
              </a:rPr>
              <a:t>EXTENSION DE LA ZI HAD SOUALEM - VOIES D’ACCÈS ET PÉRIPHÉRIQUES</a:t>
            </a:r>
          </a:p>
        </p:txBody>
      </p:sp>
      <p:sp>
        <p:nvSpPr>
          <p:cNvPr id="6" name="Titre 1">
            <a:extLst>
              <a:ext uri="{FF2B5EF4-FFF2-40B4-BE49-F238E27FC236}">
                <a16:creationId xmlns:a16="http://schemas.microsoft.com/office/drawing/2014/main" id="{787CC6EF-36E8-4CC2-AD17-108FA259FAC7}"/>
              </a:ext>
            </a:extLst>
          </p:cNvPr>
          <p:cNvSpPr txBox="1">
            <a:spLocks/>
          </p:cNvSpPr>
          <p:nvPr/>
        </p:nvSpPr>
        <p:spPr>
          <a:xfrm>
            <a:off x="1158875" y="271463"/>
            <a:ext cx="10355263" cy="415925"/>
          </a:xfrm>
          <a:prstGeom prst="rect">
            <a:avLst/>
          </a:prstGeom>
        </p:spPr>
        <p:txBody>
          <a:bodyPr>
            <a:normAutofit fontScale="97500"/>
          </a:bodyPr>
          <a:lst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marL="0" marR="0" lvl="0" indent="0" algn="ctr" defTabSz="457200" rtl="0" eaLnBrk="1" fontAlgn="auto" latinLnBrk="0" hangingPunct="1">
              <a:lnSpc>
                <a:spcPct val="100000"/>
              </a:lnSpc>
              <a:spcBef>
                <a:spcPct val="0"/>
              </a:spcBef>
              <a:spcAft>
                <a:spcPts val="0"/>
              </a:spcAft>
              <a:buClrTx/>
              <a:buSzTx/>
              <a:buFontTx/>
              <a:buNone/>
              <a:tabLst/>
              <a:defRPr/>
            </a:pPr>
            <a:r>
              <a:rPr kumimoji="0" lang="fr-FR" sz="800" b="1" i="0" u="none" strike="noStrike" kern="1200" cap="none" spc="0" normalizeH="0" baseline="0" noProof="0" dirty="0">
                <a:ln>
                  <a:noFill/>
                </a:ln>
                <a:solidFill>
                  <a:prstClr val="black">
                    <a:lumMod val="85000"/>
                    <a:lumOff val="15000"/>
                  </a:prstClr>
                </a:solidFill>
                <a:effectLst/>
                <a:uLnTx/>
                <a:uFillTx/>
                <a:latin typeface="Century Gothic"/>
                <a:ea typeface="+mj-ea"/>
                <a:cs typeface="+mj-cs"/>
              </a:rPr>
              <a:t>LA MAITRISE D’ŒUVRE DE LA REVITALISATION DES ZONES INDUSTRIELLES DE BOUZNIKA ET HAD SOUALEM ET LEURS EXTENSIONS ET LE DEVELOPPEMENT D’UNE NOUVELLE ZONE INDUSTRIELLE A SAHEL LAKHYAYTA</a:t>
            </a:r>
          </a:p>
        </p:txBody>
      </p:sp>
      <p:pic>
        <p:nvPicPr>
          <p:cNvPr id="51206" name="Image 6">
            <a:extLst>
              <a:ext uri="{FF2B5EF4-FFF2-40B4-BE49-F238E27FC236}">
                <a16:creationId xmlns:a16="http://schemas.microsoft.com/office/drawing/2014/main" id="{CD2D80F0-9237-4373-B6DE-8250FE4FC3FC}"/>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63600" y="234950"/>
            <a:ext cx="411163" cy="452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1207" name="Espace réservé du contenu 10">
            <a:extLst>
              <a:ext uri="{FF2B5EF4-FFF2-40B4-BE49-F238E27FC236}">
                <a16:creationId xmlns:a16="http://schemas.microsoft.com/office/drawing/2014/main" id="{B602B5CF-230F-4123-8779-97A14CB56CF0}"/>
              </a:ext>
            </a:extLst>
          </p:cNvPr>
          <p:cNvSpPr>
            <a:spLocks noGrp="1"/>
          </p:cNvSpPr>
          <p:nvPr>
            <p:ph idx="1"/>
          </p:nvPr>
        </p:nvSpPr>
        <p:spPr>
          <a:xfrm>
            <a:off x="290513" y="1330325"/>
            <a:ext cx="3921125" cy="373063"/>
          </a:xfrm>
          <a:solidFill>
            <a:schemeClr val="bg1"/>
          </a:solidFill>
        </p:spPr>
        <p:txBody>
          <a:bodyPr/>
          <a:lstStyle/>
          <a:p>
            <a:r>
              <a:rPr lang="fr-FR" altLang="fr-FR" sz="1400" b="1"/>
              <a:t>Voie Nord</a:t>
            </a:r>
          </a:p>
          <a:p>
            <a:pPr eaLnBrk="1" hangingPunct="1">
              <a:buFont typeface="Wingdings 3" panose="05040102010807070707" pitchFamily="18" charset="2"/>
              <a:buNone/>
            </a:pPr>
            <a:endParaRPr lang="fr-FR" altLang="fr-FR" sz="1400" b="1"/>
          </a:p>
          <a:p>
            <a:pPr eaLnBrk="1" hangingPunct="1">
              <a:buFont typeface="Wingdings 3" panose="05040102010807070707" pitchFamily="18" charset="2"/>
              <a:buNone/>
            </a:pPr>
            <a:endParaRPr lang="fr-FR" altLang="fr-FR" sz="1400"/>
          </a:p>
          <a:p>
            <a:pPr eaLnBrk="1" hangingPunct="1">
              <a:buFont typeface="Wingdings" panose="05000000000000000000" pitchFamily="2" charset="2"/>
              <a:buChar char="§"/>
            </a:pPr>
            <a:endParaRPr lang="fr-FR" altLang="fr-FR" sz="1400"/>
          </a:p>
          <a:p>
            <a:pPr eaLnBrk="1" hangingPunct="1"/>
            <a:endParaRPr lang="fr-FR" altLang="fr-FR" sz="1400"/>
          </a:p>
          <a:p>
            <a:pPr eaLnBrk="1" hangingPunct="1"/>
            <a:endParaRPr lang="fr-FR" altLang="fr-FR" sz="1400"/>
          </a:p>
          <a:p>
            <a:pPr eaLnBrk="1" hangingPunct="1">
              <a:buFont typeface="Wingdings 3" panose="05040102010807070707" pitchFamily="18" charset="2"/>
              <a:buNone/>
            </a:pPr>
            <a:endParaRPr lang="fr-FR" altLang="fr-FR" sz="1800"/>
          </a:p>
        </p:txBody>
      </p:sp>
      <p:sp>
        <p:nvSpPr>
          <p:cNvPr id="51208" name="Espace réservé du numéro de diapositive 1">
            <a:extLst>
              <a:ext uri="{FF2B5EF4-FFF2-40B4-BE49-F238E27FC236}">
                <a16:creationId xmlns:a16="http://schemas.microsoft.com/office/drawing/2014/main" id="{D82DF3BA-F99D-48E2-B0F8-D204F2D012D6}"/>
              </a:ext>
            </a:extLst>
          </p:cNvPr>
          <p:cNvSpPr>
            <a:spLocks noGrp="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ts val="1000"/>
              </a:spcBef>
              <a:buClr>
                <a:schemeClr val="accent1"/>
              </a:buClr>
              <a:buFont typeface="Wingdings 3" panose="05040102010807070707" pitchFamily="18" charset="2"/>
              <a:buChar char=""/>
              <a:defRPr sz="3200">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marL="0" marR="0" lvl="0" indent="0" algn="r" defTabSz="457200" rtl="0" eaLnBrk="1" fontAlgn="base" latinLnBrk="0" hangingPunct="1">
              <a:lnSpc>
                <a:spcPct val="100000"/>
              </a:lnSpc>
              <a:spcBef>
                <a:spcPct val="0"/>
              </a:spcBef>
              <a:spcAft>
                <a:spcPct val="0"/>
              </a:spcAft>
              <a:buClrTx/>
              <a:buSzTx/>
              <a:buFontTx/>
              <a:buNone/>
              <a:tabLst/>
              <a:defRPr/>
            </a:pPr>
            <a:fld id="{8ECC5186-6414-4A92-85FB-DAFCBCAF0BF3}" type="slidenum">
              <a:rPr kumimoji="0" lang="en-US" altLang="fr-FR" sz="2000" b="0" i="0" u="none" strike="noStrike" kern="1200" cap="none" spc="0" normalizeH="0" baseline="0" noProof="0" smtClean="0">
                <a:ln>
                  <a:noFill/>
                </a:ln>
                <a:solidFill>
                  <a:srgbClr val="FEFFFF"/>
                </a:solidFill>
                <a:effectLst/>
                <a:uLnTx/>
                <a:uFillTx/>
                <a:latin typeface="Century Gothic" panose="020B0502020202020204" pitchFamily="34" charset="0"/>
                <a:ea typeface="+mn-ea"/>
                <a:cs typeface="Arial" panose="020B0604020202020204" pitchFamily="34" charset="0"/>
              </a:rPr>
              <a:pPr marL="0" marR="0" lvl="0" indent="0" algn="r" defTabSz="457200" rtl="0" eaLnBrk="1" fontAlgn="base" latinLnBrk="0" hangingPunct="1">
                <a:lnSpc>
                  <a:spcPct val="100000"/>
                </a:lnSpc>
                <a:spcBef>
                  <a:spcPct val="0"/>
                </a:spcBef>
                <a:spcAft>
                  <a:spcPct val="0"/>
                </a:spcAft>
                <a:buClrTx/>
                <a:buSzTx/>
                <a:buFontTx/>
                <a:buNone/>
                <a:tabLst/>
                <a:defRPr/>
              </a:pPr>
              <a:t>31</a:t>
            </a:fld>
            <a:endParaRPr kumimoji="0" lang="en-US" altLang="fr-FR" sz="2000" b="0" i="0" u="none" strike="noStrike" kern="1200" cap="none" spc="0" normalizeH="0" baseline="0" noProof="0">
              <a:ln>
                <a:noFill/>
              </a:ln>
              <a:solidFill>
                <a:srgbClr val="FEFFFF"/>
              </a:solidFill>
              <a:effectLst/>
              <a:uLnTx/>
              <a:uFillTx/>
              <a:latin typeface="Century Gothic" panose="020B0502020202020204" pitchFamily="34" charset="0"/>
              <a:ea typeface="+mn-ea"/>
              <a:cs typeface="Arial" panose="020B0604020202020204" pitchFamily="34" charset="0"/>
            </a:endParaRPr>
          </a:p>
        </p:txBody>
      </p:sp>
      <p:sp>
        <p:nvSpPr>
          <p:cNvPr id="51209" name="Sous-titre 6">
            <a:extLst>
              <a:ext uri="{FF2B5EF4-FFF2-40B4-BE49-F238E27FC236}">
                <a16:creationId xmlns:a16="http://schemas.microsoft.com/office/drawing/2014/main" id="{61D96163-3872-4707-B10D-09632CB9E8C9}"/>
              </a:ext>
            </a:extLst>
          </p:cNvPr>
          <p:cNvSpPr txBox="1">
            <a:spLocks/>
          </p:cNvSpPr>
          <p:nvPr/>
        </p:nvSpPr>
        <p:spPr bwMode="auto">
          <a:xfrm>
            <a:off x="1804988" y="871538"/>
            <a:ext cx="8915400" cy="4175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ts val="1000"/>
              </a:spcBef>
              <a:buClr>
                <a:schemeClr val="accent1"/>
              </a:buClr>
              <a:buFont typeface="Wingdings 3" panose="05040102010807070707" pitchFamily="18" charset="2"/>
              <a:buChar char=""/>
              <a:defRPr sz="3200">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marL="0" marR="0" lvl="0" indent="0" algn="l" defTabSz="457200" rtl="0" eaLnBrk="1" fontAlgn="base" latinLnBrk="0" hangingPunct="1">
              <a:lnSpc>
                <a:spcPct val="100000"/>
              </a:lnSpc>
              <a:spcBef>
                <a:spcPts val="1000"/>
              </a:spcBef>
              <a:spcAft>
                <a:spcPct val="0"/>
              </a:spcAft>
              <a:buClr>
                <a:srgbClr val="A53010"/>
              </a:buClr>
              <a:buSzTx/>
              <a:buFont typeface="Wingdings 3" panose="05040102010807070707" pitchFamily="18" charset="2"/>
              <a:buNone/>
              <a:tabLst/>
              <a:defRPr/>
            </a:pPr>
            <a:r>
              <a:rPr kumimoji="0" lang="fr-FR" altLang="fr-FR" sz="1800" b="1" i="0" u="none" strike="noStrike" kern="1200" cap="none" spc="0" normalizeH="0" baseline="0" noProof="0">
                <a:ln>
                  <a:noFill/>
                </a:ln>
                <a:solidFill>
                  <a:srgbClr val="00B050"/>
                </a:solidFill>
                <a:effectLst/>
                <a:uLnTx/>
                <a:uFillTx/>
                <a:latin typeface="Century Gothic" panose="020B0502020202020204" pitchFamily="34" charset="0"/>
                <a:ea typeface="+mn-ea"/>
                <a:cs typeface="Arial" panose="020B0604020202020204" pitchFamily="34" charset="0"/>
              </a:rPr>
              <a:t>b/ VOIES CENTRALE ET  PERIPHERIQUES</a:t>
            </a:r>
          </a:p>
        </p:txBody>
      </p:sp>
      <p:sp>
        <p:nvSpPr>
          <p:cNvPr id="51210" name="Rectangle 8">
            <a:extLst>
              <a:ext uri="{FF2B5EF4-FFF2-40B4-BE49-F238E27FC236}">
                <a16:creationId xmlns:a16="http://schemas.microsoft.com/office/drawing/2014/main" id="{EE0F1FD1-BEB3-4556-ACD4-ABF3D5F156BD}"/>
              </a:ext>
            </a:extLst>
          </p:cNvPr>
          <p:cNvSpPr>
            <a:spLocks noChangeArrowheads="1"/>
          </p:cNvSpPr>
          <p:nvPr/>
        </p:nvSpPr>
        <p:spPr bwMode="auto">
          <a:xfrm>
            <a:off x="4294188" y="1331913"/>
            <a:ext cx="7718425" cy="369887"/>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ts val="1000"/>
              </a:spcBef>
              <a:buClr>
                <a:schemeClr val="accent1"/>
              </a:buClr>
              <a:buFont typeface="Wingdings 3" panose="05040102010807070707" pitchFamily="18" charset="2"/>
              <a:buChar char=""/>
              <a:defRPr sz="3200">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marL="0" marR="0" lvl="0" indent="0" algn="ctr" defTabSz="457200" rtl="0" eaLnBrk="1" fontAlgn="base" latinLnBrk="0" hangingPunct="1">
              <a:lnSpc>
                <a:spcPct val="100000"/>
              </a:lnSpc>
              <a:spcBef>
                <a:spcPct val="0"/>
              </a:spcBef>
              <a:spcAft>
                <a:spcPct val="0"/>
              </a:spcAft>
              <a:buClrTx/>
              <a:buSzTx/>
              <a:buFontTx/>
              <a:buNone/>
              <a:tabLst/>
              <a:defRPr/>
            </a:pPr>
            <a:r>
              <a:rPr kumimoji="0" lang="fr-FR" altLang="fr-FR" sz="1800" b="0" i="0" u="none" strike="noStrike" kern="1200" cap="none" spc="0" normalizeH="0" baseline="0" noProof="0">
                <a:ln>
                  <a:noFill/>
                </a:ln>
                <a:solidFill>
                  <a:srgbClr val="FF0000"/>
                </a:solidFill>
                <a:effectLst/>
                <a:uLnTx/>
                <a:uFillTx/>
                <a:latin typeface="Arial" panose="020B0604020202020204" pitchFamily="34" charset="0"/>
                <a:ea typeface="+mn-ea"/>
                <a:cs typeface="Arial" panose="020B0604020202020204" pitchFamily="34" charset="0"/>
              </a:rPr>
              <a:t>       </a:t>
            </a:r>
            <a:r>
              <a:rPr kumimoji="0" lang="fr-FR" altLang="fr-FR" sz="1800" b="0" i="0" u="sng" strike="noStrike" kern="1200" cap="none" spc="0" normalizeH="0" baseline="0" noProof="0">
                <a:ln>
                  <a:noFill/>
                </a:ln>
                <a:solidFill>
                  <a:srgbClr val="FF0000"/>
                </a:solidFill>
                <a:effectLst/>
                <a:uLnTx/>
                <a:uFillTx/>
                <a:latin typeface="Arial" panose="020B0604020202020204" pitchFamily="34" charset="0"/>
                <a:ea typeface="+mn-ea"/>
                <a:cs typeface="Arial" panose="020B0604020202020204" pitchFamily="34" charset="0"/>
              </a:rPr>
              <a:t>Vue en plan du réseau d’assainissement des eaux pluviales</a:t>
            </a:r>
            <a:endParaRPr kumimoji="0" lang="fr-FR" altLang="fr-FR" sz="1800" b="0" i="0" u="none" strike="noStrike" kern="1200" cap="none" spc="0" normalizeH="0" baseline="0" noProof="0">
              <a:ln>
                <a:noFill/>
              </a:ln>
              <a:solidFill>
                <a:srgbClr val="FF0000"/>
              </a:solidFill>
              <a:effectLst/>
              <a:uLnTx/>
              <a:uFillTx/>
              <a:latin typeface="Arial" panose="020B0604020202020204" pitchFamily="34" charset="0"/>
              <a:ea typeface="+mn-ea"/>
              <a:cs typeface="Arial" panose="020B0604020202020204" pitchFamily="34" charset="0"/>
            </a:endParaRPr>
          </a:p>
        </p:txBody>
      </p:sp>
      <p:sp>
        <p:nvSpPr>
          <p:cNvPr id="51211" name="Sous-titre 6">
            <a:extLst>
              <a:ext uri="{FF2B5EF4-FFF2-40B4-BE49-F238E27FC236}">
                <a16:creationId xmlns:a16="http://schemas.microsoft.com/office/drawing/2014/main" id="{32B84F0F-D600-4603-A502-7333C8684254}"/>
              </a:ext>
            </a:extLst>
          </p:cNvPr>
          <p:cNvSpPr txBox="1">
            <a:spLocks/>
          </p:cNvSpPr>
          <p:nvPr/>
        </p:nvSpPr>
        <p:spPr bwMode="auto">
          <a:xfrm>
            <a:off x="277813" y="1785938"/>
            <a:ext cx="3919537" cy="291465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ts val="1000"/>
              </a:spcBef>
              <a:buClr>
                <a:schemeClr val="accent1"/>
              </a:buClr>
              <a:buFont typeface="Wingdings 3" panose="05040102010807070707" pitchFamily="18" charset="2"/>
              <a:buChar char=""/>
              <a:defRPr sz="3200">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marL="0" marR="0" lvl="0" indent="0" algn="l" defTabSz="457200" rtl="0" eaLnBrk="1" fontAlgn="base" latinLnBrk="0" hangingPunct="1">
              <a:lnSpc>
                <a:spcPct val="100000"/>
              </a:lnSpc>
              <a:spcBef>
                <a:spcPct val="0"/>
              </a:spcBef>
              <a:spcAft>
                <a:spcPct val="0"/>
              </a:spcAft>
              <a:buClrTx/>
              <a:buSzTx/>
              <a:buFont typeface="Wingdings" panose="05000000000000000000" pitchFamily="2" charset="2"/>
              <a:buChar char="Ø"/>
              <a:tabLst/>
              <a:defRPr/>
            </a:pPr>
            <a:r>
              <a:rPr kumimoji="0" lang="fr-FR" altLang="fr-FR" sz="1400" b="0"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rPr>
              <a:t> Les eaux pluviales de la voie Nord sont collectées par des bouches d’égouts à avaloire qui seront raccordé sur un collecteurs projeté.</a:t>
            </a:r>
          </a:p>
          <a:p>
            <a:pPr marL="0" marR="0" lvl="0" indent="0" algn="l" defTabSz="457200" rtl="0" eaLnBrk="1" fontAlgn="base" latinLnBrk="0" hangingPunct="1">
              <a:lnSpc>
                <a:spcPct val="100000"/>
              </a:lnSpc>
              <a:spcBef>
                <a:spcPct val="0"/>
              </a:spcBef>
              <a:spcAft>
                <a:spcPct val="0"/>
              </a:spcAft>
              <a:buClrTx/>
              <a:buSzTx/>
              <a:buFontTx/>
              <a:buNone/>
              <a:tabLst/>
              <a:defRPr/>
            </a:pPr>
            <a:endParaRPr kumimoji="0" lang="fr-FR" altLang="fr-FR" sz="1400" b="0"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endParaRPr>
          </a:p>
          <a:p>
            <a:pPr marL="0" marR="0" lvl="0" indent="0" algn="l" defTabSz="457200" rtl="0" eaLnBrk="1" fontAlgn="base" latinLnBrk="0" hangingPunct="1">
              <a:lnSpc>
                <a:spcPct val="100000"/>
              </a:lnSpc>
              <a:spcBef>
                <a:spcPct val="0"/>
              </a:spcBef>
              <a:spcAft>
                <a:spcPct val="0"/>
              </a:spcAft>
              <a:buClrTx/>
              <a:buSzTx/>
              <a:buFont typeface="Wingdings" panose="05000000000000000000" pitchFamily="2" charset="2"/>
              <a:buChar char="Ø"/>
              <a:tabLst/>
              <a:defRPr/>
            </a:pPr>
            <a:r>
              <a:rPr kumimoji="0" lang="fr-FR" altLang="fr-FR" sz="1400" b="0"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rPr>
              <a:t> Ouvrages à réaliser :</a:t>
            </a:r>
          </a:p>
          <a:p>
            <a:pPr marL="0" marR="0" lvl="0" indent="0" algn="l" defTabSz="457200" rtl="0" eaLnBrk="1" fontAlgn="base" latinLnBrk="0" hangingPunct="1">
              <a:lnSpc>
                <a:spcPct val="100000"/>
              </a:lnSpc>
              <a:spcBef>
                <a:spcPct val="0"/>
              </a:spcBef>
              <a:spcAft>
                <a:spcPct val="0"/>
              </a:spcAft>
              <a:buClrTx/>
              <a:buSzTx/>
              <a:buFont typeface="Wingdings" panose="05000000000000000000" pitchFamily="2" charset="2"/>
              <a:buChar char="Ø"/>
              <a:tabLst/>
              <a:defRPr/>
            </a:pPr>
            <a:endParaRPr kumimoji="0" lang="fr-FR" altLang="fr-FR" sz="1400" b="0"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endParaRPr>
          </a:p>
          <a:p>
            <a:pPr marL="0" marR="0" lvl="0" indent="0" algn="l" defTabSz="457200" rtl="0" eaLnBrk="1" fontAlgn="base" latinLnBrk="0" hangingPunct="1">
              <a:lnSpc>
                <a:spcPct val="100000"/>
              </a:lnSpc>
              <a:spcBef>
                <a:spcPct val="0"/>
              </a:spcBef>
              <a:spcAft>
                <a:spcPct val="0"/>
              </a:spcAft>
              <a:buClrTx/>
              <a:buSzTx/>
              <a:buFontTx/>
              <a:buChar char="-"/>
              <a:tabLst/>
              <a:defRPr/>
            </a:pPr>
            <a:r>
              <a:rPr kumimoji="0" lang="fr-FR" altLang="fr-FR" sz="1400" b="0"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rPr>
              <a:t> Réalisation d’un collecteur des eaux pluviales.</a:t>
            </a:r>
          </a:p>
          <a:p>
            <a:pPr marL="0" marR="0" lvl="0" indent="0" algn="l" defTabSz="457200" rtl="0" eaLnBrk="1" fontAlgn="base" latinLnBrk="0" hangingPunct="1">
              <a:lnSpc>
                <a:spcPct val="100000"/>
              </a:lnSpc>
              <a:spcBef>
                <a:spcPct val="0"/>
              </a:spcBef>
              <a:spcAft>
                <a:spcPct val="0"/>
              </a:spcAft>
              <a:buClrTx/>
              <a:buSzTx/>
              <a:buFontTx/>
              <a:buNone/>
              <a:tabLst/>
              <a:defRPr/>
            </a:pPr>
            <a:endParaRPr kumimoji="0" lang="fr-FR" altLang="fr-FR" sz="1400" b="0"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endParaRPr>
          </a:p>
          <a:p>
            <a:pPr marL="0" marR="0" lvl="0" indent="0" algn="l" defTabSz="457200" rtl="0" eaLnBrk="1" fontAlgn="base" latinLnBrk="0" hangingPunct="1">
              <a:lnSpc>
                <a:spcPct val="100000"/>
              </a:lnSpc>
              <a:spcBef>
                <a:spcPct val="0"/>
              </a:spcBef>
              <a:spcAft>
                <a:spcPct val="0"/>
              </a:spcAft>
              <a:buClrTx/>
              <a:buSzTx/>
              <a:buFontTx/>
              <a:buChar char="-"/>
              <a:tabLst/>
              <a:defRPr/>
            </a:pPr>
            <a:r>
              <a:rPr kumimoji="0" lang="fr-FR" altLang="fr-FR" sz="1400" b="0"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rPr>
              <a:t> Réalisation des regards de visite.</a:t>
            </a:r>
          </a:p>
          <a:p>
            <a:pPr marL="0" marR="0" lvl="0" indent="0" algn="l" defTabSz="457200" rtl="0" eaLnBrk="1" fontAlgn="base" latinLnBrk="0" hangingPunct="1">
              <a:lnSpc>
                <a:spcPct val="100000"/>
              </a:lnSpc>
              <a:spcBef>
                <a:spcPct val="0"/>
              </a:spcBef>
              <a:spcAft>
                <a:spcPct val="0"/>
              </a:spcAft>
              <a:buClrTx/>
              <a:buSzTx/>
              <a:buFontTx/>
              <a:buChar char="-"/>
              <a:tabLst/>
              <a:defRPr/>
            </a:pPr>
            <a:endParaRPr kumimoji="0" lang="fr-FR" altLang="fr-FR" sz="1400" b="0"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endParaRPr>
          </a:p>
          <a:p>
            <a:pPr marL="0" marR="0" lvl="0" indent="0" algn="l" defTabSz="457200" rtl="0" eaLnBrk="1" fontAlgn="base" latinLnBrk="0" hangingPunct="1">
              <a:lnSpc>
                <a:spcPct val="100000"/>
              </a:lnSpc>
              <a:spcBef>
                <a:spcPct val="0"/>
              </a:spcBef>
              <a:spcAft>
                <a:spcPct val="0"/>
              </a:spcAft>
              <a:buClrTx/>
              <a:buSzTx/>
              <a:buFontTx/>
              <a:buChar char="-"/>
              <a:tabLst/>
              <a:defRPr/>
            </a:pPr>
            <a:r>
              <a:rPr kumimoji="0" lang="fr-FR" altLang="fr-FR" sz="1400" b="0"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rPr>
              <a:t> Réalisation des bouches d’égouts à avaloire</a:t>
            </a:r>
          </a:p>
          <a:p>
            <a:pPr marL="0" marR="0" lvl="0" indent="0" algn="l" defTabSz="457200" rtl="0" eaLnBrk="1" fontAlgn="base" latinLnBrk="0" hangingPunct="1">
              <a:lnSpc>
                <a:spcPct val="100000"/>
              </a:lnSpc>
              <a:spcBef>
                <a:spcPct val="0"/>
              </a:spcBef>
              <a:spcAft>
                <a:spcPct val="0"/>
              </a:spcAft>
              <a:buClrTx/>
              <a:buSzTx/>
              <a:buFontTx/>
              <a:buChar char="-"/>
              <a:tabLst/>
              <a:defRPr/>
            </a:pPr>
            <a:endParaRPr kumimoji="0" lang="fr-FR" altLang="fr-FR" sz="1400" b="0"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endParaRPr>
          </a:p>
          <a:p>
            <a:pPr marL="0" marR="0" lvl="0" indent="0" algn="l" defTabSz="457200" rtl="0" eaLnBrk="1" fontAlgn="base" latinLnBrk="0" hangingPunct="1">
              <a:lnSpc>
                <a:spcPct val="100000"/>
              </a:lnSpc>
              <a:spcBef>
                <a:spcPct val="0"/>
              </a:spcBef>
              <a:spcAft>
                <a:spcPct val="0"/>
              </a:spcAft>
              <a:buClrTx/>
              <a:buSzTx/>
              <a:buFontTx/>
              <a:buNone/>
              <a:tabLst/>
              <a:defRPr/>
            </a:pPr>
            <a:r>
              <a:rPr kumimoji="0" lang="fr-FR" altLang="fr-FR" sz="1400" b="0"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rPr>
              <a:t>-Réalisation de séparateur d’hydrocarbure.</a:t>
            </a:r>
          </a:p>
          <a:p>
            <a:pPr marL="0" marR="0" lvl="0" indent="0" algn="l" defTabSz="457200" rtl="0" eaLnBrk="1" fontAlgn="base" latinLnBrk="0" hangingPunct="1">
              <a:lnSpc>
                <a:spcPct val="100000"/>
              </a:lnSpc>
              <a:spcBef>
                <a:spcPct val="0"/>
              </a:spcBef>
              <a:spcAft>
                <a:spcPct val="0"/>
              </a:spcAft>
              <a:buClrTx/>
              <a:buSzTx/>
              <a:buFontTx/>
              <a:buChar char="-"/>
              <a:tabLst/>
              <a:defRPr/>
            </a:pPr>
            <a:endParaRPr kumimoji="0" lang="fr-FR" altLang="fr-FR" sz="1400" b="0"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endParaRPr>
          </a:p>
          <a:p>
            <a:pPr marL="0" marR="0" lvl="0" indent="0" algn="l" defTabSz="457200" rtl="0" eaLnBrk="1" fontAlgn="base" latinLnBrk="0" hangingPunct="1">
              <a:lnSpc>
                <a:spcPct val="100000"/>
              </a:lnSpc>
              <a:spcBef>
                <a:spcPct val="0"/>
              </a:spcBef>
              <a:spcAft>
                <a:spcPct val="0"/>
              </a:spcAft>
              <a:buClrTx/>
              <a:buSzTx/>
              <a:buFontTx/>
              <a:buNone/>
              <a:tabLst/>
              <a:defRPr/>
            </a:pPr>
            <a:endParaRPr kumimoji="0" lang="fr-FR" altLang="fr-FR" sz="1600" b="0"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endParaRPr>
          </a:p>
          <a:p>
            <a:pPr marL="0" marR="0" lvl="0" indent="0" algn="l" defTabSz="457200" rtl="0" eaLnBrk="1" fontAlgn="base" latinLnBrk="0" hangingPunct="1">
              <a:lnSpc>
                <a:spcPct val="100000"/>
              </a:lnSpc>
              <a:spcBef>
                <a:spcPct val="0"/>
              </a:spcBef>
              <a:spcAft>
                <a:spcPct val="0"/>
              </a:spcAft>
              <a:buClrTx/>
              <a:buSzTx/>
              <a:buFontTx/>
              <a:buChar char="-"/>
              <a:tabLst/>
              <a:defRPr/>
            </a:pPr>
            <a:endParaRPr kumimoji="0" lang="fr-FR" altLang="fr-FR" sz="1600" b="0"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endParaRPr>
          </a:p>
        </p:txBody>
      </p:sp>
      <p:sp>
        <p:nvSpPr>
          <p:cNvPr id="14" name="Ellipse 13">
            <a:extLst>
              <a:ext uri="{FF2B5EF4-FFF2-40B4-BE49-F238E27FC236}">
                <a16:creationId xmlns:a16="http://schemas.microsoft.com/office/drawing/2014/main" id="{007C04B0-4058-4618-92E6-DB29AE266BDC}"/>
              </a:ext>
            </a:extLst>
          </p:cNvPr>
          <p:cNvSpPr/>
          <p:nvPr/>
        </p:nvSpPr>
        <p:spPr>
          <a:xfrm rot="16200000">
            <a:off x="4744244" y="1807369"/>
            <a:ext cx="665162" cy="142875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solidFill>
                  <a:srgbClr val="00B0F0"/>
                </a:solidFill>
              </a:ln>
              <a:solidFill>
                <a:prstClr val="white"/>
              </a:solidFill>
              <a:effectLst/>
              <a:uLnTx/>
              <a:uFillTx/>
              <a:latin typeface="Century Gothic"/>
              <a:ea typeface="+mn-ea"/>
              <a:cs typeface="+mn-cs"/>
            </a:endParaRPr>
          </a:p>
        </p:txBody>
      </p:sp>
      <p:cxnSp>
        <p:nvCxnSpPr>
          <p:cNvPr id="15" name="Connecteur droit avec flèche 14">
            <a:extLst>
              <a:ext uri="{FF2B5EF4-FFF2-40B4-BE49-F238E27FC236}">
                <a16:creationId xmlns:a16="http://schemas.microsoft.com/office/drawing/2014/main" id="{BA3C6AC0-8841-4329-BE25-1983F49E5125}"/>
              </a:ext>
            </a:extLst>
          </p:cNvPr>
          <p:cNvCxnSpPr>
            <a:stCxn id="14" idx="2"/>
          </p:cNvCxnSpPr>
          <p:nvPr/>
        </p:nvCxnSpPr>
        <p:spPr>
          <a:xfrm rot="16200000" flipH="1">
            <a:off x="4929981" y="3001169"/>
            <a:ext cx="1246188" cy="952500"/>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51214" name="Rectangle 22">
            <a:extLst>
              <a:ext uri="{FF2B5EF4-FFF2-40B4-BE49-F238E27FC236}">
                <a16:creationId xmlns:a16="http://schemas.microsoft.com/office/drawing/2014/main" id="{0CDB1E21-DBBA-4042-8B49-9AF9D47F8566}"/>
              </a:ext>
            </a:extLst>
          </p:cNvPr>
          <p:cNvSpPr>
            <a:spLocks noChangeArrowheads="1"/>
          </p:cNvSpPr>
          <p:nvPr/>
        </p:nvSpPr>
        <p:spPr bwMode="auto">
          <a:xfrm>
            <a:off x="9086850" y="6330950"/>
            <a:ext cx="2849563" cy="33813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ts val="1000"/>
              </a:spcBef>
              <a:buClr>
                <a:schemeClr val="accent1"/>
              </a:buClr>
              <a:buFont typeface="Wingdings 3" panose="05040102010807070707" pitchFamily="18" charset="2"/>
              <a:buChar char=""/>
              <a:defRPr sz="3200">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marL="0" marR="0" lvl="0" indent="0" algn="l" defTabSz="457200" rtl="0" eaLnBrk="1" fontAlgn="base" latinLnBrk="0" hangingPunct="1">
              <a:lnSpc>
                <a:spcPct val="100000"/>
              </a:lnSpc>
              <a:spcBef>
                <a:spcPct val="0"/>
              </a:spcBef>
              <a:spcAft>
                <a:spcPct val="0"/>
              </a:spcAft>
              <a:buClrTx/>
              <a:buSzTx/>
              <a:buFontTx/>
              <a:buNone/>
              <a:tabLst/>
              <a:defRPr/>
            </a:pPr>
            <a:r>
              <a:rPr kumimoji="0" lang="fr-FR" altLang="fr-FR" sz="1600" b="0" i="0" u="none" strike="noStrike" kern="1200" cap="none" spc="0" normalizeH="0" baseline="0" noProof="0">
                <a:ln>
                  <a:noFill/>
                </a:ln>
                <a:solidFill>
                  <a:srgbClr val="FF0000"/>
                </a:solidFill>
                <a:effectLst/>
                <a:uLnTx/>
                <a:uFillTx/>
                <a:latin typeface="Arial" panose="020B0604020202020204" pitchFamily="34" charset="0"/>
                <a:ea typeface="+mn-ea"/>
                <a:cs typeface="Arial" panose="020B0604020202020204" pitchFamily="34" charset="0"/>
              </a:rPr>
              <a:t>Collecteur des eaux pluviales</a:t>
            </a:r>
          </a:p>
        </p:txBody>
      </p:sp>
      <p:cxnSp>
        <p:nvCxnSpPr>
          <p:cNvPr id="24" name="Connecteur droit avec flèche 23">
            <a:extLst>
              <a:ext uri="{FF2B5EF4-FFF2-40B4-BE49-F238E27FC236}">
                <a16:creationId xmlns:a16="http://schemas.microsoft.com/office/drawing/2014/main" id="{D810E82A-E1CD-4F7E-91EC-9AFA4EC8F06E}"/>
              </a:ext>
            </a:extLst>
          </p:cNvPr>
          <p:cNvCxnSpPr>
            <a:stCxn id="51218" idx="3"/>
          </p:cNvCxnSpPr>
          <p:nvPr/>
        </p:nvCxnSpPr>
        <p:spPr>
          <a:xfrm flipV="1">
            <a:off x="7351713" y="5343525"/>
            <a:ext cx="206375" cy="993775"/>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51216" name="Rectangle 22">
            <a:extLst>
              <a:ext uri="{FF2B5EF4-FFF2-40B4-BE49-F238E27FC236}">
                <a16:creationId xmlns:a16="http://schemas.microsoft.com/office/drawing/2014/main" id="{2D632418-A752-4DA6-AEFE-DC43BDC1EEF9}"/>
              </a:ext>
            </a:extLst>
          </p:cNvPr>
          <p:cNvSpPr>
            <a:spLocks noChangeArrowheads="1"/>
          </p:cNvSpPr>
          <p:nvPr/>
        </p:nvSpPr>
        <p:spPr bwMode="auto">
          <a:xfrm>
            <a:off x="8104188" y="3702050"/>
            <a:ext cx="2574925" cy="33813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ts val="1000"/>
              </a:spcBef>
              <a:buClr>
                <a:schemeClr val="accent1"/>
              </a:buClr>
              <a:buFont typeface="Wingdings 3" panose="05040102010807070707" pitchFamily="18" charset="2"/>
              <a:buChar char=""/>
              <a:defRPr sz="3200">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marL="0" marR="0" lvl="0" indent="0" algn="l" defTabSz="457200" rtl="0" eaLnBrk="1" fontAlgn="base" latinLnBrk="0" hangingPunct="1">
              <a:lnSpc>
                <a:spcPct val="100000"/>
              </a:lnSpc>
              <a:spcBef>
                <a:spcPct val="0"/>
              </a:spcBef>
              <a:spcAft>
                <a:spcPct val="0"/>
              </a:spcAft>
              <a:buClrTx/>
              <a:buSzTx/>
              <a:buFontTx/>
              <a:buNone/>
              <a:tabLst/>
              <a:defRPr/>
            </a:pPr>
            <a:r>
              <a:rPr kumimoji="0" lang="fr-FR" altLang="fr-FR" sz="1600" b="0" i="0" u="none" strike="noStrike" kern="1200" cap="none" spc="0" normalizeH="0" baseline="0" noProof="0">
                <a:ln>
                  <a:noFill/>
                </a:ln>
                <a:solidFill>
                  <a:srgbClr val="FF0000"/>
                </a:solidFill>
                <a:effectLst/>
                <a:uLnTx/>
                <a:uFillTx/>
                <a:latin typeface="Arial" panose="020B0604020202020204" pitchFamily="34" charset="0"/>
                <a:ea typeface="+mn-ea"/>
                <a:cs typeface="Arial" panose="020B0604020202020204" pitchFamily="34" charset="0"/>
              </a:rPr>
              <a:t>Bouche d’égout à avaloire</a:t>
            </a:r>
          </a:p>
        </p:txBody>
      </p:sp>
      <p:cxnSp>
        <p:nvCxnSpPr>
          <p:cNvPr id="31" name="Connecteur droit avec flèche 30">
            <a:extLst>
              <a:ext uri="{FF2B5EF4-FFF2-40B4-BE49-F238E27FC236}">
                <a16:creationId xmlns:a16="http://schemas.microsoft.com/office/drawing/2014/main" id="{F2C1428D-69DC-423B-925A-A47B6FF6262E}"/>
              </a:ext>
            </a:extLst>
          </p:cNvPr>
          <p:cNvCxnSpPr>
            <a:stCxn id="51216" idx="2"/>
          </p:cNvCxnSpPr>
          <p:nvPr/>
        </p:nvCxnSpPr>
        <p:spPr>
          <a:xfrm rot="16200000" flipH="1">
            <a:off x="9059069" y="4372769"/>
            <a:ext cx="1089025" cy="423863"/>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51218" name="Rectangle 22">
            <a:extLst>
              <a:ext uri="{FF2B5EF4-FFF2-40B4-BE49-F238E27FC236}">
                <a16:creationId xmlns:a16="http://schemas.microsoft.com/office/drawing/2014/main" id="{3999DABD-A24D-48CE-8AD6-D88F2282A573}"/>
              </a:ext>
            </a:extLst>
          </p:cNvPr>
          <p:cNvSpPr>
            <a:spLocks noChangeArrowheads="1"/>
          </p:cNvSpPr>
          <p:nvPr/>
        </p:nvSpPr>
        <p:spPr bwMode="auto">
          <a:xfrm>
            <a:off x="5684838" y="6169025"/>
            <a:ext cx="1666875" cy="33813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ts val="1000"/>
              </a:spcBef>
              <a:buClr>
                <a:schemeClr val="accent1"/>
              </a:buClr>
              <a:buFont typeface="Wingdings 3" panose="05040102010807070707" pitchFamily="18" charset="2"/>
              <a:buChar char=""/>
              <a:defRPr sz="3200">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marL="0" marR="0" lvl="0" indent="0" algn="l" defTabSz="457200" rtl="0" eaLnBrk="1" fontAlgn="base" latinLnBrk="0" hangingPunct="1">
              <a:lnSpc>
                <a:spcPct val="100000"/>
              </a:lnSpc>
              <a:spcBef>
                <a:spcPct val="0"/>
              </a:spcBef>
              <a:spcAft>
                <a:spcPct val="0"/>
              </a:spcAft>
              <a:buClrTx/>
              <a:buSzTx/>
              <a:buFontTx/>
              <a:buNone/>
              <a:tabLst/>
              <a:defRPr/>
            </a:pPr>
            <a:r>
              <a:rPr kumimoji="0" lang="fr-FR" altLang="fr-FR" sz="1600" b="0" i="0" u="none" strike="noStrike" kern="1200" cap="none" spc="0" normalizeH="0" baseline="0" noProof="0">
                <a:ln>
                  <a:noFill/>
                </a:ln>
                <a:solidFill>
                  <a:srgbClr val="FF0000"/>
                </a:solidFill>
                <a:effectLst/>
                <a:uLnTx/>
                <a:uFillTx/>
                <a:latin typeface="Arial" panose="020B0604020202020204" pitchFamily="34" charset="0"/>
                <a:ea typeface="+mn-ea"/>
                <a:cs typeface="Arial" panose="020B0604020202020204" pitchFamily="34" charset="0"/>
              </a:rPr>
              <a:t>Regard de visite</a:t>
            </a:r>
          </a:p>
        </p:txBody>
      </p:sp>
      <p:cxnSp>
        <p:nvCxnSpPr>
          <p:cNvPr id="50" name="Connecteur droit avec flèche 49">
            <a:extLst>
              <a:ext uri="{FF2B5EF4-FFF2-40B4-BE49-F238E27FC236}">
                <a16:creationId xmlns:a16="http://schemas.microsoft.com/office/drawing/2014/main" id="{FD05BECD-7AE4-41BF-A5E8-B7B6D33712FE}"/>
              </a:ext>
            </a:extLst>
          </p:cNvPr>
          <p:cNvCxnSpPr>
            <a:stCxn id="51214" idx="1"/>
          </p:cNvCxnSpPr>
          <p:nvPr/>
        </p:nvCxnSpPr>
        <p:spPr>
          <a:xfrm rot="10800000">
            <a:off x="8701088" y="5372100"/>
            <a:ext cx="385762" cy="1127125"/>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51220" name="Rectangle 22">
            <a:extLst>
              <a:ext uri="{FF2B5EF4-FFF2-40B4-BE49-F238E27FC236}">
                <a16:creationId xmlns:a16="http://schemas.microsoft.com/office/drawing/2014/main" id="{05634575-B606-4C93-9554-ADEDEDD7708D}"/>
              </a:ext>
            </a:extLst>
          </p:cNvPr>
          <p:cNvSpPr>
            <a:spLocks noChangeArrowheads="1"/>
          </p:cNvSpPr>
          <p:nvPr/>
        </p:nvSpPr>
        <p:spPr bwMode="auto">
          <a:xfrm>
            <a:off x="1543050" y="5626100"/>
            <a:ext cx="2873375" cy="33972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ts val="1000"/>
              </a:spcBef>
              <a:buClr>
                <a:schemeClr val="accent1"/>
              </a:buClr>
              <a:buFont typeface="Wingdings 3" panose="05040102010807070707" pitchFamily="18" charset="2"/>
              <a:buChar char=""/>
              <a:defRPr sz="3200">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marL="0" marR="0" lvl="0" indent="0" algn="l" defTabSz="457200" rtl="0" eaLnBrk="1" fontAlgn="base" latinLnBrk="0" hangingPunct="1">
              <a:lnSpc>
                <a:spcPct val="100000"/>
              </a:lnSpc>
              <a:spcBef>
                <a:spcPct val="0"/>
              </a:spcBef>
              <a:spcAft>
                <a:spcPct val="0"/>
              </a:spcAft>
              <a:buClrTx/>
              <a:buSzTx/>
              <a:buFontTx/>
              <a:buNone/>
              <a:tabLst/>
              <a:defRPr/>
            </a:pPr>
            <a:r>
              <a:rPr kumimoji="0" lang="fr-FR" altLang="fr-FR" sz="1600" b="0" i="0" u="none" strike="noStrike" kern="1200" cap="none" spc="0" normalizeH="0" baseline="0" noProof="0">
                <a:ln>
                  <a:noFill/>
                </a:ln>
                <a:solidFill>
                  <a:srgbClr val="FF0000"/>
                </a:solidFill>
                <a:effectLst/>
                <a:uLnTx/>
                <a:uFillTx/>
                <a:latin typeface="Arial" panose="020B0604020202020204" pitchFamily="34" charset="0"/>
                <a:ea typeface="+mn-ea"/>
                <a:cs typeface="Arial" panose="020B0604020202020204" pitchFamily="34" charset="0"/>
              </a:rPr>
              <a:t>Séparateur d’hydrocarbure</a:t>
            </a:r>
          </a:p>
        </p:txBody>
      </p:sp>
      <p:cxnSp>
        <p:nvCxnSpPr>
          <p:cNvPr id="37" name="Connecteur droit avec flèche 36">
            <a:extLst>
              <a:ext uri="{FF2B5EF4-FFF2-40B4-BE49-F238E27FC236}">
                <a16:creationId xmlns:a16="http://schemas.microsoft.com/office/drawing/2014/main" id="{B921868F-BCDA-4008-B3C8-054154FEC7B2}"/>
              </a:ext>
            </a:extLst>
          </p:cNvPr>
          <p:cNvCxnSpPr>
            <a:stCxn id="51220" idx="3"/>
          </p:cNvCxnSpPr>
          <p:nvPr/>
        </p:nvCxnSpPr>
        <p:spPr>
          <a:xfrm flipV="1">
            <a:off x="4416425" y="5372100"/>
            <a:ext cx="1584325" cy="423863"/>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2226" name="Image 17">
            <a:extLst>
              <a:ext uri="{FF2B5EF4-FFF2-40B4-BE49-F238E27FC236}">
                <a16:creationId xmlns:a16="http://schemas.microsoft.com/office/drawing/2014/main" id="{ABA36F21-5DD1-475C-87BB-03ACA6032B5E}"/>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3922713" y="1698625"/>
            <a:ext cx="8020050" cy="1700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2227" name="Sous-titre 6">
            <a:extLst>
              <a:ext uri="{FF2B5EF4-FFF2-40B4-BE49-F238E27FC236}">
                <a16:creationId xmlns:a16="http://schemas.microsoft.com/office/drawing/2014/main" id="{A8D8CB7C-26DF-40A9-8BAE-85AF1297E859}"/>
              </a:ext>
            </a:extLst>
          </p:cNvPr>
          <p:cNvSpPr txBox="1">
            <a:spLocks/>
          </p:cNvSpPr>
          <p:nvPr/>
        </p:nvSpPr>
        <p:spPr bwMode="auto">
          <a:xfrm>
            <a:off x="1749425" y="496888"/>
            <a:ext cx="89154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ts val="1000"/>
              </a:spcBef>
              <a:buClr>
                <a:schemeClr val="accent1"/>
              </a:buClr>
              <a:buFont typeface="Wingdings 3" panose="05040102010807070707" pitchFamily="18" charset="2"/>
              <a:buChar char=""/>
              <a:defRPr sz="3200">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marL="0" marR="0" lvl="0" indent="0" algn="l" defTabSz="457200" rtl="0" eaLnBrk="1" fontAlgn="base" latinLnBrk="0" hangingPunct="1">
              <a:lnSpc>
                <a:spcPct val="100000"/>
              </a:lnSpc>
              <a:spcBef>
                <a:spcPts val="1000"/>
              </a:spcBef>
              <a:spcAft>
                <a:spcPct val="0"/>
              </a:spcAft>
              <a:buClr>
                <a:srgbClr val="A53010"/>
              </a:buClr>
              <a:buSzTx/>
              <a:buFont typeface="Wingdings 3" panose="05040102010807070707" pitchFamily="18" charset="2"/>
              <a:buNone/>
              <a:tabLst/>
              <a:defRPr/>
            </a:pPr>
            <a:r>
              <a:rPr kumimoji="0" lang="fr-FR" altLang="fr-FR" sz="2000" b="1" i="0" u="none" strike="noStrike" kern="1200" cap="none" spc="0" normalizeH="0" baseline="0" noProof="0">
                <a:ln>
                  <a:noFill/>
                </a:ln>
                <a:solidFill>
                  <a:srgbClr val="C00000"/>
                </a:solidFill>
                <a:effectLst/>
                <a:uLnTx/>
                <a:uFillTx/>
                <a:latin typeface="Century Gothic" panose="020B0502020202020204" pitchFamily="34" charset="0"/>
                <a:ea typeface="+mn-ea"/>
                <a:cs typeface="Arial" panose="020B0604020202020204" pitchFamily="34" charset="0"/>
              </a:rPr>
              <a:t>EXTENSION DE LA ZI HAD SOUALEM - VOIES D’ACCÈS ET PÉRIPHÉRIQUES</a:t>
            </a:r>
          </a:p>
        </p:txBody>
      </p:sp>
      <p:sp>
        <p:nvSpPr>
          <p:cNvPr id="6" name="Titre 1">
            <a:extLst>
              <a:ext uri="{FF2B5EF4-FFF2-40B4-BE49-F238E27FC236}">
                <a16:creationId xmlns:a16="http://schemas.microsoft.com/office/drawing/2014/main" id="{0ED42E48-CA0B-4367-B469-E07703C5D414}"/>
              </a:ext>
            </a:extLst>
          </p:cNvPr>
          <p:cNvSpPr txBox="1">
            <a:spLocks/>
          </p:cNvSpPr>
          <p:nvPr/>
        </p:nvSpPr>
        <p:spPr>
          <a:xfrm>
            <a:off x="1158875" y="271463"/>
            <a:ext cx="10355263" cy="415925"/>
          </a:xfrm>
          <a:prstGeom prst="rect">
            <a:avLst/>
          </a:prstGeom>
        </p:spPr>
        <p:txBody>
          <a:bodyPr>
            <a:normAutofit fontScale="97500"/>
          </a:bodyPr>
          <a:lst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marL="0" marR="0" lvl="0" indent="0" algn="ctr" defTabSz="457200" rtl="0" eaLnBrk="1" fontAlgn="auto" latinLnBrk="0" hangingPunct="1">
              <a:lnSpc>
                <a:spcPct val="100000"/>
              </a:lnSpc>
              <a:spcBef>
                <a:spcPct val="0"/>
              </a:spcBef>
              <a:spcAft>
                <a:spcPts val="0"/>
              </a:spcAft>
              <a:buClrTx/>
              <a:buSzTx/>
              <a:buFontTx/>
              <a:buNone/>
              <a:tabLst/>
              <a:defRPr/>
            </a:pPr>
            <a:r>
              <a:rPr kumimoji="0" lang="fr-FR" sz="800" b="1" i="0" u="none" strike="noStrike" kern="1200" cap="none" spc="0" normalizeH="0" baseline="0" noProof="0" dirty="0">
                <a:ln>
                  <a:noFill/>
                </a:ln>
                <a:solidFill>
                  <a:prstClr val="black">
                    <a:lumMod val="85000"/>
                    <a:lumOff val="15000"/>
                  </a:prstClr>
                </a:solidFill>
                <a:effectLst/>
                <a:uLnTx/>
                <a:uFillTx/>
                <a:latin typeface="Century Gothic"/>
                <a:ea typeface="+mj-ea"/>
                <a:cs typeface="+mj-cs"/>
              </a:rPr>
              <a:t>LA MAITRISE D’ŒUVRE DE LA REVITALISATION DES ZONES INDUSTRIELLES DE BOUZNIKA ET HAD SOUALEM ET LEURS EXTENSIONS ET LE DEVELOPPEMENT D’UNE NOUVELLE ZONE INDUSTRIELLE A SAHEL LAKHYAYTA</a:t>
            </a:r>
          </a:p>
        </p:txBody>
      </p:sp>
      <p:pic>
        <p:nvPicPr>
          <p:cNvPr id="52229" name="Image 6">
            <a:extLst>
              <a:ext uri="{FF2B5EF4-FFF2-40B4-BE49-F238E27FC236}">
                <a16:creationId xmlns:a16="http://schemas.microsoft.com/office/drawing/2014/main" id="{3A515B01-C0B0-4687-8863-3205942DDFD3}"/>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63600" y="234950"/>
            <a:ext cx="411163" cy="452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2230" name="Espace réservé du contenu 10">
            <a:extLst>
              <a:ext uri="{FF2B5EF4-FFF2-40B4-BE49-F238E27FC236}">
                <a16:creationId xmlns:a16="http://schemas.microsoft.com/office/drawing/2014/main" id="{5D2AB0FA-ADBB-496D-A8FE-A502D67C0DD5}"/>
              </a:ext>
            </a:extLst>
          </p:cNvPr>
          <p:cNvSpPr>
            <a:spLocks noGrp="1"/>
          </p:cNvSpPr>
          <p:nvPr>
            <p:ph idx="1"/>
          </p:nvPr>
        </p:nvSpPr>
        <p:spPr>
          <a:xfrm>
            <a:off x="290513" y="1330325"/>
            <a:ext cx="3546475" cy="373063"/>
          </a:xfrm>
          <a:solidFill>
            <a:schemeClr val="bg1"/>
          </a:solidFill>
        </p:spPr>
        <p:txBody>
          <a:bodyPr/>
          <a:lstStyle/>
          <a:p>
            <a:r>
              <a:rPr lang="fr-FR" altLang="fr-FR" sz="1400" b="1"/>
              <a:t>Voie Nord</a:t>
            </a:r>
          </a:p>
          <a:p>
            <a:pPr eaLnBrk="1" hangingPunct="1">
              <a:buFont typeface="Wingdings 3" panose="05040102010807070707" pitchFamily="18" charset="2"/>
              <a:buNone/>
            </a:pPr>
            <a:endParaRPr lang="fr-FR" altLang="fr-FR" sz="1400" b="1"/>
          </a:p>
          <a:p>
            <a:pPr eaLnBrk="1" hangingPunct="1">
              <a:buFont typeface="Wingdings 3" panose="05040102010807070707" pitchFamily="18" charset="2"/>
              <a:buNone/>
            </a:pPr>
            <a:endParaRPr lang="fr-FR" altLang="fr-FR" sz="1400"/>
          </a:p>
          <a:p>
            <a:pPr eaLnBrk="1" hangingPunct="1">
              <a:buFont typeface="Wingdings" panose="05000000000000000000" pitchFamily="2" charset="2"/>
              <a:buChar char="§"/>
            </a:pPr>
            <a:endParaRPr lang="fr-FR" altLang="fr-FR" sz="1400"/>
          </a:p>
          <a:p>
            <a:pPr eaLnBrk="1" hangingPunct="1"/>
            <a:endParaRPr lang="fr-FR" altLang="fr-FR" sz="1400"/>
          </a:p>
          <a:p>
            <a:pPr eaLnBrk="1" hangingPunct="1"/>
            <a:endParaRPr lang="fr-FR" altLang="fr-FR" sz="1400"/>
          </a:p>
          <a:p>
            <a:pPr eaLnBrk="1" hangingPunct="1">
              <a:buFont typeface="Wingdings 3" panose="05040102010807070707" pitchFamily="18" charset="2"/>
              <a:buNone/>
            </a:pPr>
            <a:endParaRPr lang="fr-FR" altLang="fr-FR" sz="1800"/>
          </a:p>
        </p:txBody>
      </p:sp>
      <p:sp>
        <p:nvSpPr>
          <p:cNvPr id="52231" name="Espace réservé du numéro de diapositive 1">
            <a:extLst>
              <a:ext uri="{FF2B5EF4-FFF2-40B4-BE49-F238E27FC236}">
                <a16:creationId xmlns:a16="http://schemas.microsoft.com/office/drawing/2014/main" id="{29CF300A-BD5A-41C4-A42C-39ABFE660B10}"/>
              </a:ext>
            </a:extLst>
          </p:cNvPr>
          <p:cNvSpPr>
            <a:spLocks noGrp="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ts val="1000"/>
              </a:spcBef>
              <a:buClr>
                <a:schemeClr val="accent1"/>
              </a:buClr>
              <a:buFont typeface="Wingdings 3" panose="05040102010807070707" pitchFamily="18" charset="2"/>
              <a:buChar char=""/>
              <a:defRPr sz="3200">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marL="0" marR="0" lvl="0" indent="0" algn="r" defTabSz="457200" rtl="0" eaLnBrk="1" fontAlgn="base" latinLnBrk="0" hangingPunct="1">
              <a:lnSpc>
                <a:spcPct val="100000"/>
              </a:lnSpc>
              <a:spcBef>
                <a:spcPct val="0"/>
              </a:spcBef>
              <a:spcAft>
                <a:spcPct val="0"/>
              </a:spcAft>
              <a:buClrTx/>
              <a:buSzTx/>
              <a:buFontTx/>
              <a:buNone/>
              <a:tabLst/>
              <a:defRPr/>
            </a:pPr>
            <a:fld id="{9FAB3F8F-32E2-4D72-B74F-2D76AD0E35D0}" type="slidenum">
              <a:rPr kumimoji="0" lang="en-US" altLang="fr-FR" sz="2000" b="0" i="0" u="none" strike="noStrike" kern="1200" cap="none" spc="0" normalizeH="0" baseline="0" noProof="0" smtClean="0">
                <a:ln>
                  <a:noFill/>
                </a:ln>
                <a:solidFill>
                  <a:srgbClr val="FEFFFF"/>
                </a:solidFill>
                <a:effectLst/>
                <a:uLnTx/>
                <a:uFillTx/>
                <a:latin typeface="Century Gothic" panose="020B0502020202020204" pitchFamily="34" charset="0"/>
                <a:ea typeface="+mn-ea"/>
                <a:cs typeface="Arial" panose="020B0604020202020204" pitchFamily="34" charset="0"/>
              </a:rPr>
              <a:pPr marL="0" marR="0" lvl="0" indent="0" algn="r" defTabSz="457200" rtl="0" eaLnBrk="1" fontAlgn="base" latinLnBrk="0" hangingPunct="1">
                <a:lnSpc>
                  <a:spcPct val="100000"/>
                </a:lnSpc>
                <a:spcBef>
                  <a:spcPct val="0"/>
                </a:spcBef>
                <a:spcAft>
                  <a:spcPct val="0"/>
                </a:spcAft>
                <a:buClrTx/>
                <a:buSzTx/>
                <a:buFontTx/>
                <a:buNone/>
                <a:tabLst/>
                <a:defRPr/>
              </a:pPr>
              <a:t>32</a:t>
            </a:fld>
            <a:endParaRPr kumimoji="0" lang="en-US" altLang="fr-FR" sz="2000" b="0" i="0" u="none" strike="noStrike" kern="1200" cap="none" spc="0" normalizeH="0" baseline="0" noProof="0">
              <a:ln>
                <a:noFill/>
              </a:ln>
              <a:solidFill>
                <a:srgbClr val="FEFFFF"/>
              </a:solidFill>
              <a:effectLst/>
              <a:uLnTx/>
              <a:uFillTx/>
              <a:latin typeface="Century Gothic" panose="020B0502020202020204" pitchFamily="34" charset="0"/>
              <a:ea typeface="+mn-ea"/>
              <a:cs typeface="Arial" panose="020B0604020202020204" pitchFamily="34" charset="0"/>
            </a:endParaRPr>
          </a:p>
        </p:txBody>
      </p:sp>
      <p:sp>
        <p:nvSpPr>
          <p:cNvPr id="52232" name="Sous-titre 6">
            <a:extLst>
              <a:ext uri="{FF2B5EF4-FFF2-40B4-BE49-F238E27FC236}">
                <a16:creationId xmlns:a16="http://schemas.microsoft.com/office/drawing/2014/main" id="{59B5CDF0-4B3D-481B-BBCC-6EB0EA749FF3}"/>
              </a:ext>
            </a:extLst>
          </p:cNvPr>
          <p:cNvSpPr txBox="1">
            <a:spLocks/>
          </p:cNvSpPr>
          <p:nvPr/>
        </p:nvSpPr>
        <p:spPr bwMode="auto">
          <a:xfrm>
            <a:off x="1804988" y="871538"/>
            <a:ext cx="8915400" cy="4175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ts val="1000"/>
              </a:spcBef>
              <a:buClr>
                <a:schemeClr val="accent1"/>
              </a:buClr>
              <a:buFont typeface="Wingdings 3" panose="05040102010807070707" pitchFamily="18" charset="2"/>
              <a:buChar char=""/>
              <a:defRPr sz="3200">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marL="0" marR="0" lvl="0" indent="0" algn="l" defTabSz="457200" rtl="0" eaLnBrk="1" fontAlgn="base" latinLnBrk="0" hangingPunct="1">
              <a:lnSpc>
                <a:spcPct val="100000"/>
              </a:lnSpc>
              <a:spcBef>
                <a:spcPts val="1000"/>
              </a:spcBef>
              <a:spcAft>
                <a:spcPct val="0"/>
              </a:spcAft>
              <a:buClr>
                <a:srgbClr val="A53010"/>
              </a:buClr>
              <a:buSzTx/>
              <a:buFont typeface="Wingdings 3" panose="05040102010807070707" pitchFamily="18" charset="2"/>
              <a:buNone/>
              <a:tabLst/>
              <a:defRPr/>
            </a:pPr>
            <a:r>
              <a:rPr kumimoji="0" lang="fr-FR" altLang="fr-FR" sz="1800" b="1" i="0" u="none" strike="noStrike" kern="1200" cap="none" spc="0" normalizeH="0" baseline="0" noProof="0">
                <a:ln>
                  <a:noFill/>
                </a:ln>
                <a:solidFill>
                  <a:srgbClr val="00B050"/>
                </a:solidFill>
                <a:effectLst/>
                <a:uLnTx/>
                <a:uFillTx/>
                <a:latin typeface="Century Gothic" panose="020B0502020202020204" pitchFamily="34" charset="0"/>
                <a:ea typeface="+mn-ea"/>
                <a:cs typeface="Arial" panose="020B0604020202020204" pitchFamily="34" charset="0"/>
              </a:rPr>
              <a:t>b/ VOIES CENTRALE ET  PERIPHERIQUES</a:t>
            </a:r>
          </a:p>
        </p:txBody>
      </p:sp>
      <p:sp>
        <p:nvSpPr>
          <p:cNvPr id="52233" name="Rectangle 8">
            <a:extLst>
              <a:ext uri="{FF2B5EF4-FFF2-40B4-BE49-F238E27FC236}">
                <a16:creationId xmlns:a16="http://schemas.microsoft.com/office/drawing/2014/main" id="{F33286AC-7904-425E-AF89-69C5D5E2681D}"/>
              </a:ext>
            </a:extLst>
          </p:cNvPr>
          <p:cNvSpPr>
            <a:spLocks noChangeArrowheads="1"/>
          </p:cNvSpPr>
          <p:nvPr/>
        </p:nvSpPr>
        <p:spPr bwMode="auto">
          <a:xfrm>
            <a:off x="3879850" y="1331913"/>
            <a:ext cx="8118475" cy="369887"/>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ts val="1000"/>
              </a:spcBef>
              <a:buClr>
                <a:schemeClr val="accent1"/>
              </a:buClr>
              <a:buFont typeface="Wingdings 3" panose="05040102010807070707" pitchFamily="18" charset="2"/>
              <a:buChar char=""/>
              <a:defRPr sz="3200">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marL="0" marR="0" lvl="0" indent="0" algn="ctr" defTabSz="457200" rtl="0" eaLnBrk="1" fontAlgn="base" latinLnBrk="0" hangingPunct="1">
              <a:lnSpc>
                <a:spcPct val="100000"/>
              </a:lnSpc>
              <a:spcBef>
                <a:spcPct val="0"/>
              </a:spcBef>
              <a:spcAft>
                <a:spcPct val="0"/>
              </a:spcAft>
              <a:buClrTx/>
              <a:buSzTx/>
              <a:buFontTx/>
              <a:buNone/>
              <a:tabLst/>
              <a:defRPr/>
            </a:pPr>
            <a:r>
              <a:rPr kumimoji="0" lang="fr-FR" altLang="fr-FR" sz="1800" b="0" i="0" u="none" strike="noStrike" kern="1200" cap="none" spc="0" normalizeH="0" baseline="0" noProof="0">
                <a:ln>
                  <a:noFill/>
                </a:ln>
                <a:solidFill>
                  <a:srgbClr val="FF0000"/>
                </a:solidFill>
                <a:effectLst/>
                <a:uLnTx/>
                <a:uFillTx/>
                <a:latin typeface="Arial" panose="020B0604020202020204" pitchFamily="34" charset="0"/>
                <a:ea typeface="+mn-ea"/>
                <a:cs typeface="Arial" panose="020B0604020202020204" pitchFamily="34" charset="0"/>
              </a:rPr>
              <a:t>       </a:t>
            </a:r>
            <a:r>
              <a:rPr kumimoji="0" lang="fr-FR" altLang="fr-FR" sz="1800" b="0" i="0" u="sng" strike="noStrike" kern="1200" cap="none" spc="0" normalizeH="0" baseline="0" noProof="0">
                <a:ln>
                  <a:noFill/>
                </a:ln>
                <a:solidFill>
                  <a:srgbClr val="FF0000"/>
                </a:solidFill>
                <a:effectLst/>
                <a:uLnTx/>
                <a:uFillTx/>
                <a:latin typeface="Arial" panose="020B0604020202020204" pitchFamily="34" charset="0"/>
                <a:ea typeface="+mn-ea"/>
                <a:cs typeface="Arial" panose="020B0604020202020204" pitchFamily="34" charset="0"/>
              </a:rPr>
              <a:t>Vue en plan du réseau d’éclairage public</a:t>
            </a:r>
            <a:endParaRPr kumimoji="0" lang="fr-FR" altLang="fr-FR" sz="1800" b="0" i="0" u="none" strike="noStrike" kern="1200" cap="none" spc="0" normalizeH="0" baseline="0" noProof="0">
              <a:ln>
                <a:noFill/>
              </a:ln>
              <a:solidFill>
                <a:srgbClr val="FF0000"/>
              </a:solidFill>
              <a:effectLst/>
              <a:uLnTx/>
              <a:uFillTx/>
              <a:latin typeface="Arial" panose="020B0604020202020204" pitchFamily="34" charset="0"/>
              <a:ea typeface="+mn-ea"/>
              <a:cs typeface="Arial" panose="020B0604020202020204" pitchFamily="34" charset="0"/>
            </a:endParaRPr>
          </a:p>
        </p:txBody>
      </p:sp>
      <p:sp>
        <p:nvSpPr>
          <p:cNvPr id="52234" name="Sous-titre 6">
            <a:extLst>
              <a:ext uri="{FF2B5EF4-FFF2-40B4-BE49-F238E27FC236}">
                <a16:creationId xmlns:a16="http://schemas.microsoft.com/office/drawing/2014/main" id="{64CD2B5E-F241-4BD5-A78B-8A1C7BDD2957}"/>
              </a:ext>
            </a:extLst>
          </p:cNvPr>
          <p:cNvSpPr txBox="1">
            <a:spLocks/>
          </p:cNvSpPr>
          <p:nvPr/>
        </p:nvSpPr>
        <p:spPr bwMode="auto">
          <a:xfrm>
            <a:off x="277813" y="1771650"/>
            <a:ext cx="3559175" cy="28829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ts val="1000"/>
              </a:spcBef>
              <a:buClr>
                <a:schemeClr val="accent1"/>
              </a:buClr>
              <a:buFont typeface="Wingdings 3" panose="05040102010807070707" pitchFamily="18" charset="2"/>
              <a:buChar char=""/>
              <a:defRPr sz="3200">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marL="0" marR="0" lvl="0" indent="0" algn="l" defTabSz="457200" rtl="0" eaLnBrk="1" fontAlgn="base" latinLnBrk="0" hangingPunct="1">
              <a:lnSpc>
                <a:spcPct val="100000"/>
              </a:lnSpc>
              <a:spcBef>
                <a:spcPct val="0"/>
              </a:spcBef>
              <a:spcAft>
                <a:spcPct val="0"/>
              </a:spcAft>
              <a:buClrTx/>
              <a:buSzTx/>
              <a:buFont typeface="Wingdings" panose="05000000000000000000" pitchFamily="2" charset="2"/>
              <a:buChar char="Ø"/>
              <a:tabLst/>
              <a:defRPr/>
            </a:pPr>
            <a:r>
              <a:rPr kumimoji="0" lang="fr-FR" altLang="fr-FR" sz="1600" b="0"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rPr>
              <a:t> L’éclairage public de la voie Nord est alimenté à partir du poste de livraison projeté dans l’extension de la ZI Had soualem.</a:t>
            </a:r>
          </a:p>
          <a:p>
            <a:pPr marL="0" marR="0" lvl="0" indent="0" algn="l" defTabSz="457200" rtl="0" eaLnBrk="1" fontAlgn="base" latinLnBrk="0" hangingPunct="1">
              <a:lnSpc>
                <a:spcPct val="100000"/>
              </a:lnSpc>
              <a:spcBef>
                <a:spcPct val="0"/>
              </a:spcBef>
              <a:spcAft>
                <a:spcPct val="0"/>
              </a:spcAft>
              <a:buClrTx/>
              <a:buSzTx/>
              <a:buFont typeface="Wingdings" panose="05000000000000000000" pitchFamily="2" charset="2"/>
              <a:buChar char="Ø"/>
              <a:tabLst/>
              <a:defRPr/>
            </a:pPr>
            <a:endParaRPr kumimoji="0" lang="fr-FR" altLang="fr-FR" sz="1600" b="0"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endParaRPr>
          </a:p>
          <a:p>
            <a:pPr marL="0" marR="0" lvl="0" indent="0" algn="l" defTabSz="457200" rtl="0" eaLnBrk="1" fontAlgn="base" latinLnBrk="0" hangingPunct="1">
              <a:lnSpc>
                <a:spcPct val="100000"/>
              </a:lnSpc>
              <a:spcBef>
                <a:spcPct val="0"/>
              </a:spcBef>
              <a:spcAft>
                <a:spcPct val="0"/>
              </a:spcAft>
              <a:buClrTx/>
              <a:buSzTx/>
              <a:buFont typeface="Wingdings" panose="05000000000000000000" pitchFamily="2" charset="2"/>
              <a:buChar char="Ø"/>
              <a:tabLst/>
              <a:defRPr/>
            </a:pPr>
            <a:r>
              <a:rPr kumimoji="0" lang="fr-FR" altLang="fr-FR" sz="1600" b="0"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rPr>
              <a:t> Ouvrages à réaliser :</a:t>
            </a:r>
          </a:p>
          <a:p>
            <a:pPr marL="0" marR="0" lvl="0" indent="0" algn="l" defTabSz="457200" rtl="0" eaLnBrk="1" fontAlgn="base" latinLnBrk="0" hangingPunct="1">
              <a:lnSpc>
                <a:spcPct val="100000"/>
              </a:lnSpc>
              <a:spcBef>
                <a:spcPct val="0"/>
              </a:spcBef>
              <a:spcAft>
                <a:spcPct val="0"/>
              </a:spcAft>
              <a:buClrTx/>
              <a:buSzTx/>
              <a:buFontTx/>
              <a:buChar char="-"/>
              <a:tabLst/>
              <a:defRPr/>
            </a:pPr>
            <a:endParaRPr kumimoji="0" lang="fr-FR" altLang="fr-FR" sz="1600" b="0"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endParaRPr>
          </a:p>
          <a:p>
            <a:pPr marL="0" marR="0" lvl="0" indent="0" algn="l" defTabSz="457200" rtl="0" eaLnBrk="1" fontAlgn="base" latinLnBrk="0" hangingPunct="1">
              <a:lnSpc>
                <a:spcPct val="100000"/>
              </a:lnSpc>
              <a:spcBef>
                <a:spcPct val="0"/>
              </a:spcBef>
              <a:spcAft>
                <a:spcPct val="0"/>
              </a:spcAft>
              <a:buClrTx/>
              <a:buSzTx/>
              <a:buFontTx/>
              <a:buChar char="-"/>
              <a:tabLst/>
              <a:defRPr/>
            </a:pPr>
            <a:r>
              <a:rPr kumimoji="0" lang="fr-FR" altLang="fr-FR" sz="1600" b="0"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rPr>
              <a:t> Réalisation des candélabres en acier galvanisé thermo-laqué simple crosse avec luminaire 120W.</a:t>
            </a:r>
          </a:p>
          <a:p>
            <a:pPr marL="0" marR="0" lvl="0" indent="0" algn="l" defTabSz="457200" rtl="0" eaLnBrk="1" fontAlgn="base" latinLnBrk="0" hangingPunct="1">
              <a:lnSpc>
                <a:spcPct val="100000"/>
              </a:lnSpc>
              <a:spcBef>
                <a:spcPct val="0"/>
              </a:spcBef>
              <a:spcAft>
                <a:spcPct val="0"/>
              </a:spcAft>
              <a:buClrTx/>
              <a:buSzTx/>
              <a:buFontTx/>
              <a:buNone/>
              <a:tabLst/>
              <a:defRPr/>
            </a:pPr>
            <a:endParaRPr kumimoji="0" lang="fr-FR" altLang="fr-FR" sz="1800" b="0"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endParaRPr>
          </a:p>
        </p:txBody>
      </p:sp>
      <p:sp>
        <p:nvSpPr>
          <p:cNvPr id="14" name="Ellipse 13">
            <a:extLst>
              <a:ext uri="{FF2B5EF4-FFF2-40B4-BE49-F238E27FC236}">
                <a16:creationId xmlns:a16="http://schemas.microsoft.com/office/drawing/2014/main" id="{00FDD152-B083-4879-9439-576FDEA89680}"/>
              </a:ext>
            </a:extLst>
          </p:cNvPr>
          <p:cNvSpPr/>
          <p:nvPr/>
        </p:nvSpPr>
        <p:spPr>
          <a:xfrm rot="16200000">
            <a:off x="6969125" y="1843088"/>
            <a:ext cx="595313" cy="1455737"/>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solidFill>
                  <a:srgbClr val="00B0F0"/>
                </a:solidFill>
              </a:ln>
              <a:solidFill>
                <a:prstClr val="white"/>
              </a:solidFill>
              <a:effectLst/>
              <a:uLnTx/>
              <a:uFillTx/>
              <a:latin typeface="Century Gothic"/>
              <a:ea typeface="+mn-ea"/>
              <a:cs typeface="+mn-cs"/>
            </a:endParaRPr>
          </a:p>
        </p:txBody>
      </p:sp>
      <p:cxnSp>
        <p:nvCxnSpPr>
          <p:cNvPr id="15" name="Connecteur droit avec flèche 14">
            <a:extLst>
              <a:ext uri="{FF2B5EF4-FFF2-40B4-BE49-F238E27FC236}">
                <a16:creationId xmlns:a16="http://schemas.microsoft.com/office/drawing/2014/main" id="{7B173731-E3FA-4EDB-A348-1275640571F4}"/>
              </a:ext>
            </a:extLst>
          </p:cNvPr>
          <p:cNvCxnSpPr>
            <a:stCxn id="14" idx="2"/>
          </p:cNvCxnSpPr>
          <p:nvPr/>
        </p:nvCxnSpPr>
        <p:spPr>
          <a:xfrm rot="5400000">
            <a:off x="6244431" y="3564732"/>
            <a:ext cx="1717675" cy="325438"/>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pic>
        <p:nvPicPr>
          <p:cNvPr id="52237" name="Image 19">
            <a:extLst>
              <a:ext uri="{FF2B5EF4-FFF2-40B4-BE49-F238E27FC236}">
                <a16:creationId xmlns:a16="http://schemas.microsoft.com/office/drawing/2014/main" id="{AAB6C0B1-61A7-489F-B91E-7782E21AB656}"/>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4932363" y="4591050"/>
            <a:ext cx="4891087" cy="1995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2238" name="Rectangle 22">
            <a:extLst>
              <a:ext uri="{FF2B5EF4-FFF2-40B4-BE49-F238E27FC236}">
                <a16:creationId xmlns:a16="http://schemas.microsoft.com/office/drawing/2014/main" id="{04630B37-14B4-4E9A-A985-3B25E41D06EF}"/>
              </a:ext>
            </a:extLst>
          </p:cNvPr>
          <p:cNvSpPr>
            <a:spLocks noChangeArrowheads="1"/>
          </p:cNvSpPr>
          <p:nvPr/>
        </p:nvSpPr>
        <p:spPr bwMode="auto">
          <a:xfrm>
            <a:off x="6092825" y="6407150"/>
            <a:ext cx="2655888" cy="33972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ts val="1000"/>
              </a:spcBef>
              <a:buClr>
                <a:schemeClr val="accent1"/>
              </a:buClr>
              <a:buFont typeface="Wingdings 3" panose="05040102010807070707" pitchFamily="18" charset="2"/>
              <a:buChar char=""/>
              <a:defRPr sz="3200">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marL="0" marR="0" lvl="0" indent="0" algn="l" defTabSz="457200" rtl="0" eaLnBrk="1" fontAlgn="base" latinLnBrk="0" hangingPunct="1">
              <a:lnSpc>
                <a:spcPct val="100000"/>
              </a:lnSpc>
              <a:spcBef>
                <a:spcPct val="0"/>
              </a:spcBef>
              <a:spcAft>
                <a:spcPct val="0"/>
              </a:spcAft>
              <a:buClrTx/>
              <a:buSzTx/>
              <a:buFontTx/>
              <a:buNone/>
              <a:tabLst/>
              <a:defRPr/>
            </a:pPr>
            <a:r>
              <a:rPr kumimoji="0" lang="fr-FR" altLang="fr-FR" sz="1600" b="0" i="0" u="none" strike="noStrike" kern="1200" cap="none" spc="0" normalizeH="0" baseline="0" noProof="0">
                <a:ln>
                  <a:noFill/>
                </a:ln>
                <a:solidFill>
                  <a:srgbClr val="FF0000"/>
                </a:solidFill>
                <a:effectLst/>
                <a:uLnTx/>
                <a:uFillTx/>
                <a:latin typeface="Arial" panose="020B0604020202020204" pitchFamily="34" charset="0"/>
                <a:ea typeface="+mn-ea"/>
                <a:cs typeface="Arial" panose="020B0604020202020204" pitchFamily="34" charset="0"/>
              </a:rPr>
              <a:t>Candélabres simple crosse</a:t>
            </a:r>
          </a:p>
        </p:txBody>
      </p:sp>
      <p:cxnSp>
        <p:nvCxnSpPr>
          <p:cNvPr id="24" name="Connecteur droit avec flèche 23">
            <a:extLst>
              <a:ext uri="{FF2B5EF4-FFF2-40B4-BE49-F238E27FC236}">
                <a16:creationId xmlns:a16="http://schemas.microsoft.com/office/drawing/2014/main" id="{30B94396-A920-45D0-80BB-DE592F98840C}"/>
              </a:ext>
            </a:extLst>
          </p:cNvPr>
          <p:cNvCxnSpPr/>
          <p:nvPr/>
        </p:nvCxnSpPr>
        <p:spPr>
          <a:xfrm rot="10800000">
            <a:off x="5307013" y="5638800"/>
            <a:ext cx="1120775" cy="762000"/>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23" name="Connecteur droit avec flèche 22">
            <a:extLst>
              <a:ext uri="{FF2B5EF4-FFF2-40B4-BE49-F238E27FC236}">
                <a16:creationId xmlns:a16="http://schemas.microsoft.com/office/drawing/2014/main" id="{D4A2854E-D172-4D8F-81F8-FE72B6DDCA53}"/>
              </a:ext>
            </a:extLst>
          </p:cNvPr>
          <p:cNvCxnSpPr/>
          <p:nvPr/>
        </p:nvCxnSpPr>
        <p:spPr>
          <a:xfrm rot="5400000" flipH="1" flipV="1">
            <a:off x="6699250" y="5895976"/>
            <a:ext cx="788987" cy="220662"/>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Sous-titre 6">
            <a:extLst>
              <a:ext uri="{FF2B5EF4-FFF2-40B4-BE49-F238E27FC236}">
                <a16:creationId xmlns:a16="http://schemas.microsoft.com/office/drawing/2014/main" id="{A117AA5F-B62A-4F6F-81D4-D39F9E38B8FA}"/>
              </a:ext>
            </a:extLst>
          </p:cNvPr>
          <p:cNvSpPr txBox="1">
            <a:spLocks/>
          </p:cNvSpPr>
          <p:nvPr/>
        </p:nvSpPr>
        <p:spPr bwMode="auto">
          <a:xfrm>
            <a:off x="1749425" y="676275"/>
            <a:ext cx="89154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ts val="1000"/>
              </a:spcBef>
              <a:buClr>
                <a:schemeClr val="accent1"/>
              </a:buClr>
              <a:buFont typeface="Wingdings 3" panose="05040102010807070707" pitchFamily="18" charset="2"/>
              <a:buChar char=""/>
              <a:defRPr sz="3200">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marL="0" marR="0" lvl="0" indent="0" algn="l" defTabSz="457200" rtl="0" eaLnBrk="1" fontAlgn="base" latinLnBrk="0" hangingPunct="1">
              <a:lnSpc>
                <a:spcPct val="100000"/>
              </a:lnSpc>
              <a:spcBef>
                <a:spcPts val="1000"/>
              </a:spcBef>
              <a:spcAft>
                <a:spcPct val="0"/>
              </a:spcAft>
              <a:buClr>
                <a:srgbClr val="A53010"/>
              </a:buClr>
              <a:buSzTx/>
              <a:buFont typeface="Wingdings 3" panose="05040102010807070707" pitchFamily="18" charset="2"/>
              <a:buNone/>
              <a:tabLst/>
              <a:defRPr/>
            </a:pPr>
            <a:r>
              <a:rPr kumimoji="0" lang="fr-FR" altLang="fr-FR" sz="2000" b="1" i="0" u="none" strike="noStrike" kern="1200" cap="none" spc="0" normalizeH="0" baseline="0" noProof="0">
                <a:ln>
                  <a:noFill/>
                </a:ln>
                <a:solidFill>
                  <a:srgbClr val="C00000"/>
                </a:solidFill>
                <a:effectLst/>
                <a:uLnTx/>
                <a:uFillTx/>
                <a:latin typeface="Century Gothic" panose="020B0502020202020204" pitchFamily="34" charset="0"/>
                <a:ea typeface="+mn-ea"/>
                <a:cs typeface="Arial" panose="020B0604020202020204" pitchFamily="34" charset="0"/>
              </a:rPr>
              <a:t>EXTENSION DE LA ZI HAD SOUALEM - VOIES D’ACCÈS ET PÉRIPHÉRIQUES</a:t>
            </a:r>
          </a:p>
        </p:txBody>
      </p:sp>
      <p:sp>
        <p:nvSpPr>
          <p:cNvPr id="6" name="Titre 1">
            <a:extLst>
              <a:ext uri="{FF2B5EF4-FFF2-40B4-BE49-F238E27FC236}">
                <a16:creationId xmlns:a16="http://schemas.microsoft.com/office/drawing/2014/main" id="{A4F68AEB-12C5-4484-84AD-7449C8FE9F95}"/>
              </a:ext>
            </a:extLst>
          </p:cNvPr>
          <p:cNvSpPr txBox="1">
            <a:spLocks/>
          </p:cNvSpPr>
          <p:nvPr/>
        </p:nvSpPr>
        <p:spPr>
          <a:xfrm>
            <a:off x="1158875" y="271463"/>
            <a:ext cx="10355263" cy="415925"/>
          </a:xfrm>
          <a:prstGeom prst="rect">
            <a:avLst/>
          </a:prstGeom>
        </p:spPr>
        <p:txBody>
          <a:bodyPr>
            <a:normAutofit fontScale="97500"/>
          </a:bodyPr>
          <a:lst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marL="0" marR="0" lvl="0" indent="0" algn="ctr" defTabSz="457200" rtl="0" eaLnBrk="1" fontAlgn="auto" latinLnBrk="0" hangingPunct="1">
              <a:lnSpc>
                <a:spcPct val="100000"/>
              </a:lnSpc>
              <a:spcBef>
                <a:spcPct val="0"/>
              </a:spcBef>
              <a:spcAft>
                <a:spcPts val="0"/>
              </a:spcAft>
              <a:buClrTx/>
              <a:buSzTx/>
              <a:buFontTx/>
              <a:buNone/>
              <a:tabLst/>
              <a:defRPr/>
            </a:pPr>
            <a:r>
              <a:rPr kumimoji="0" lang="fr-FR" sz="800" b="1" i="0" u="none" strike="noStrike" kern="1200" cap="none" spc="0" normalizeH="0" baseline="0" noProof="0" dirty="0">
                <a:ln>
                  <a:noFill/>
                </a:ln>
                <a:solidFill>
                  <a:prstClr val="black">
                    <a:lumMod val="85000"/>
                    <a:lumOff val="15000"/>
                  </a:prstClr>
                </a:solidFill>
                <a:effectLst/>
                <a:uLnTx/>
                <a:uFillTx/>
                <a:latin typeface="Century Gothic"/>
                <a:ea typeface="+mj-ea"/>
                <a:cs typeface="+mj-cs"/>
              </a:rPr>
              <a:t>LA MAITRISE D’ŒUVRE DE LA REVITALISATION DES ZONES INDUSTRIELLES DE BOUZNIKA ET HAD SOUALEM ET LEURS EXTENSIONS ET LE DEVELOPPEMENT D’UNE NOUVELLE ZONE INDUSTRIELLE A SAHEL LAKHYAYTA</a:t>
            </a:r>
          </a:p>
        </p:txBody>
      </p:sp>
      <p:pic>
        <p:nvPicPr>
          <p:cNvPr id="53252" name="Image 6">
            <a:extLst>
              <a:ext uri="{FF2B5EF4-FFF2-40B4-BE49-F238E27FC236}">
                <a16:creationId xmlns:a16="http://schemas.microsoft.com/office/drawing/2014/main" id="{94D793C9-6674-461D-AC25-D5AAD8C05D6A}"/>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63600" y="234950"/>
            <a:ext cx="411163" cy="452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3253" name="Espace réservé du numéro de diapositive 1">
            <a:extLst>
              <a:ext uri="{FF2B5EF4-FFF2-40B4-BE49-F238E27FC236}">
                <a16:creationId xmlns:a16="http://schemas.microsoft.com/office/drawing/2014/main" id="{D3CCDCF0-2D3C-43BF-AA32-52F0B2CC8079}"/>
              </a:ext>
            </a:extLst>
          </p:cNvPr>
          <p:cNvSpPr>
            <a:spLocks noGrp="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ts val="1000"/>
              </a:spcBef>
              <a:buClr>
                <a:schemeClr val="accent1"/>
              </a:buClr>
              <a:buFont typeface="Wingdings 3" panose="05040102010807070707" pitchFamily="18" charset="2"/>
              <a:buChar char=""/>
              <a:defRPr sz="3200">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marL="0" marR="0" lvl="0" indent="0" algn="r" defTabSz="457200" rtl="0" eaLnBrk="1" fontAlgn="base" latinLnBrk="0" hangingPunct="1">
              <a:lnSpc>
                <a:spcPct val="100000"/>
              </a:lnSpc>
              <a:spcBef>
                <a:spcPct val="0"/>
              </a:spcBef>
              <a:spcAft>
                <a:spcPct val="0"/>
              </a:spcAft>
              <a:buClrTx/>
              <a:buSzTx/>
              <a:buFontTx/>
              <a:buNone/>
              <a:tabLst/>
              <a:defRPr/>
            </a:pPr>
            <a:fld id="{DE7F28D5-6411-483A-9290-5A688F5FBE68}" type="slidenum">
              <a:rPr kumimoji="0" lang="en-US" altLang="fr-FR" sz="2000" b="0" i="0" u="none" strike="noStrike" kern="1200" cap="none" spc="0" normalizeH="0" baseline="0" noProof="0" smtClean="0">
                <a:ln>
                  <a:noFill/>
                </a:ln>
                <a:solidFill>
                  <a:srgbClr val="FEFFFF"/>
                </a:solidFill>
                <a:effectLst/>
                <a:uLnTx/>
                <a:uFillTx/>
                <a:latin typeface="Century Gothic" panose="020B0502020202020204" pitchFamily="34" charset="0"/>
                <a:ea typeface="+mn-ea"/>
                <a:cs typeface="Arial" panose="020B0604020202020204" pitchFamily="34" charset="0"/>
              </a:rPr>
              <a:pPr marL="0" marR="0" lvl="0" indent="0" algn="r" defTabSz="457200" rtl="0" eaLnBrk="1" fontAlgn="base" latinLnBrk="0" hangingPunct="1">
                <a:lnSpc>
                  <a:spcPct val="100000"/>
                </a:lnSpc>
                <a:spcBef>
                  <a:spcPct val="0"/>
                </a:spcBef>
                <a:spcAft>
                  <a:spcPct val="0"/>
                </a:spcAft>
                <a:buClrTx/>
                <a:buSzTx/>
                <a:buFontTx/>
                <a:buNone/>
                <a:tabLst/>
                <a:defRPr/>
              </a:pPr>
              <a:t>33</a:t>
            </a:fld>
            <a:endParaRPr kumimoji="0" lang="en-US" altLang="fr-FR" sz="2000" b="0" i="0" u="none" strike="noStrike" kern="1200" cap="none" spc="0" normalizeH="0" baseline="0" noProof="0">
              <a:ln>
                <a:noFill/>
              </a:ln>
              <a:solidFill>
                <a:srgbClr val="FEFFFF"/>
              </a:solidFill>
              <a:effectLst/>
              <a:uLnTx/>
              <a:uFillTx/>
              <a:latin typeface="Century Gothic" panose="020B0502020202020204" pitchFamily="34" charset="0"/>
              <a:ea typeface="+mn-ea"/>
              <a:cs typeface="Arial" panose="020B0604020202020204" pitchFamily="34" charset="0"/>
            </a:endParaRPr>
          </a:p>
        </p:txBody>
      </p:sp>
      <p:sp>
        <p:nvSpPr>
          <p:cNvPr id="53254" name="Sous-titre 6">
            <a:extLst>
              <a:ext uri="{FF2B5EF4-FFF2-40B4-BE49-F238E27FC236}">
                <a16:creationId xmlns:a16="http://schemas.microsoft.com/office/drawing/2014/main" id="{4E7EC4CE-A2F8-4849-A54D-E6176C51CB74}"/>
              </a:ext>
            </a:extLst>
          </p:cNvPr>
          <p:cNvSpPr txBox="1">
            <a:spLocks/>
          </p:cNvSpPr>
          <p:nvPr/>
        </p:nvSpPr>
        <p:spPr bwMode="auto">
          <a:xfrm>
            <a:off x="1804988" y="1147763"/>
            <a:ext cx="4868862" cy="403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ts val="1000"/>
              </a:spcBef>
              <a:buClr>
                <a:schemeClr val="accent1"/>
              </a:buClr>
              <a:buFont typeface="Wingdings 3" panose="05040102010807070707" pitchFamily="18" charset="2"/>
              <a:buChar char=""/>
              <a:defRPr sz="3200">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marL="0" marR="0" lvl="0" indent="0" algn="l" defTabSz="457200" rtl="0" eaLnBrk="1" fontAlgn="base" latinLnBrk="0" hangingPunct="1">
              <a:lnSpc>
                <a:spcPct val="100000"/>
              </a:lnSpc>
              <a:spcBef>
                <a:spcPts val="1000"/>
              </a:spcBef>
              <a:spcAft>
                <a:spcPct val="0"/>
              </a:spcAft>
              <a:buClr>
                <a:srgbClr val="A53010"/>
              </a:buClr>
              <a:buSzTx/>
              <a:buFont typeface="Wingdings 3" panose="05040102010807070707" pitchFamily="18" charset="2"/>
              <a:buNone/>
              <a:tabLst/>
              <a:defRPr/>
            </a:pPr>
            <a:r>
              <a:rPr kumimoji="0" lang="fr-FR" altLang="fr-FR" sz="1800" b="1" i="0" u="none" strike="noStrike" kern="1200" cap="none" spc="0" normalizeH="0" baseline="0" noProof="0">
                <a:ln>
                  <a:noFill/>
                </a:ln>
                <a:solidFill>
                  <a:srgbClr val="00B050"/>
                </a:solidFill>
                <a:effectLst/>
                <a:uLnTx/>
                <a:uFillTx/>
                <a:latin typeface="Century Gothic" panose="020B0502020202020204" pitchFamily="34" charset="0"/>
                <a:ea typeface="+mn-ea"/>
                <a:cs typeface="Arial" panose="020B0604020202020204" pitchFamily="34" charset="0"/>
              </a:rPr>
              <a:t>b/ VOIES CENTRALE ET  PERIPHERIQUES</a:t>
            </a:r>
          </a:p>
        </p:txBody>
      </p:sp>
      <p:sp>
        <p:nvSpPr>
          <p:cNvPr id="53255" name="Rectangle 8">
            <a:extLst>
              <a:ext uri="{FF2B5EF4-FFF2-40B4-BE49-F238E27FC236}">
                <a16:creationId xmlns:a16="http://schemas.microsoft.com/office/drawing/2014/main" id="{5CD0812B-EF63-4BFA-A95C-D18163AFCC57}"/>
              </a:ext>
            </a:extLst>
          </p:cNvPr>
          <p:cNvSpPr>
            <a:spLocks noChangeArrowheads="1"/>
          </p:cNvSpPr>
          <p:nvPr/>
        </p:nvSpPr>
        <p:spPr bwMode="auto">
          <a:xfrm>
            <a:off x="415925" y="3743325"/>
            <a:ext cx="11596688" cy="36988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ts val="1000"/>
              </a:spcBef>
              <a:buClr>
                <a:schemeClr val="accent1"/>
              </a:buClr>
              <a:buFont typeface="Wingdings 3" panose="05040102010807070707" pitchFamily="18" charset="2"/>
              <a:buChar char=""/>
              <a:defRPr sz="3200">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marL="0" marR="0" lvl="0" indent="0" algn="l" defTabSz="457200" rtl="0" eaLnBrk="1" fontAlgn="base" latinLnBrk="0" hangingPunct="1">
              <a:lnSpc>
                <a:spcPct val="100000"/>
              </a:lnSpc>
              <a:spcBef>
                <a:spcPct val="0"/>
              </a:spcBef>
              <a:spcAft>
                <a:spcPct val="0"/>
              </a:spcAft>
              <a:buClrTx/>
              <a:buSzTx/>
              <a:buFontTx/>
              <a:buNone/>
              <a:tabLst/>
              <a:defRPr/>
            </a:pPr>
            <a:r>
              <a:rPr kumimoji="0" lang="fr-FR" altLang="fr-FR" sz="1800" b="0" i="0" u="none" strike="noStrike" kern="1200" cap="none" spc="0" normalizeH="0" baseline="0" noProof="0">
                <a:ln>
                  <a:noFill/>
                </a:ln>
                <a:solidFill>
                  <a:srgbClr val="FF0000"/>
                </a:solidFill>
                <a:effectLst/>
                <a:uLnTx/>
                <a:uFillTx/>
                <a:latin typeface="Arial" panose="020B0604020202020204" pitchFamily="34" charset="0"/>
                <a:ea typeface="+mn-ea"/>
                <a:cs typeface="Arial" panose="020B0604020202020204" pitchFamily="34" charset="0"/>
              </a:rPr>
              <a:t>                                                                          </a:t>
            </a:r>
            <a:r>
              <a:rPr kumimoji="0" lang="fr-FR" altLang="fr-FR" sz="1800" b="0" i="0" u="sng" strike="noStrike" kern="1200" cap="none" spc="0" normalizeH="0" baseline="0" noProof="0">
                <a:ln>
                  <a:noFill/>
                </a:ln>
                <a:solidFill>
                  <a:srgbClr val="FF0000"/>
                </a:solidFill>
                <a:effectLst/>
                <a:uLnTx/>
                <a:uFillTx/>
                <a:latin typeface="Arial" panose="020B0604020202020204" pitchFamily="34" charset="0"/>
                <a:ea typeface="+mn-ea"/>
                <a:cs typeface="Arial" panose="020B0604020202020204" pitchFamily="34" charset="0"/>
              </a:rPr>
              <a:t>Vue en plan</a:t>
            </a:r>
            <a:endParaRPr kumimoji="0" lang="fr-FR" altLang="fr-FR" sz="1800" b="0" i="0" u="none" strike="noStrike" kern="1200" cap="none" spc="0" normalizeH="0" baseline="0" noProof="0">
              <a:ln>
                <a:noFill/>
              </a:ln>
              <a:solidFill>
                <a:srgbClr val="FF0000"/>
              </a:solidFill>
              <a:effectLst/>
              <a:uLnTx/>
              <a:uFillTx/>
              <a:latin typeface="Arial" panose="020B0604020202020204" pitchFamily="34" charset="0"/>
              <a:ea typeface="+mn-ea"/>
              <a:cs typeface="Arial" panose="020B0604020202020204" pitchFamily="34" charset="0"/>
            </a:endParaRPr>
          </a:p>
        </p:txBody>
      </p:sp>
      <p:sp>
        <p:nvSpPr>
          <p:cNvPr id="11" name="Espace réservé du contenu 10">
            <a:extLst>
              <a:ext uri="{FF2B5EF4-FFF2-40B4-BE49-F238E27FC236}">
                <a16:creationId xmlns:a16="http://schemas.microsoft.com/office/drawing/2014/main" id="{0F9A988A-A166-489C-9408-D9A41157C4B3}"/>
              </a:ext>
            </a:extLst>
          </p:cNvPr>
          <p:cNvSpPr txBox="1">
            <a:spLocks/>
          </p:cNvSpPr>
          <p:nvPr/>
        </p:nvSpPr>
        <p:spPr bwMode="auto">
          <a:xfrm>
            <a:off x="415925" y="1606550"/>
            <a:ext cx="11485563" cy="360363"/>
          </a:xfrm>
          <a:prstGeom prst="rect">
            <a:avLst/>
          </a:prstGeom>
          <a:solidFill>
            <a:schemeClr val="bg1"/>
          </a:solidFill>
          <a:ln w="9525">
            <a:noFill/>
            <a:miter lim="800000"/>
            <a:headEnd/>
            <a:tailEnd/>
          </a:ln>
        </p:spPr>
        <p:txBody>
          <a:bodyPr/>
          <a:lstStyle/>
          <a:p>
            <a:pPr marL="342900" marR="0" lvl="0" indent="-342900" algn="l" defTabSz="457200" rtl="0" eaLnBrk="1" fontAlgn="base" latinLnBrk="0" hangingPunct="1">
              <a:lnSpc>
                <a:spcPct val="100000"/>
              </a:lnSpc>
              <a:spcBef>
                <a:spcPts val="1000"/>
              </a:spcBef>
              <a:spcAft>
                <a:spcPct val="0"/>
              </a:spcAft>
              <a:buClr>
                <a:srgbClr val="A53010"/>
              </a:buClr>
              <a:buSzTx/>
              <a:buFont typeface="Wingdings 3" pitchFamily="18" charset="2"/>
              <a:buChar char=""/>
              <a:tabLst/>
              <a:defRPr/>
            </a:pPr>
            <a:r>
              <a:rPr kumimoji="0" lang="fr-FR" sz="1400" b="1" i="0" u="sng" strike="noStrike" kern="1200" cap="none" spc="0" normalizeH="0" baseline="0" noProof="0" dirty="0">
                <a:ln>
                  <a:noFill/>
                </a:ln>
                <a:solidFill>
                  <a:srgbClr val="404040"/>
                </a:solidFill>
                <a:effectLst/>
                <a:uLnTx/>
                <a:uFillTx/>
                <a:latin typeface="Century Gothic"/>
                <a:ea typeface="+mn-ea"/>
                <a:cs typeface="Arial" panose="020B0604020202020204" pitchFamily="34" charset="0"/>
              </a:rPr>
              <a:t>Voie Sud 1</a:t>
            </a:r>
          </a:p>
          <a:p>
            <a:pPr marL="342900" marR="0" lvl="0" indent="-342900" algn="l" defTabSz="457200" rtl="0" eaLnBrk="1" fontAlgn="base" latinLnBrk="0" hangingPunct="1">
              <a:lnSpc>
                <a:spcPct val="100000"/>
              </a:lnSpc>
              <a:spcBef>
                <a:spcPts val="1000"/>
              </a:spcBef>
              <a:spcAft>
                <a:spcPct val="0"/>
              </a:spcAft>
              <a:buClr>
                <a:srgbClr val="A53010"/>
              </a:buClr>
              <a:buSzTx/>
              <a:buFontTx/>
              <a:buNone/>
              <a:tabLst/>
              <a:defRPr/>
            </a:pPr>
            <a:endParaRPr kumimoji="0" lang="fr-FR" sz="1400" b="0" i="0" u="none" strike="noStrike" kern="1200" cap="none" spc="0" normalizeH="0" baseline="0" noProof="0" dirty="0">
              <a:ln>
                <a:noFill/>
              </a:ln>
              <a:solidFill>
                <a:srgbClr val="404040"/>
              </a:solidFill>
              <a:effectLst/>
              <a:uLnTx/>
              <a:uFillTx/>
              <a:latin typeface="Century Gothic"/>
              <a:ea typeface="+mn-ea"/>
              <a:cs typeface="Arial" panose="020B0604020202020204" pitchFamily="34" charset="0"/>
            </a:endParaRPr>
          </a:p>
          <a:p>
            <a:pPr marL="342900" marR="0" lvl="0" indent="-342900" algn="l" defTabSz="457200" rtl="0" eaLnBrk="1" fontAlgn="base" latinLnBrk="0" hangingPunct="1">
              <a:lnSpc>
                <a:spcPct val="100000"/>
              </a:lnSpc>
              <a:spcBef>
                <a:spcPts val="1000"/>
              </a:spcBef>
              <a:spcAft>
                <a:spcPct val="0"/>
              </a:spcAft>
              <a:buClr>
                <a:srgbClr val="A53010"/>
              </a:buClr>
              <a:buSzTx/>
              <a:buFont typeface="Wingdings" pitchFamily="2" charset="2"/>
              <a:buChar char="§"/>
              <a:tabLst/>
              <a:defRPr/>
            </a:pPr>
            <a:endParaRPr kumimoji="0" lang="fr-FR" sz="1400" b="0" i="0" u="none" strike="noStrike" kern="1200" cap="none" spc="0" normalizeH="0" baseline="0" noProof="0" dirty="0">
              <a:ln>
                <a:noFill/>
              </a:ln>
              <a:solidFill>
                <a:srgbClr val="404040"/>
              </a:solidFill>
              <a:effectLst/>
              <a:uLnTx/>
              <a:uFillTx/>
              <a:latin typeface="Century Gothic"/>
              <a:ea typeface="+mn-ea"/>
              <a:cs typeface="Arial" panose="020B0604020202020204" pitchFamily="34" charset="0"/>
            </a:endParaRPr>
          </a:p>
          <a:p>
            <a:pPr marL="342900" marR="0" lvl="0" indent="-342900" algn="l" defTabSz="457200" rtl="0" eaLnBrk="1" fontAlgn="base" latinLnBrk="0" hangingPunct="1">
              <a:lnSpc>
                <a:spcPct val="100000"/>
              </a:lnSpc>
              <a:spcBef>
                <a:spcPts val="1000"/>
              </a:spcBef>
              <a:spcAft>
                <a:spcPct val="0"/>
              </a:spcAft>
              <a:buClr>
                <a:srgbClr val="A53010"/>
              </a:buClr>
              <a:buSzTx/>
              <a:buFont typeface="Wingdings" pitchFamily="2" charset="2"/>
              <a:buChar char="§"/>
              <a:tabLst/>
              <a:defRPr/>
            </a:pPr>
            <a:endParaRPr kumimoji="0" lang="fr-FR" sz="1400" b="0" i="0" u="none" strike="noStrike" kern="1200" cap="none" spc="0" normalizeH="0" baseline="0" noProof="0" dirty="0">
              <a:ln>
                <a:noFill/>
              </a:ln>
              <a:solidFill>
                <a:srgbClr val="404040"/>
              </a:solidFill>
              <a:effectLst/>
              <a:uLnTx/>
              <a:uFillTx/>
              <a:latin typeface="Century Gothic"/>
              <a:ea typeface="+mn-ea"/>
              <a:cs typeface="Arial" panose="020B0604020202020204" pitchFamily="34" charset="0"/>
            </a:endParaRPr>
          </a:p>
          <a:p>
            <a:pPr marL="342900" marR="0" lvl="0" indent="-342900" algn="l" defTabSz="457200" rtl="0" eaLnBrk="1" fontAlgn="base" latinLnBrk="0" hangingPunct="1">
              <a:lnSpc>
                <a:spcPct val="100000"/>
              </a:lnSpc>
              <a:spcBef>
                <a:spcPts val="1000"/>
              </a:spcBef>
              <a:spcAft>
                <a:spcPct val="0"/>
              </a:spcAft>
              <a:buClr>
                <a:srgbClr val="A53010"/>
              </a:buClr>
              <a:buSzTx/>
              <a:buFont typeface="Wingdings 3" pitchFamily="18" charset="2"/>
              <a:buChar char=""/>
              <a:tabLst/>
              <a:defRPr/>
            </a:pPr>
            <a:endParaRPr kumimoji="0" lang="fr-FR" sz="1400" b="0" i="0" u="none" strike="noStrike" kern="1200" cap="none" spc="0" normalizeH="0" baseline="0" noProof="0" dirty="0">
              <a:ln>
                <a:noFill/>
              </a:ln>
              <a:solidFill>
                <a:srgbClr val="404040"/>
              </a:solidFill>
              <a:effectLst/>
              <a:uLnTx/>
              <a:uFillTx/>
              <a:latin typeface="Century Gothic"/>
              <a:ea typeface="+mn-ea"/>
              <a:cs typeface="Arial" panose="020B0604020202020204" pitchFamily="34" charset="0"/>
            </a:endParaRPr>
          </a:p>
          <a:p>
            <a:pPr marL="342900" marR="0" lvl="0" indent="-342900" algn="l" defTabSz="457200" rtl="0" eaLnBrk="1" fontAlgn="base" latinLnBrk="0" hangingPunct="1">
              <a:lnSpc>
                <a:spcPct val="100000"/>
              </a:lnSpc>
              <a:spcBef>
                <a:spcPts val="1000"/>
              </a:spcBef>
              <a:spcAft>
                <a:spcPct val="0"/>
              </a:spcAft>
              <a:buClr>
                <a:srgbClr val="A53010"/>
              </a:buClr>
              <a:buSzTx/>
              <a:buFont typeface="Wingdings 3" pitchFamily="18" charset="2"/>
              <a:buChar char=""/>
              <a:tabLst/>
              <a:defRPr/>
            </a:pPr>
            <a:endParaRPr kumimoji="0" lang="fr-FR" sz="1400" b="0" i="0" u="none" strike="noStrike" kern="1200" cap="none" spc="0" normalizeH="0" baseline="0" noProof="0" dirty="0">
              <a:ln>
                <a:noFill/>
              </a:ln>
              <a:solidFill>
                <a:srgbClr val="404040"/>
              </a:solidFill>
              <a:effectLst/>
              <a:uLnTx/>
              <a:uFillTx/>
              <a:latin typeface="Century Gothic"/>
              <a:ea typeface="+mn-ea"/>
              <a:cs typeface="Arial" panose="020B0604020202020204" pitchFamily="34" charset="0"/>
            </a:endParaRPr>
          </a:p>
          <a:p>
            <a:pPr marL="342900" marR="0" lvl="0" indent="-342900" algn="l" defTabSz="457200" rtl="0" eaLnBrk="1" fontAlgn="base" latinLnBrk="0" hangingPunct="1">
              <a:lnSpc>
                <a:spcPct val="100000"/>
              </a:lnSpc>
              <a:spcBef>
                <a:spcPts val="1000"/>
              </a:spcBef>
              <a:spcAft>
                <a:spcPct val="0"/>
              </a:spcAft>
              <a:buClr>
                <a:srgbClr val="A53010"/>
              </a:buClr>
              <a:buSzTx/>
              <a:buFont typeface="Wingdings 3" pitchFamily="18" charset="2"/>
              <a:buNone/>
              <a:tabLst/>
              <a:defRPr/>
            </a:pPr>
            <a:endParaRPr kumimoji="0" lang="fr-FR" sz="1800" b="0" i="0" u="none" strike="noStrike" kern="1200" cap="none" spc="0" normalizeH="0" baseline="0" noProof="0" dirty="0">
              <a:ln>
                <a:noFill/>
              </a:ln>
              <a:solidFill>
                <a:srgbClr val="404040"/>
              </a:solidFill>
              <a:effectLst/>
              <a:uLnTx/>
              <a:uFillTx/>
              <a:latin typeface="Century Gothic"/>
              <a:ea typeface="+mn-ea"/>
              <a:cs typeface="Arial" panose="020B0604020202020204" pitchFamily="34" charset="0"/>
            </a:endParaRPr>
          </a:p>
        </p:txBody>
      </p:sp>
      <p:sp>
        <p:nvSpPr>
          <p:cNvPr id="12" name="Espace réservé du contenu 10">
            <a:extLst>
              <a:ext uri="{FF2B5EF4-FFF2-40B4-BE49-F238E27FC236}">
                <a16:creationId xmlns:a16="http://schemas.microsoft.com/office/drawing/2014/main" id="{35BB187F-5C1E-428C-ACD7-83701126CB3D}"/>
              </a:ext>
            </a:extLst>
          </p:cNvPr>
          <p:cNvSpPr txBox="1">
            <a:spLocks/>
          </p:cNvSpPr>
          <p:nvPr/>
        </p:nvSpPr>
        <p:spPr bwMode="auto">
          <a:xfrm>
            <a:off x="5251450" y="2106613"/>
            <a:ext cx="6691313" cy="1231900"/>
          </a:xfrm>
          <a:prstGeom prst="rect">
            <a:avLst/>
          </a:prstGeom>
          <a:solidFill>
            <a:schemeClr val="bg1"/>
          </a:solidFill>
          <a:ln w="9525">
            <a:noFill/>
            <a:miter lim="800000"/>
            <a:headEnd/>
            <a:tailEnd/>
          </a:ln>
        </p:spPr>
        <p:txBody>
          <a:bodyPr/>
          <a:lstStyle/>
          <a:p>
            <a:pPr marL="342900" marR="0" lvl="0" indent="-342900" algn="l" defTabSz="457200" rtl="0" eaLnBrk="1" fontAlgn="base" latinLnBrk="0" hangingPunct="1">
              <a:lnSpc>
                <a:spcPct val="100000"/>
              </a:lnSpc>
              <a:spcBef>
                <a:spcPts val="1000"/>
              </a:spcBef>
              <a:spcAft>
                <a:spcPct val="0"/>
              </a:spcAft>
              <a:buClr>
                <a:srgbClr val="A53010"/>
              </a:buClr>
              <a:buSzTx/>
              <a:buFont typeface="Wingdings" pitchFamily="2" charset="2"/>
              <a:buChar char="§"/>
              <a:tabLst/>
              <a:defRPr/>
            </a:pPr>
            <a:r>
              <a:rPr kumimoji="0" lang="fr-FR" sz="1400" b="0" i="0" u="none" strike="noStrike" kern="1200" cap="none" spc="0" normalizeH="0" baseline="0" noProof="0" dirty="0">
                <a:ln>
                  <a:noFill/>
                </a:ln>
                <a:solidFill>
                  <a:srgbClr val="404040"/>
                </a:solidFill>
                <a:effectLst/>
                <a:uLnTx/>
                <a:uFillTx/>
                <a:latin typeface="Century Gothic"/>
                <a:ea typeface="+mn-ea"/>
                <a:cs typeface="Arial" panose="020B0604020202020204" pitchFamily="34" charset="0"/>
              </a:rPr>
              <a:t>Largeur trottoir :  2 x 2.00 m</a:t>
            </a:r>
          </a:p>
          <a:p>
            <a:pPr marL="342900" marR="0" lvl="0" indent="-342900" algn="l" defTabSz="457200" rtl="0" eaLnBrk="1" fontAlgn="base" latinLnBrk="0" hangingPunct="1">
              <a:lnSpc>
                <a:spcPct val="100000"/>
              </a:lnSpc>
              <a:spcBef>
                <a:spcPts val="1000"/>
              </a:spcBef>
              <a:spcAft>
                <a:spcPct val="0"/>
              </a:spcAft>
              <a:buClr>
                <a:srgbClr val="A53010"/>
              </a:buClr>
              <a:buSzTx/>
              <a:buFont typeface="Wingdings" pitchFamily="2" charset="2"/>
              <a:buChar char="§"/>
              <a:tabLst/>
              <a:defRPr/>
            </a:pPr>
            <a:r>
              <a:rPr kumimoji="0" lang="fr-FR" sz="1400" b="0" i="0" u="none" strike="noStrike" kern="1200" cap="none" spc="0" normalizeH="0" baseline="0" noProof="0" dirty="0">
                <a:ln>
                  <a:noFill/>
                </a:ln>
                <a:solidFill>
                  <a:srgbClr val="404040"/>
                </a:solidFill>
                <a:effectLst/>
                <a:uLnTx/>
                <a:uFillTx/>
                <a:latin typeface="Century Gothic"/>
                <a:ea typeface="+mn-ea"/>
                <a:cs typeface="Arial" panose="020B0604020202020204" pitchFamily="34" charset="0"/>
              </a:rPr>
              <a:t>Largeur espace vert :  2 x 6.50 m</a:t>
            </a:r>
          </a:p>
          <a:p>
            <a:pPr marL="342900" marR="0" lvl="0" indent="-342900" algn="l" defTabSz="457200" rtl="0" eaLnBrk="1" fontAlgn="base" latinLnBrk="0" hangingPunct="1">
              <a:lnSpc>
                <a:spcPct val="100000"/>
              </a:lnSpc>
              <a:spcBef>
                <a:spcPts val="1000"/>
              </a:spcBef>
              <a:spcAft>
                <a:spcPct val="0"/>
              </a:spcAft>
              <a:buClr>
                <a:srgbClr val="A53010"/>
              </a:buClr>
              <a:buSzTx/>
              <a:buFont typeface="Wingdings" pitchFamily="2" charset="2"/>
              <a:buChar char="§"/>
              <a:tabLst/>
              <a:defRPr/>
            </a:pPr>
            <a:endParaRPr kumimoji="0" lang="fr-FR" sz="1400" b="0" i="0" u="none" strike="noStrike" kern="1200" cap="none" spc="0" normalizeH="0" baseline="0" noProof="0" dirty="0">
              <a:ln>
                <a:noFill/>
              </a:ln>
              <a:solidFill>
                <a:srgbClr val="404040"/>
              </a:solidFill>
              <a:effectLst/>
              <a:uLnTx/>
              <a:uFillTx/>
              <a:latin typeface="Century Gothic"/>
              <a:ea typeface="+mn-ea"/>
              <a:cs typeface="Arial" panose="020B0604020202020204" pitchFamily="34" charset="0"/>
            </a:endParaRPr>
          </a:p>
          <a:p>
            <a:pPr marL="342900" marR="0" lvl="0" indent="-342900" algn="l" defTabSz="457200" rtl="0" eaLnBrk="1" fontAlgn="base" latinLnBrk="0" hangingPunct="1">
              <a:lnSpc>
                <a:spcPct val="100000"/>
              </a:lnSpc>
              <a:spcBef>
                <a:spcPts val="1000"/>
              </a:spcBef>
              <a:spcAft>
                <a:spcPct val="0"/>
              </a:spcAft>
              <a:buClr>
                <a:srgbClr val="A53010"/>
              </a:buClr>
              <a:buSzTx/>
              <a:buFont typeface="Wingdings" pitchFamily="2" charset="2"/>
              <a:buChar char="§"/>
              <a:tabLst/>
              <a:defRPr/>
            </a:pPr>
            <a:endParaRPr kumimoji="0" lang="fr-FR" sz="1400" b="0" i="0" u="none" strike="noStrike" kern="1200" cap="none" spc="0" normalizeH="0" baseline="0" noProof="0" dirty="0">
              <a:ln>
                <a:noFill/>
              </a:ln>
              <a:solidFill>
                <a:srgbClr val="404040"/>
              </a:solidFill>
              <a:effectLst/>
              <a:uLnTx/>
              <a:uFillTx/>
              <a:latin typeface="Century Gothic"/>
              <a:ea typeface="+mn-ea"/>
              <a:cs typeface="Arial" panose="020B0604020202020204" pitchFamily="34" charset="0"/>
            </a:endParaRPr>
          </a:p>
          <a:p>
            <a:pPr marL="342900" marR="0" lvl="0" indent="-342900" algn="l" defTabSz="457200" rtl="0" eaLnBrk="1" fontAlgn="base" latinLnBrk="0" hangingPunct="1">
              <a:lnSpc>
                <a:spcPct val="100000"/>
              </a:lnSpc>
              <a:spcBef>
                <a:spcPts val="1000"/>
              </a:spcBef>
              <a:spcAft>
                <a:spcPct val="0"/>
              </a:spcAft>
              <a:buClr>
                <a:srgbClr val="A53010"/>
              </a:buClr>
              <a:buSzTx/>
              <a:buFont typeface="Wingdings" pitchFamily="2" charset="2"/>
              <a:buChar char="§"/>
              <a:tabLst/>
              <a:defRPr/>
            </a:pPr>
            <a:endParaRPr kumimoji="0" lang="fr-FR" sz="1400" b="0" i="0" u="none" strike="noStrike" kern="1200" cap="none" spc="0" normalizeH="0" baseline="0" noProof="0" dirty="0">
              <a:ln>
                <a:noFill/>
              </a:ln>
              <a:solidFill>
                <a:srgbClr val="404040"/>
              </a:solidFill>
              <a:effectLst/>
              <a:uLnTx/>
              <a:uFillTx/>
              <a:latin typeface="Century Gothic"/>
              <a:ea typeface="+mn-ea"/>
              <a:cs typeface="Arial" panose="020B0604020202020204" pitchFamily="34" charset="0"/>
            </a:endParaRPr>
          </a:p>
          <a:p>
            <a:pPr marL="342900" marR="0" lvl="0" indent="-342900" algn="l" defTabSz="457200" rtl="0" eaLnBrk="1" fontAlgn="base" latinLnBrk="0" hangingPunct="1">
              <a:lnSpc>
                <a:spcPct val="100000"/>
              </a:lnSpc>
              <a:spcBef>
                <a:spcPts val="1000"/>
              </a:spcBef>
              <a:spcAft>
                <a:spcPct val="0"/>
              </a:spcAft>
              <a:buClr>
                <a:srgbClr val="A53010"/>
              </a:buClr>
              <a:buSzTx/>
              <a:buFont typeface="Wingdings 3" pitchFamily="18" charset="2"/>
              <a:buChar char=""/>
              <a:tabLst/>
              <a:defRPr/>
            </a:pPr>
            <a:endParaRPr kumimoji="0" lang="fr-FR" sz="1400" b="0" i="0" u="none" strike="noStrike" kern="1200" cap="none" spc="0" normalizeH="0" baseline="0" noProof="0" dirty="0">
              <a:ln>
                <a:noFill/>
              </a:ln>
              <a:solidFill>
                <a:srgbClr val="404040"/>
              </a:solidFill>
              <a:effectLst/>
              <a:uLnTx/>
              <a:uFillTx/>
              <a:latin typeface="Century Gothic"/>
              <a:ea typeface="+mn-ea"/>
              <a:cs typeface="Arial" panose="020B0604020202020204" pitchFamily="34" charset="0"/>
            </a:endParaRPr>
          </a:p>
          <a:p>
            <a:pPr marL="342900" marR="0" lvl="0" indent="-342900" algn="l" defTabSz="457200" rtl="0" eaLnBrk="1" fontAlgn="base" latinLnBrk="0" hangingPunct="1">
              <a:lnSpc>
                <a:spcPct val="100000"/>
              </a:lnSpc>
              <a:spcBef>
                <a:spcPts val="1000"/>
              </a:spcBef>
              <a:spcAft>
                <a:spcPct val="0"/>
              </a:spcAft>
              <a:buClr>
                <a:srgbClr val="A53010"/>
              </a:buClr>
              <a:buSzTx/>
              <a:buFont typeface="Wingdings 3" pitchFamily="18" charset="2"/>
              <a:buChar char=""/>
              <a:tabLst/>
              <a:defRPr/>
            </a:pPr>
            <a:endParaRPr kumimoji="0" lang="fr-FR" sz="1400" b="0" i="0" u="none" strike="noStrike" kern="1200" cap="none" spc="0" normalizeH="0" baseline="0" noProof="0" dirty="0">
              <a:ln>
                <a:noFill/>
              </a:ln>
              <a:solidFill>
                <a:srgbClr val="404040"/>
              </a:solidFill>
              <a:effectLst/>
              <a:uLnTx/>
              <a:uFillTx/>
              <a:latin typeface="Century Gothic"/>
              <a:ea typeface="+mn-ea"/>
              <a:cs typeface="Arial" panose="020B0604020202020204" pitchFamily="34" charset="0"/>
            </a:endParaRPr>
          </a:p>
          <a:p>
            <a:pPr marL="342900" marR="0" lvl="0" indent="-342900" algn="l" defTabSz="457200" rtl="0" eaLnBrk="1" fontAlgn="base" latinLnBrk="0" hangingPunct="1">
              <a:lnSpc>
                <a:spcPct val="100000"/>
              </a:lnSpc>
              <a:spcBef>
                <a:spcPts val="1000"/>
              </a:spcBef>
              <a:spcAft>
                <a:spcPct val="0"/>
              </a:spcAft>
              <a:buClr>
                <a:srgbClr val="A53010"/>
              </a:buClr>
              <a:buSzTx/>
              <a:buFont typeface="Wingdings 3" pitchFamily="18" charset="2"/>
              <a:buNone/>
              <a:tabLst/>
              <a:defRPr/>
            </a:pPr>
            <a:endParaRPr kumimoji="0" lang="fr-FR" sz="1800" b="0" i="0" u="none" strike="noStrike" kern="1200" cap="none" spc="0" normalizeH="0" baseline="0" noProof="0" dirty="0">
              <a:ln>
                <a:noFill/>
              </a:ln>
              <a:solidFill>
                <a:srgbClr val="404040"/>
              </a:solidFill>
              <a:effectLst/>
              <a:uLnTx/>
              <a:uFillTx/>
              <a:latin typeface="Century Gothic"/>
              <a:ea typeface="+mn-ea"/>
              <a:cs typeface="Arial" panose="020B0604020202020204" pitchFamily="34" charset="0"/>
            </a:endParaRPr>
          </a:p>
        </p:txBody>
      </p:sp>
      <p:pic>
        <p:nvPicPr>
          <p:cNvPr id="53258" name="Picture 2">
            <a:extLst>
              <a:ext uri="{FF2B5EF4-FFF2-40B4-BE49-F238E27FC236}">
                <a16:creationId xmlns:a16="http://schemas.microsoft.com/office/drawing/2014/main" id="{D2AB783F-4AD5-4143-B5AB-76DA0D6AE26B}"/>
              </a:ext>
            </a:extLst>
          </p:cNvPr>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a:xfrm>
            <a:off x="401638" y="4211638"/>
            <a:ext cx="11623675" cy="2249487"/>
          </a:xfrm>
          <a:noFill/>
        </p:spPr>
      </p:pic>
      <p:sp>
        <p:nvSpPr>
          <p:cNvPr id="13" name="Espace réservé du contenu 10">
            <a:extLst>
              <a:ext uri="{FF2B5EF4-FFF2-40B4-BE49-F238E27FC236}">
                <a16:creationId xmlns:a16="http://schemas.microsoft.com/office/drawing/2014/main" id="{99CBE21B-57DF-456B-B33D-ED6A57A87883}"/>
              </a:ext>
            </a:extLst>
          </p:cNvPr>
          <p:cNvSpPr txBox="1">
            <a:spLocks/>
          </p:cNvSpPr>
          <p:nvPr/>
        </p:nvSpPr>
        <p:spPr bwMode="auto">
          <a:xfrm>
            <a:off x="401638" y="2063750"/>
            <a:ext cx="4876800" cy="1289050"/>
          </a:xfrm>
          <a:prstGeom prst="rect">
            <a:avLst/>
          </a:prstGeom>
          <a:solidFill>
            <a:schemeClr val="bg1"/>
          </a:solidFill>
          <a:ln w="9525">
            <a:noFill/>
            <a:miter lim="800000"/>
            <a:headEnd/>
            <a:tailEnd/>
          </a:ln>
        </p:spPr>
        <p:txBody>
          <a:bodyPr/>
          <a:lstStyle/>
          <a:p>
            <a:pPr marL="342900" marR="0" lvl="0" indent="-342900" algn="l" defTabSz="457200" rtl="0" eaLnBrk="1" fontAlgn="base" latinLnBrk="0" hangingPunct="1">
              <a:lnSpc>
                <a:spcPct val="100000"/>
              </a:lnSpc>
              <a:spcBef>
                <a:spcPts val="1000"/>
              </a:spcBef>
              <a:spcAft>
                <a:spcPct val="0"/>
              </a:spcAft>
              <a:buClr>
                <a:srgbClr val="A53010"/>
              </a:buClr>
              <a:buSzTx/>
              <a:buFont typeface="Wingdings" pitchFamily="2" charset="2"/>
              <a:buChar char="§"/>
              <a:tabLst/>
              <a:defRPr/>
            </a:pPr>
            <a:r>
              <a:rPr kumimoji="0" lang="fr-FR" sz="1400" b="0" i="0" u="none" strike="noStrike" kern="1200" cap="none" spc="0" normalizeH="0" baseline="0" noProof="0" dirty="0">
                <a:ln>
                  <a:noFill/>
                </a:ln>
                <a:solidFill>
                  <a:srgbClr val="404040"/>
                </a:solidFill>
                <a:effectLst/>
                <a:uLnTx/>
                <a:uFillTx/>
                <a:latin typeface="Century Gothic"/>
                <a:ea typeface="+mn-ea"/>
                <a:cs typeface="Arial" panose="020B0604020202020204" pitchFamily="34" charset="0"/>
              </a:rPr>
              <a:t>Emprise : 24 m   </a:t>
            </a:r>
            <a:endParaRPr kumimoji="0" lang="fr-FR" sz="1400" b="0" i="0" u="none" strike="noStrike" kern="1200" cap="none" spc="0" normalizeH="0" baseline="30000" noProof="0" dirty="0">
              <a:ln>
                <a:noFill/>
              </a:ln>
              <a:solidFill>
                <a:srgbClr val="404040"/>
              </a:solidFill>
              <a:effectLst/>
              <a:uLnTx/>
              <a:uFillTx/>
              <a:latin typeface="Century Gothic"/>
              <a:ea typeface="+mn-ea"/>
              <a:cs typeface="Arial" panose="020B0604020202020204" pitchFamily="34" charset="0"/>
            </a:endParaRPr>
          </a:p>
          <a:p>
            <a:pPr marL="342900" marR="0" lvl="0" indent="-342900" algn="l" defTabSz="457200" rtl="0" eaLnBrk="1" fontAlgn="base" latinLnBrk="0" hangingPunct="1">
              <a:lnSpc>
                <a:spcPct val="100000"/>
              </a:lnSpc>
              <a:spcBef>
                <a:spcPts val="1000"/>
              </a:spcBef>
              <a:spcAft>
                <a:spcPct val="0"/>
              </a:spcAft>
              <a:buClr>
                <a:srgbClr val="A53010"/>
              </a:buClr>
              <a:buSzTx/>
              <a:buFont typeface="Wingdings" pitchFamily="2" charset="2"/>
              <a:buChar char="§"/>
              <a:tabLst/>
              <a:defRPr/>
            </a:pPr>
            <a:r>
              <a:rPr kumimoji="0" lang="fr-FR" sz="1400" b="0" i="0" u="none" strike="noStrike" kern="1200" cap="none" spc="0" normalizeH="0" baseline="0" noProof="0" dirty="0">
                <a:ln>
                  <a:noFill/>
                </a:ln>
                <a:solidFill>
                  <a:srgbClr val="404040"/>
                </a:solidFill>
                <a:effectLst/>
                <a:uLnTx/>
                <a:uFillTx/>
                <a:latin typeface="Century Gothic"/>
                <a:ea typeface="+mn-ea"/>
                <a:cs typeface="Arial" panose="020B0604020202020204" pitchFamily="34" charset="0"/>
              </a:rPr>
              <a:t>Longueur : 720 ml</a:t>
            </a:r>
          </a:p>
          <a:p>
            <a:pPr marL="342900" marR="0" lvl="0" indent="-342900" algn="l" defTabSz="457200" rtl="0" eaLnBrk="1" fontAlgn="base" latinLnBrk="0" hangingPunct="1">
              <a:lnSpc>
                <a:spcPct val="100000"/>
              </a:lnSpc>
              <a:spcBef>
                <a:spcPts val="1000"/>
              </a:spcBef>
              <a:spcAft>
                <a:spcPct val="0"/>
              </a:spcAft>
              <a:buClr>
                <a:srgbClr val="A53010"/>
              </a:buClr>
              <a:buSzTx/>
              <a:buFont typeface="Wingdings" pitchFamily="2" charset="2"/>
              <a:buChar char="§"/>
              <a:tabLst/>
              <a:defRPr/>
            </a:pPr>
            <a:r>
              <a:rPr kumimoji="0" lang="fr-FR" sz="1400" b="0" i="0" u="none" strike="noStrike" kern="1200" cap="none" spc="0" normalizeH="0" baseline="0" noProof="0" dirty="0">
                <a:ln>
                  <a:noFill/>
                </a:ln>
                <a:solidFill>
                  <a:srgbClr val="404040"/>
                </a:solidFill>
                <a:effectLst/>
                <a:uLnTx/>
                <a:uFillTx/>
                <a:latin typeface="Century Gothic"/>
                <a:ea typeface="+mn-ea"/>
                <a:cs typeface="Arial" panose="020B0604020202020204" pitchFamily="34" charset="0"/>
              </a:rPr>
              <a:t>Largeur chaussée : 2 x 3.50 m</a:t>
            </a:r>
          </a:p>
          <a:p>
            <a:pPr marL="342900" marR="0" lvl="0" indent="-342900" algn="l" defTabSz="457200" rtl="0" eaLnBrk="1" fontAlgn="base" latinLnBrk="0" hangingPunct="1">
              <a:lnSpc>
                <a:spcPct val="100000"/>
              </a:lnSpc>
              <a:spcBef>
                <a:spcPts val="1000"/>
              </a:spcBef>
              <a:spcAft>
                <a:spcPct val="0"/>
              </a:spcAft>
              <a:buClr>
                <a:srgbClr val="A53010"/>
              </a:buClr>
              <a:buSzTx/>
              <a:buFont typeface="Wingdings" pitchFamily="2" charset="2"/>
              <a:buChar char="§"/>
              <a:tabLst/>
              <a:defRPr/>
            </a:pPr>
            <a:endParaRPr kumimoji="0" lang="fr-FR" sz="1400" b="0" i="0" u="none" strike="noStrike" kern="1200" cap="none" spc="0" normalizeH="0" baseline="0" noProof="0" dirty="0">
              <a:ln>
                <a:noFill/>
              </a:ln>
              <a:solidFill>
                <a:srgbClr val="404040"/>
              </a:solidFill>
              <a:effectLst/>
              <a:uLnTx/>
              <a:uFillTx/>
              <a:latin typeface="Century Gothic"/>
              <a:ea typeface="+mn-ea"/>
              <a:cs typeface="Arial" panose="020B0604020202020204" pitchFamily="34" charset="0"/>
            </a:endParaRPr>
          </a:p>
          <a:p>
            <a:pPr marL="342900" marR="0" lvl="0" indent="-342900" algn="l" defTabSz="457200" rtl="0" eaLnBrk="1" fontAlgn="base" latinLnBrk="0" hangingPunct="1">
              <a:lnSpc>
                <a:spcPct val="100000"/>
              </a:lnSpc>
              <a:spcBef>
                <a:spcPts val="1000"/>
              </a:spcBef>
              <a:spcAft>
                <a:spcPct val="0"/>
              </a:spcAft>
              <a:buClr>
                <a:srgbClr val="A53010"/>
              </a:buClr>
              <a:buSzTx/>
              <a:buFont typeface="Wingdings" pitchFamily="2" charset="2"/>
              <a:buChar char="§"/>
              <a:tabLst/>
              <a:defRPr/>
            </a:pPr>
            <a:endParaRPr kumimoji="0" lang="fr-FR" sz="1400" b="0" i="0" u="none" strike="noStrike" kern="1200" cap="none" spc="0" normalizeH="0" baseline="0" noProof="0" dirty="0">
              <a:ln>
                <a:noFill/>
              </a:ln>
              <a:solidFill>
                <a:srgbClr val="404040"/>
              </a:solidFill>
              <a:effectLst/>
              <a:uLnTx/>
              <a:uFillTx/>
              <a:latin typeface="Century Gothic"/>
              <a:ea typeface="+mn-ea"/>
              <a:cs typeface="Arial" panose="020B0604020202020204" pitchFamily="34" charset="0"/>
            </a:endParaRPr>
          </a:p>
          <a:p>
            <a:pPr marL="342900" marR="0" lvl="0" indent="-342900" algn="l" defTabSz="457200" rtl="0" eaLnBrk="1" fontAlgn="base" latinLnBrk="0" hangingPunct="1">
              <a:lnSpc>
                <a:spcPct val="100000"/>
              </a:lnSpc>
              <a:spcBef>
                <a:spcPts val="1000"/>
              </a:spcBef>
              <a:spcAft>
                <a:spcPct val="0"/>
              </a:spcAft>
              <a:buClr>
                <a:srgbClr val="A53010"/>
              </a:buClr>
              <a:buSzTx/>
              <a:buFont typeface="Wingdings" pitchFamily="2" charset="2"/>
              <a:buChar char="§"/>
              <a:tabLst/>
              <a:defRPr/>
            </a:pPr>
            <a:endParaRPr kumimoji="0" lang="fr-FR" sz="1400" b="0" i="0" u="none" strike="noStrike" kern="1200" cap="none" spc="0" normalizeH="0" baseline="0" noProof="0" dirty="0">
              <a:ln>
                <a:noFill/>
              </a:ln>
              <a:solidFill>
                <a:srgbClr val="404040"/>
              </a:solidFill>
              <a:effectLst/>
              <a:uLnTx/>
              <a:uFillTx/>
              <a:latin typeface="Century Gothic"/>
              <a:ea typeface="+mn-ea"/>
              <a:cs typeface="Arial" panose="020B0604020202020204" pitchFamily="34" charset="0"/>
            </a:endParaRPr>
          </a:p>
          <a:p>
            <a:pPr marL="342900" marR="0" lvl="0" indent="-342900" algn="l" defTabSz="457200" rtl="0" eaLnBrk="1" fontAlgn="base" latinLnBrk="0" hangingPunct="1">
              <a:lnSpc>
                <a:spcPct val="100000"/>
              </a:lnSpc>
              <a:spcBef>
                <a:spcPts val="1000"/>
              </a:spcBef>
              <a:spcAft>
                <a:spcPct val="0"/>
              </a:spcAft>
              <a:buClr>
                <a:srgbClr val="A53010"/>
              </a:buClr>
              <a:buSzTx/>
              <a:buFont typeface="Wingdings 3" pitchFamily="18" charset="2"/>
              <a:buChar char=""/>
              <a:tabLst/>
              <a:defRPr/>
            </a:pPr>
            <a:endParaRPr kumimoji="0" lang="fr-FR" sz="1400" b="0" i="0" u="none" strike="noStrike" kern="1200" cap="none" spc="0" normalizeH="0" baseline="0" noProof="0" dirty="0">
              <a:ln>
                <a:noFill/>
              </a:ln>
              <a:solidFill>
                <a:srgbClr val="404040"/>
              </a:solidFill>
              <a:effectLst/>
              <a:uLnTx/>
              <a:uFillTx/>
              <a:latin typeface="Century Gothic"/>
              <a:ea typeface="+mn-ea"/>
              <a:cs typeface="Arial" panose="020B0604020202020204" pitchFamily="34" charset="0"/>
            </a:endParaRPr>
          </a:p>
          <a:p>
            <a:pPr marL="342900" marR="0" lvl="0" indent="-342900" algn="l" defTabSz="457200" rtl="0" eaLnBrk="1" fontAlgn="base" latinLnBrk="0" hangingPunct="1">
              <a:lnSpc>
                <a:spcPct val="100000"/>
              </a:lnSpc>
              <a:spcBef>
                <a:spcPts val="1000"/>
              </a:spcBef>
              <a:spcAft>
                <a:spcPct val="0"/>
              </a:spcAft>
              <a:buClr>
                <a:srgbClr val="A53010"/>
              </a:buClr>
              <a:buSzTx/>
              <a:buFont typeface="Wingdings 3" pitchFamily="18" charset="2"/>
              <a:buChar char=""/>
              <a:tabLst/>
              <a:defRPr/>
            </a:pPr>
            <a:endParaRPr kumimoji="0" lang="fr-FR" sz="1400" b="0" i="0" u="none" strike="noStrike" kern="1200" cap="none" spc="0" normalizeH="0" baseline="0" noProof="0" dirty="0">
              <a:ln>
                <a:noFill/>
              </a:ln>
              <a:solidFill>
                <a:srgbClr val="404040"/>
              </a:solidFill>
              <a:effectLst/>
              <a:uLnTx/>
              <a:uFillTx/>
              <a:latin typeface="Century Gothic"/>
              <a:ea typeface="+mn-ea"/>
              <a:cs typeface="Arial" panose="020B0604020202020204" pitchFamily="34" charset="0"/>
            </a:endParaRPr>
          </a:p>
          <a:p>
            <a:pPr marL="342900" marR="0" lvl="0" indent="-342900" algn="l" defTabSz="457200" rtl="0" eaLnBrk="1" fontAlgn="base" latinLnBrk="0" hangingPunct="1">
              <a:lnSpc>
                <a:spcPct val="100000"/>
              </a:lnSpc>
              <a:spcBef>
                <a:spcPts val="1000"/>
              </a:spcBef>
              <a:spcAft>
                <a:spcPct val="0"/>
              </a:spcAft>
              <a:buClr>
                <a:srgbClr val="A53010"/>
              </a:buClr>
              <a:buSzTx/>
              <a:buFont typeface="Wingdings 3" pitchFamily="18" charset="2"/>
              <a:buNone/>
              <a:tabLst/>
              <a:defRPr/>
            </a:pPr>
            <a:endParaRPr kumimoji="0" lang="fr-FR" sz="1800" b="0" i="0" u="none" strike="noStrike" kern="1200" cap="none" spc="0" normalizeH="0" baseline="0" noProof="0" dirty="0">
              <a:ln>
                <a:noFill/>
              </a:ln>
              <a:solidFill>
                <a:srgbClr val="404040"/>
              </a:solidFill>
              <a:effectLst/>
              <a:uLnTx/>
              <a:uFillTx/>
              <a:latin typeface="Century Gothic"/>
              <a:ea typeface="+mn-ea"/>
              <a:cs typeface="Arial" panose="020B0604020202020204" pitchFamily="34" charset="0"/>
            </a:endParaRP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Sous-titre 6">
            <a:extLst>
              <a:ext uri="{FF2B5EF4-FFF2-40B4-BE49-F238E27FC236}">
                <a16:creationId xmlns:a16="http://schemas.microsoft.com/office/drawing/2014/main" id="{6B9602D0-98D0-4396-852E-EFE78E90F939}"/>
              </a:ext>
            </a:extLst>
          </p:cNvPr>
          <p:cNvSpPr txBox="1">
            <a:spLocks/>
          </p:cNvSpPr>
          <p:nvPr/>
        </p:nvSpPr>
        <p:spPr bwMode="auto">
          <a:xfrm>
            <a:off x="1749425" y="635000"/>
            <a:ext cx="89154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ts val="1000"/>
              </a:spcBef>
              <a:buClr>
                <a:schemeClr val="accent1"/>
              </a:buClr>
              <a:buFont typeface="Wingdings 3" panose="05040102010807070707" pitchFamily="18" charset="2"/>
              <a:buChar char=""/>
              <a:defRPr sz="3200">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marL="0" marR="0" lvl="0" indent="0" algn="l" defTabSz="457200" rtl="0" eaLnBrk="1" fontAlgn="base" latinLnBrk="0" hangingPunct="1">
              <a:lnSpc>
                <a:spcPct val="100000"/>
              </a:lnSpc>
              <a:spcBef>
                <a:spcPts val="1000"/>
              </a:spcBef>
              <a:spcAft>
                <a:spcPct val="0"/>
              </a:spcAft>
              <a:buClr>
                <a:srgbClr val="A53010"/>
              </a:buClr>
              <a:buSzTx/>
              <a:buFont typeface="Wingdings 3" panose="05040102010807070707" pitchFamily="18" charset="2"/>
              <a:buNone/>
              <a:tabLst/>
              <a:defRPr/>
            </a:pPr>
            <a:r>
              <a:rPr kumimoji="0" lang="fr-FR" altLang="fr-FR" sz="2000" b="1" i="0" u="none" strike="noStrike" kern="1200" cap="none" spc="0" normalizeH="0" baseline="0" noProof="0">
                <a:ln>
                  <a:noFill/>
                </a:ln>
                <a:solidFill>
                  <a:srgbClr val="C00000"/>
                </a:solidFill>
                <a:effectLst/>
                <a:uLnTx/>
                <a:uFillTx/>
                <a:latin typeface="Century Gothic" panose="020B0502020202020204" pitchFamily="34" charset="0"/>
                <a:ea typeface="+mn-ea"/>
                <a:cs typeface="Arial" panose="020B0604020202020204" pitchFamily="34" charset="0"/>
              </a:rPr>
              <a:t>EXTENSION DE LA ZI HAD SOUALEM - VOIES D’ACCÈS ET PÉRIPHÉRIQUES</a:t>
            </a:r>
          </a:p>
        </p:txBody>
      </p:sp>
      <p:sp>
        <p:nvSpPr>
          <p:cNvPr id="6" name="Titre 1">
            <a:extLst>
              <a:ext uri="{FF2B5EF4-FFF2-40B4-BE49-F238E27FC236}">
                <a16:creationId xmlns:a16="http://schemas.microsoft.com/office/drawing/2014/main" id="{B52FE058-328B-4020-9691-BE8969918F0B}"/>
              </a:ext>
            </a:extLst>
          </p:cNvPr>
          <p:cNvSpPr txBox="1">
            <a:spLocks/>
          </p:cNvSpPr>
          <p:nvPr/>
        </p:nvSpPr>
        <p:spPr>
          <a:xfrm>
            <a:off x="1158875" y="271463"/>
            <a:ext cx="10355263" cy="415925"/>
          </a:xfrm>
          <a:prstGeom prst="rect">
            <a:avLst/>
          </a:prstGeom>
        </p:spPr>
        <p:txBody>
          <a:bodyPr>
            <a:normAutofit fontScale="97500"/>
          </a:bodyPr>
          <a:lst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marL="0" marR="0" lvl="0" indent="0" algn="ctr" defTabSz="457200" rtl="0" eaLnBrk="1" fontAlgn="auto" latinLnBrk="0" hangingPunct="1">
              <a:lnSpc>
                <a:spcPct val="100000"/>
              </a:lnSpc>
              <a:spcBef>
                <a:spcPct val="0"/>
              </a:spcBef>
              <a:spcAft>
                <a:spcPts val="0"/>
              </a:spcAft>
              <a:buClrTx/>
              <a:buSzTx/>
              <a:buFontTx/>
              <a:buNone/>
              <a:tabLst/>
              <a:defRPr/>
            </a:pPr>
            <a:r>
              <a:rPr kumimoji="0" lang="fr-FR" sz="800" b="1" i="0" u="none" strike="noStrike" kern="1200" cap="none" spc="0" normalizeH="0" baseline="0" noProof="0" dirty="0">
                <a:ln>
                  <a:noFill/>
                </a:ln>
                <a:solidFill>
                  <a:prstClr val="black">
                    <a:lumMod val="85000"/>
                    <a:lumOff val="15000"/>
                  </a:prstClr>
                </a:solidFill>
                <a:effectLst/>
                <a:uLnTx/>
                <a:uFillTx/>
                <a:latin typeface="Century Gothic"/>
                <a:ea typeface="+mj-ea"/>
                <a:cs typeface="+mj-cs"/>
              </a:rPr>
              <a:t>LA MAITRISE D’ŒUVRE DE LA REVITALISATION DES ZONES INDUSTRIELLES DE BOUZNIKA ET HAD SOUALEM ET LEURS EXTENSIONS ET LE DEVELOPPEMENT D’UNE NOUVELLE ZONE INDUSTRIELLE A SAHEL LAKHYAYTA</a:t>
            </a:r>
          </a:p>
        </p:txBody>
      </p:sp>
      <p:pic>
        <p:nvPicPr>
          <p:cNvPr id="54276" name="Image 6">
            <a:extLst>
              <a:ext uri="{FF2B5EF4-FFF2-40B4-BE49-F238E27FC236}">
                <a16:creationId xmlns:a16="http://schemas.microsoft.com/office/drawing/2014/main" id="{CF2EA65A-5759-4D56-AA4D-E1BF79D911CA}"/>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63600" y="234950"/>
            <a:ext cx="411163" cy="452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4277" name="Espace réservé du contenu 10">
            <a:extLst>
              <a:ext uri="{FF2B5EF4-FFF2-40B4-BE49-F238E27FC236}">
                <a16:creationId xmlns:a16="http://schemas.microsoft.com/office/drawing/2014/main" id="{646894F6-8F58-4C50-93A8-98CCFB23ACEF}"/>
              </a:ext>
            </a:extLst>
          </p:cNvPr>
          <p:cNvSpPr>
            <a:spLocks noGrp="1"/>
          </p:cNvSpPr>
          <p:nvPr>
            <p:ph idx="1"/>
          </p:nvPr>
        </p:nvSpPr>
        <p:spPr>
          <a:xfrm>
            <a:off x="430213" y="1917700"/>
            <a:ext cx="4152900" cy="1573213"/>
          </a:xfrm>
          <a:solidFill>
            <a:schemeClr val="bg1"/>
          </a:solidFill>
        </p:spPr>
        <p:txBody>
          <a:bodyPr/>
          <a:lstStyle/>
          <a:p>
            <a:pPr eaLnBrk="1" hangingPunct="1">
              <a:buFont typeface="Wingdings 3" panose="05040102010807070707" pitchFamily="18" charset="2"/>
              <a:buNone/>
            </a:pPr>
            <a:r>
              <a:rPr lang="fr-FR" altLang="fr-FR" sz="1600" u="sng"/>
              <a:t>Structure chaussée</a:t>
            </a:r>
          </a:p>
          <a:p>
            <a:pPr eaLnBrk="1" hangingPunct="1">
              <a:buFont typeface="Wingdings 3" panose="05040102010807070707" pitchFamily="18" charset="2"/>
              <a:buNone/>
            </a:pPr>
            <a:r>
              <a:rPr lang="fr-FR" altLang="fr-FR" sz="1600" b="1"/>
              <a:t> - GNF1 = 30 cm</a:t>
            </a:r>
          </a:p>
          <a:p>
            <a:pPr eaLnBrk="1" hangingPunct="1">
              <a:buFont typeface="Wingdings 3" panose="05040102010807070707" pitchFamily="18" charset="2"/>
              <a:buNone/>
            </a:pPr>
            <a:r>
              <a:rPr lang="fr-FR" altLang="fr-FR" sz="1600" b="1"/>
              <a:t> - GBB    = 10 cm</a:t>
            </a:r>
            <a:endParaRPr lang="fr-FR" altLang="fr-FR" sz="1600" u="sng"/>
          </a:p>
          <a:p>
            <a:pPr eaLnBrk="1" hangingPunct="1">
              <a:buFont typeface="Wingdings 3" panose="05040102010807070707" pitchFamily="18" charset="2"/>
              <a:buNone/>
            </a:pPr>
            <a:r>
              <a:rPr lang="fr-FR" altLang="fr-FR" sz="1600" b="1"/>
              <a:t> - EB       = 6 cm</a:t>
            </a:r>
            <a:endParaRPr lang="fr-FR" altLang="fr-FR" sz="1600" u="sng"/>
          </a:p>
          <a:p>
            <a:pPr eaLnBrk="1" hangingPunct="1">
              <a:buFont typeface="Wingdings 3" panose="05040102010807070707" pitchFamily="18" charset="2"/>
              <a:buNone/>
            </a:pPr>
            <a:endParaRPr lang="fr-FR" altLang="fr-FR" sz="1400" b="1"/>
          </a:p>
          <a:p>
            <a:pPr eaLnBrk="1" hangingPunct="1">
              <a:buFont typeface="Wingdings 3" panose="05040102010807070707" pitchFamily="18" charset="2"/>
              <a:buNone/>
            </a:pPr>
            <a:endParaRPr lang="fr-FR" altLang="fr-FR" sz="1400"/>
          </a:p>
          <a:p>
            <a:pPr eaLnBrk="1" hangingPunct="1">
              <a:buFont typeface="Wingdings 3" panose="05040102010807070707" pitchFamily="18" charset="2"/>
              <a:buNone/>
            </a:pPr>
            <a:endParaRPr lang="fr-FR" altLang="fr-FR" sz="1400"/>
          </a:p>
          <a:p>
            <a:pPr eaLnBrk="1" hangingPunct="1">
              <a:buFont typeface="Wingdings" panose="05000000000000000000" pitchFamily="2" charset="2"/>
              <a:buChar char="§"/>
            </a:pPr>
            <a:endParaRPr lang="fr-FR" altLang="fr-FR" sz="1400"/>
          </a:p>
          <a:p>
            <a:pPr eaLnBrk="1" hangingPunct="1"/>
            <a:endParaRPr lang="fr-FR" altLang="fr-FR" sz="1400"/>
          </a:p>
          <a:p>
            <a:pPr eaLnBrk="1" hangingPunct="1"/>
            <a:endParaRPr lang="fr-FR" altLang="fr-FR" sz="1400"/>
          </a:p>
          <a:p>
            <a:pPr eaLnBrk="1" hangingPunct="1">
              <a:buFont typeface="Wingdings 3" panose="05040102010807070707" pitchFamily="18" charset="2"/>
              <a:buNone/>
            </a:pPr>
            <a:endParaRPr lang="fr-FR" altLang="fr-FR" sz="1800"/>
          </a:p>
        </p:txBody>
      </p:sp>
      <p:sp>
        <p:nvSpPr>
          <p:cNvPr id="54278" name="Espace réservé du numéro de diapositive 1">
            <a:extLst>
              <a:ext uri="{FF2B5EF4-FFF2-40B4-BE49-F238E27FC236}">
                <a16:creationId xmlns:a16="http://schemas.microsoft.com/office/drawing/2014/main" id="{CDE40A22-84E0-4D75-B824-B1B957558363}"/>
              </a:ext>
            </a:extLst>
          </p:cNvPr>
          <p:cNvSpPr>
            <a:spLocks noGrp="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ts val="1000"/>
              </a:spcBef>
              <a:buClr>
                <a:schemeClr val="accent1"/>
              </a:buClr>
              <a:buFont typeface="Wingdings 3" panose="05040102010807070707" pitchFamily="18" charset="2"/>
              <a:buChar char=""/>
              <a:defRPr sz="3200">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marL="0" marR="0" lvl="0" indent="0" algn="r" defTabSz="457200" rtl="0" eaLnBrk="1" fontAlgn="base" latinLnBrk="0" hangingPunct="1">
              <a:lnSpc>
                <a:spcPct val="100000"/>
              </a:lnSpc>
              <a:spcBef>
                <a:spcPct val="0"/>
              </a:spcBef>
              <a:spcAft>
                <a:spcPct val="0"/>
              </a:spcAft>
              <a:buClrTx/>
              <a:buSzTx/>
              <a:buFontTx/>
              <a:buNone/>
              <a:tabLst/>
              <a:defRPr/>
            </a:pPr>
            <a:fld id="{84D580A8-4455-473C-99C6-1CE2E85D65B6}" type="slidenum">
              <a:rPr kumimoji="0" lang="en-US" altLang="fr-FR" sz="2000" b="0" i="0" u="none" strike="noStrike" kern="1200" cap="none" spc="0" normalizeH="0" baseline="0" noProof="0" smtClean="0">
                <a:ln>
                  <a:noFill/>
                </a:ln>
                <a:solidFill>
                  <a:srgbClr val="FEFFFF"/>
                </a:solidFill>
                <a:effectLst/>
                <a:uLnTx/>
                <a:uFillTx/>
                <a:latin typeface="Century Gothic" panose="020B0502020202020204" pitchFamily="34" charset="0"/>
                <a:ea typeface="+mn-ea"/>
                <a:cs typeface="Arial" panose="020B0604020202020204" pitchFamily="34" charset="0"/>
              </a:rPr>
              <a:pPr marL="0" marR="0" lvl="0" indent="0" algn="r" defTabSz="457200" rtl="0" eaLnBrk="1" fontAlgn="base" latinLnBrk="0" hangingPunct="1">
                <a:lnSpc>
                  <a:spcPct val="100000"/>
                </a:lnSpc>
                <a:spcBef>
                  <a:spcPct val="0"/>
                </a:spcBef>
                <a:spcAft>
                  <a:spcPct val="0"/>
                </a:spcAft>
                <a:buClrTx/>
                <a:buSzTx/>
                <a:buFontTx/>
                <a:buNone/>
                <a:tabLst/>
                <a:defRPr/>
              </a:pPr>
              <a:t>34</a:t>
            </a:fld>
            <a:endParaRPr kumimoji="0" lang="en-US" altLang="fr-FR" sz="2000" b="0" i="0" u="none" strike="noStrike" kern="1200" cap="none" spc="0" normalizeH="0" baseline="0" noProof="0">
              <a:ln>
                <a:noFill/>
              </a:ln>
              <a:solidFill>
                <a:srgbClr val="FEFFFF"/>
              </a:solidFill>
              <a:effectLst/>
              <a:uLnTx/>
              <a:uFillTx/>
              <a:latin typeface="Century Gothic" panose="020B0502020202020204" pitchFamily="34" charset="0"/>
              <a:ea typeface="+mn-ea"/>
              <a:cs typeface="Arial" panose="020B0604020202020204" pitchFamily="34" charset="0"/>
            </a:endParaRPr>
          </a:p>
        </p:txBody>
      </p:sp>
      <p:sp>
        <p:nvSpPr>
          <p:cNvPr id="54279" name="Sous-titre 6">
            <a:extLst>
              <a:ext uri="{FF2B5EF4-FFF2-40B4-BE49-F238E27FC236}">
                <a16:creationId xmlns:a16="http://schemas.microsoft.com/office/drawing/2014/main" id="{552BF066-3092-4E50-8A5B-6FA27E29AADC}"/>
              </a:ext>
            </a:extLst>
          </p:cNvPr>
          <p:cNvSpPr txBox="1">
            <a:spLocks/>
          </p:cNvSpPr>
          <p:nvPr/>
        </p:nvSpPr>
        <p:spPr bwMode="auto">
          <a:xfrm>
            <a:off x="1790700" y="1065213"/>
            <a:ext cx="89154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ts val="1000"/>
              </a:spcBef>
              <a:buClr>
                <a:schemeClr val="accent1"/>
              </a:buClr>
              <a:buFont typeface="Wingdings 3" panose="05040102010807070707" pitchFamily="18" charset="2"/>
              <a:buChar char=""/>
              <a:defRPr sz="3200">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marL="0" marR="0" lvl="0" indent="0" algn="l" defTabSz="457200" rtl="0" eaLnBrk="1" fontAlgn="base" latinLnBrk="0" hangingPunct="1">
              <a:lnSpc>
                <a:spcPct val="100000"/>
              </a:lnSpc>
              <a:spcBef>
                <a:spcPts val="1000"/>
              </a:spcBef>
              <a:spcAft>
                <a:spcPct val="0"/>
              </a:spcAft>
              <a:buClr>
                <a:srgbClr val="A53010"/>
              </a:buClr>
              <a:buSzTx/>
              <a:buFont typeface="Wingdings 3" panose="05040102010807070707" pitchFamily="18" charset="2"/>
              <a:buNone/>
              <a:tabLst/>
              <a:defRPr/>
            </a:pPr>
            <a:r>
              <a:rPr kumimoji="0" lang="fr-FR" altLang="fr-FR" sz="1800" b="1" i="0" u="none" strike="noStrike" kern="1200" cap="none" spc="0" normalizeH="0" baseline="0" noProof="0">
                <a:ln>
                  <a:noFill/>
                </a:ln>
                <a:solidFill>
                  <a:srgbClr val="00B050"/>
                </a:solidFill>
                <a:effectLst/>
                <a:uLnTx/>
                <a:uFillTx/>
                <a:latin typeface="Century Gothic" panose="020B0502020202020204" pitchFamily="34" charset="0"/>
                <a:ea typeface="+mn-ea"/>
                <a:cs typeface="Arial" panose="020B0604020202020204" pitchFamily="34" charset="0"/>
              </a:rPr>
              <a:t>b/ VOIES CENTRALE ET  PERIPHERIQUES</a:t>
            </a:r>
          </a:p>
        </p:txBody>
      </p:sp>
      <p:sp>
        <p:nvSpPr>
          <p:cNvPr id="54280" name="Rectangle 10">
            <a:extLst>
              <a:ext uri="{FF2B5EF4-FFF2-40B4-BE49-F238E27FC236}">
                <a16:creationId xmlns:a16="http://schemas.microsoft.com/office/drawing/2014/main" id="{FC6C2D93-6A9D-4473-91B2-DAC7E07BA75F}"/>
              </a:ext>
            </a:extLst>
          </p:cNvPr>
          <p:cNvSpPr>
            <a:spLocks noChangeArrowheads="1"/>
          </p:cNvSpPr>
          <p:nvPr/>
        </p:nvSpPr>
        <p:spPr bwMode="auto">
          <a:xfrm>
            <a:off x="415925" y="3549650"/>
            <a:ext cx="11609388" cy="3683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ts val="1000"/>
              </a:spcBef>
              <a:buClr>
                <a:schemeClr val="accent1"/>
              </a:buClr>
              <a:buFont typeface="Wingdings 3" panose="05040102010807070707" pitchFamily="18" charset="2"/>
              <a:buChar char=""/>
              <a:defRPr sz="3200">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marL="0" marR="0" lvl="0" indent="0" algn="l" defTabSz="457200" rtl="0" eaLnBrk="1" fontAlgn="base" latinLnBrk="0" hangingPunct="1">
              <a:lnSpc>
                <a:spcPct val="100000"/>
              </a:lnSpc>
              <a:spcBef>
                <a:spcPct val="0"/>
              </a:spcBef>
              <a:spcAft>
                <a:spcPct val="0"/>
              </a:spcAft>
              <a:buClrTx/>
              <a:buSzTx/>
              <a:buFontTx/>
              <a:buNone/>
              <a:tabLst/>
              <a:defRPr/>
            </a:pPr>
            <a:r>
              <a:rPr kumimoji="0" lang="fr-FR" altLang="fr-FR" sz="1800" b="0" i="0" u="none" strike="noStrike" kern="1200" cap="none" spc="0" normalizeH="0" baseline="0" noProof="0">
                <a:ln>
                  <a:noFill/>
                </a:ln>
                <a:solidFill>
                  <a:srgbClr val="FF0000"/>
                </a:solidFill>
                <a:effectLst/>
                <a:uLnTx/>
                <a:uFillTx/>
                <a:latin typeface="Arial" panose="020B0604020202020204" pitchFamily="34" charset="0"/>
                <a:ea typeface="+mn-ea"/>
                <a:cs typeface="Arial" panose="020B0604020202020204" pitchFamily="34" charset="0"/>
              </a:rPr>
              <a:t>                                                                          </a:t>
            </a:r>
            <a:r>
              <a:rPr kumimoji="0" lang="fr-FR" altLang="fr-FR" sz="1800" b="0" i="0" u="sng" strike="noStrike" kern="1200" cap="none" spc="0" normalizeH="0" baseline="0" noProof="0">
                <a:ln>
                  <a:noFill/>
                </a:ln>
                <a:solidFill>
                  <a:srgbClr val="FF0000"/>
                </a:solidFill>
                <a:effectLst/>
                <a:uLnTx/>
                <a:uFillTx/>
                <a:latin typeface="Arial" panose="020B0604020202020204" pitchFamily="34" charset="0"/>
                <a:ea typeface="+mn-ea"/>
                <a:cs typeface="Arial" panose="020B0604020202020204" pitchFamily="34" charset="0"/>
              </a:rPr>
              <a:t>Profil en travers type</a:t>
            </a:r>
          </a:p>
        </p:txBody>
      </p:sp>
      <p:sp>
        <p:nvSpPr>
          <p:cNvPr id="12" name="Espace réservé du contenu 10">
            <a:extLst>
              <a:ext uri="{FF2B5EF4-FFF2-40B4-BE49-F238E27FC236}">
                <a16:creationId xmlns:a16="http://schemas.microsoft.com/office/drawing/2014/main" id="{5A04F256-60AA-4E74-BCEA-6265E7EE304C}"/>
              </a:ext>
            </a:extLst>
          </p:cNvPr>
          <p:cNvSpPr txBox="1">
            <a:spLocks/>
          </p:cNvSpPr>
          <p:nvPr/>
        </p:nvSpPr>
        <p:spPr bwMode="auto">
          <a:xfrm>
            <a:off x="6427788" y="1925638"/>
            <a:ext cx="5597525" cy="1593850"/>
          </a:xfrm>
          <a:prstGeom prst="rect">
            <a:avLst/>
          </a:prstGeom>
          <a:solidFill>
            <a:schemeClr val="bg1"/>
          </a:solidFill>
          <a:ln w="9525">
            <a:noFill/>
            <a:miter lim="800000"/>
            <a:headEnd/>
            <a:tailEnd/>
          </a:ln>
        </p:spPr>
        <p:txBody>
          <a:bodyPr/>
          <a:lstStyle/>
          <a:p>
            <a:pPr marL="342900" marR="0" lvl="0" indent="-342900" algn="l" defTabSz="457200" rtl="0" eaLnBrk="1" fontAlgn="base" latinLnBrk="0" hangingPunct="1">
              <a:lnSpc>
                <a:spcPct val="100000"/>
              </a:lnSpc>
              <a:spcBef>
                <a:spcPts val="1000"/>
              </a:spcBef>
              <a:spcAft>
                <a:spcPct val="0"/>
              </a:spcAft>
              <a:buClr>
                <a:srgbClr val="A53010"/>
              </a:buClr>
              <a:buSzTx/>
              <a:buFont typeface="Wingdings 3" pitchFamily="18" charset="2"/>
              <a:buNone/>
              <a:tabLst/>
              <a:defRPr/>
            </a:pPr>
            <a:r>
              <a:rPr kumimoji="0" lang="fr-FR" sz="1600" b="0" i="0" u="sng" strike="noStrike" kern="1200" cap="none" spc="0" normalizeH="0" baseline="0" noProof="0" dirty="0">
                <a:ln>
                  <a:noFill/>
                </a:ln>
                <a:solidFill>
                  <a:srgbClr val="404040"/>
                </a:solidFill>
                <a:effectLst/>
                <a:uLnTx/>
                <a:uFillTx/>
                <a:latin typeface="Century Gothic"/>
                <a:ea typeface="+mn-ea"/>
                <a:cs typeface="Arial" panose="020B0604020202020204" pitchFamily="34" charset="0"/>
              </a:rPr>
              <a:t>Structure  trottoir                                                        </a:t>
            </a:r>
          </a:p>
          <a:p>
            <a:pPr marL="342900" marR="0" lvl="0" indent="-342900" algn="l" defTabSz="457200" rtl="0" eaLnBrk="1" fontAlgn="base" latinLnBrk="0" hangingPunct="1">
              <a:lnSpc>
                <a:spcPct val="100000"/>
              </a:lnSpc>
              <a:spcBef>
                <a:spcPts val="1000"/>
              </a:spcBef>
              <a:spcAft>
                <a:spcPct val="0"/>
              </a:spcAft>
              <a:buClr>
                <a:srgbClr val="A53010"/>
              </a:buClr>
              <a:buSzTx/>
              <a:buFont typeface="Wingdings 3" pitchFamily="18" charset="2"/>
              <a:buNone/>
              <a:tabLst/>
              <a:defRPr/>
            </a:pPr>
            <a:r>
              <a:rPr kumimoji="0" lang="fr-FR" sz="1600" b="1" i="0" u="none" strike="noStrike" kern="1200" cap="none" spc="0" normalizeH="0" baseline="0" noProof="0" dirty="0">
                <a:ln>
                  <a:noFill/>
                </a:ln>
                <a:solidFill>
                  <a:srgbClr val="404040"/>
                </a:solidFill>
                <a:effectLst/>
                <a:uLnTx/>
                <a:uFillTx/>
                <a:latin typeface="Century Gothic"/>
                <a:ea typeface="+mn-ea"/>
                <a:cs typeface="Arial" panose="020B0604020202020204" pitchFamily="34" charset="0"/>
              </a:rPr>
              <a:t>- GNA   = 15 cm</a:t>
            </a:r>
          </a:p>
          <a:p>
            <a:pPr marL="342900" marR="0" lvl="0" indent="-342900" algn="l" defTabSz="457200" rtl="0" eaLnBrk="1" fontAlgn="base" latinLnBrk="0" hangingPunct="1">
              <a:lnSpc>
                <a:spcPct val="100000"/>
              </a:lnSpc>
              <a:spcBef>
                <a:spcPts val="1000"/>
              </a:spcBef>
              <a:spcAft>
                <a:spcPct val="0"/>
              </a:spcAft>
              <a:buClr>
                <a:srgbClr val="A53010"/>
              </a:buClr>
              <a:buSzTx/>
              <a:buFont typeface="Wingdings 3" pitchFamily="18" charset="2"/>
              <a:buNone/>
              <a:tabLst/>
              <a:defRPr/>
            </a:pPr>
            <a:r>
              <a:rPr kumimoji="0" lang="fr-FR" sz="1600" b="1" i="0" u="none" strike="noStrike" kern="1200" cap="none" spc="0" normalizeH="0" baseline="0" noProof="0" dirty="0">
                <a:ln>
                  <a:noFill/>
                </a:ln>
                <a:solidFill>
                  <a:srgbClr val="404040"/>
                </a:solidFill>
                <a:effectLst/>
                <a:uLnTx/>
                <a:uFillTx/>
                <a:latin typeface="Century Gothic"/>
                <a:ea typeface="+mn-ea"/>
                <a:cs typeface="Arial" panose="020B0604020202020204" pitchFamily="34" charset="0"/>
              </a:rPr>
              <a:t>- béton = 10 cm</a:t>
            </a:r>
          </a:p>
          <a:p>
            <a:pPr marL="342900" marR="0" lvl="0" indent="-342900" algn="l" defTabSz="457200" rtl="0" eaLnBrk="1" fontAlgn="base" latinLnBrk="0" hangingPunct="1">
              <a:lnSpc>
                <a:spcPct val="100000"/>
              </a:lnSpc>
              <a:spcBef>
                <a:spcPts val="1000"/>
              </a:spcBef>
              <a:spcAft>
                <a:spcPct val="0"/>
              </a:spcAft>
              <a:buClr>
                <a:srgbClr val="A53010"/>
              </a:buClr>
              <a:buSzTx/>
              <a:buFont typeface="Wingdings 3" pitchFamily="18" charset="2"/>
              <a:buNone/>
              <a:tabLst/>
              <a:defRPr/>
            </a:pPr>
            <a:endParaRPr kumimoji="0" lang="fr-FR" sz="1400" b="1" i="0" u="none" strike="noStrike" kern="1200" cap="none" spc="0" normalizeH="0" baseline="0" noProof="0" dirty="0">
              <a:ln>
                <a:noFill/>
              </a:ln>
              <a:solidFill>
                <a:srgbClr val="404040"/>
              </a:solidFill>
              <a:effectLst/>
              <a:uLnTx/>
              <a:uFillTx/>
              <a:latin typeface="Century Gothic"/>
              <a:ea typeface="+mn-ea"/>
              <a:cs typeface="Arial" panose="020B0604020202020204" pitchFamily="34" charset="0"/>
            </a:endParaRPr>
          </a:p>
          <a:p>
            <a:pPr marL="342900" marR="0" lvl="0" indent="-342900" algn="l" defTabSz="457200" rtl="0" eaLnBrk="1" fontAlgn="base" latinLnBrk="0" hangingPunct="1">
              <a:lnSpc>
                <a:spcPct val="100000"/>
              </a:lnSpc>
              <a:spcBef>
                <a:spcPts val="1000"/>
              </a:spcBef>
              <a:spcAft>
                <a:spcPct val="0"/>
              </a:spcAft>
              <a:buClr>
                <a:srgbClr val="A53010"/>
              </a:buClr>
              <a:buSzTx/>
              <a:buFont typeface="Wingdings 3" pitchFamily="18" charset="2"/>
              <a:buNone/>
              <a:tabLst/>
              <a:defRPr/>
            </a:pPr>
            <a:endParaRPr kumimoji="0" lang="fr-FR" sz="1400" b="0" i="0" u="none" strike="noStrike" kern="1200" cap="none" spc="0" normalizeH="0" baseline="0" noProof="0" dirty="0">
              <a:ln>
                <a:noFill/>
              </a:ln>
              <a:solidFill>
                <a:srgbClr val="404040"/>
              </a:solidFill>
              <a:effectLst/>
              <a:uLnTx/>
              <a:uFillTx/>
              <a:latin typeface="Century Gothic"/>
              <a:ea typeface="+mn-ea"/>
              <a:cs typeface="Arial" panose="020B0604020202020204" pitchFamily="34" charset="0"/>
            </a:endParaRPr>
          </a:p>
          <a:p>
            <a:pPr marL="342900" marR="0" lvl="0" indent="-342900" algn="l" defTabSz="457200" rtl="0" eaLnBrk="1" fontAlgn="base" latinLnBrk="0" hangingPunct="1">
              <a:lnSpc>
                <a:spcPct val="100000"/>
              </a:lnSpc>
              <a:spcBef>
                <a:spcPts val="1000"/>
              </a:spcBef>
              <a:spcAft>
                <a:spcPct val="0"/>
              </a:spcAft>
              <a:buClr>
                <a:srgbClr val="A53010"/>
              </a:buClr>
              <a:buSzTx/>
              <a:buFont typeface="Wingdings 3" pitchFamily="18" charset="2"/>
              <a:buNone/>
              <a:tabLst/>
              <a:defRPr/>
            </a:pPr>
            <a:endParaRPr kumimoji="0" lang="fr-FR" sz="1400" b="0" i="0" u="none" strike="noStrike" kern="1200" cap="none" spc="0" normalizeH="0" baseline="0" noProof="0" dirty="0">
              <a:ln>
                <a:noFill/>
              </a:ln>
              <a:solidFill>
                <a:srgbClr val="404040"/>
              </a:solidFill>
              <a:effectLst/>
              <a:uLnTx/>
              <a:uFillTx/>
              <a:latin typeface="Century Gothic"/>
              <a:ea typeface="+mn-ea"/>
              <a:cs typeface="Arial" panose="020B0604020202020204" pitchFamily="34" charset="0"/>
            </a:endParaRPr>
          </a:p>
          <a:p>
            <a:pPr marL="342900" marR="0" lvl="0" indent="-342900" algn="l" defTabSz="457200" rtl="0" eaLnBrk="1" fontAlgn="base" latinLnBrk="0" hangingPunct="1">
              <a:lnSpc>
                <a:spcPct val="100000"/>
              </a:lnSpc>
              <a:spcBef>
                <a:spcPts val="1000"/>
              </a:spcBef>
              <a:spcAft>
                <a:spcPct val="0"/>
              </a:spcAft>
              <a:buClr>
                <a:srgbClr val="A53010"/>
              </a:buClr>
              <a:buSzTx/>
              <a:buFont typeface="Wingdings" pitchFamily="2" charset="2"/>
              <a:buChar char="§"/>
              <a:tabLst/>
              <a:defRPr/>
            </a:pPr>
            <a:endParaRPr kumimoji="0" lang="fr-FR" sz="1400" b="0" i="0" u="none" strike="noStrike" kern="1200" cap="none" spc="0" normalizeH="0" baseline="0" noProof="0" dirty="0">
              <a:ln>
                <a:noFill/>
              </a:ln>
              <a:solidFill>
                <a:srgbClr val="404040"/>
              </a:solidFill>
              <a:effectLst/>
              <a:uLnTx/>
              <a:uFillTx/>
              <a:latin typeface="Century Gothic"/>
              <a:ea typeface="+mn-ea"/>
              <a:cs typeface="Arial" panose="020B0604020202020204" pitchFamily="34" charset="0"/>
            </a:endParaRPr>
          </a:p>
          <a:p>
            <a:pPr marL="342900" marR="0" lvl="0" indent="-342900" algn="l" defTabSz="457200" rtl="0" eaLnBrk="1" fontAlgn="base" latinLnBrk="0" hangingPunct="1">
              <a:lnSpc>
                <a:spcPct val="100000"/>
              </a:lnSpc>
              <a:spcBef>
                <a:spcPts val="1000"/>
              </a:spcBef>
              <a:spcAft>
                <a:spcPct val="0"/>
              </a:spcAft>
              <a:buClr>
                <a:srgbClr val="A53010"/>
              </a:buClr>
              <a:buSzTx/>
              <a:buFont typeface="Wingdings 3" pitchFamily="18" charset="2"/>
              <a:buChar char=""/>
              <a:tabLst/>
              <a:defRPr/>
            </a:pPr>
            <a:endParaRPr kumimoji="0" lang="fr-FR" sz="1400" b="0" i="0" u="none" strike="noStrike" kern="1200" cap="none" spc="0" normalizeH="0" baseline="0" noProof="0" dirty="0">
              <a:ln>
                <a:noFill/>
              </a:ln>
              <a:solidFill>
                <a:srgbClr val="404040"/>
              </a:solidFill>
              <a:effectLst/>
              <a:uLnTx/>
              <a:uFillTx/>
              <a:latin typeface="Century Gothic"/>
              <a:ea typeface="+mn-ea"/>
              <a:cs typeface="Arial" panose="020B0604020202020204" pitchFamily="34" charset="0"/>
            </a:endParaRPr>
          </a:p>
          <a:p>
            <a:pPr marL="342900" marR="0" lvl="0" indent="-342900" algn="l" defTabSz="457200" rtl="0" eaLnBrk="1" fontAlgn="base" latinLnBrk="0" hangingPunct="1">
              <a:lnSpc>
                <a:spcPct val="100000"/>
              </a:lnSpc>
              <a:spcBef>
                <a:spcPts val="1000"/>
              </a:spcBef>
              <a:spcAft>
                <a:spcPct val="0"/>
              </a:spcAft>
              <a:buClr>
                <a:srgbClr val="A53010"/>
              </a:buClr>
              <a:buSzTx/>
              <a:buFont typeface="Wingdings 3" pitchFamily="18" charset="2"/>
              <a:buChar char=""/>
              <a:tabLst/>
              <a:defRPr/>
            </a:pPr>
            <a:endParaRPr kumimoji="0" lang="fr-FR" sz="1400" b="0" i="0" u="none" strike="noStrike" kern="1200" cap="none" spc="0" normalizeH="0" baseline="0" noProof="0" dirty="0">
              <a:ln>
                <a:noFill/>
              </a:ln>
              <a:solidFill>
                <a:srgbClr val="404040"/>
              </a:solidFill>
              <a:effectLst/>
              <a:uLnTx/>
              <a:uFillTx/>
              <a:latin typeface="Century Gothic"/>
              <a:ea typeface="+mn-ea"/>
              <a:cs typeface="Arial" panose="020B0604020202020204" pitchFamily="34" charset="0"/>
            </a:endParaRPr>
          </a:p>
          <a:p>
            <a:pPr marL="342900" marR="0" lvl="0" indent="-342900" algn="l" defTabSz="457200" rtl="0" eaLnBrk="1" fontAlgn="base" latinLnBrk="0" hangingPunct="1">
              <a:lnSpc>
                <a:spcPct val="100000"/>
              </a:lnSpc>
              <a:spcBef>
                <a:spcPts val="1000"/>
              </a:spcBef>
              <a:spcAft>
                <a:spcPct val="0"/>
              </a:spcAft>
              <a:buClr>
                <a:srgbClr val="A53010"/>
              </a:buClr>
              <a:buSzTx/>
              <a:buFont typeface="Wingdings 3" pitchFamily="18" charset="2"/>
              <a:buNone/>
              <a:tabLst/>
              <a:defRPr/>
            </a:pPr>
            <a:endParaRPr kumimoji="0" lang="fr-FR" sz="1800" b="0" i="0" u="none" strike="noStrike" kern="1200" cap="none" spc="0" normalizeH="0" baseline="0" noProof="0" dirty="0">
              <a:ln>
                <a:noFill/>
              </a:ln>
              <a:solidFill>
                <a:srgbClr val="404040"/>
              </a:solidFill>
              <a:effectLst/>
              <a:uLnTx/>
              <a:uFillTx/>
              <a:latin typeface="Century Gothic"/>
              <a:ea typeface="+mn-ea"/>
              <a:cs typeface="Arial" panose="020B0604020202020204" pitchFamily="34" charset="0"/>
            </a:endParaRPr>
          </a:p>
        </p:txBody>
      </p:sp>
      <p:sp>
        <p:nvSpPr>
          <p:cNvPr id="13" name="Espace réservé du contenu 10">
            <a:extLst>
              <a:ext uri="{FF2B5EF4-FFF2-40B4-BE49-F238E27FC236}">
                <a16:creationId xmlns:a16="http://schemas.microsoft.com/office/drawing/2014/main" id="{14B82C58-699A-4713-8CF3-B5A779B48DFB}"/>
              </a:ext>
            </a:extLst>
          </p:cNvPr>
          <p:cNvSpPr txBox="1">
            <a:spLocks/>
          </p:cNvSpPr>
          <p:nvPr/>
        </p:nvSpPr>
        <p:spPr bwMode="auto">
          <a:xfrm>
            <a:off x="471488" y="1460500"/>
            <a:ext cx="11553825" cy="395288"/>
          </a:xfrm>
          <a:prstGeom prst="rect">
            <a:avLst/>
          </a:prstGeom>
          <a:solidFill>
            <a:schemeClr val="bg1"/>
          </a:solidFill>
          <a:ln w="9525">
            <a:noFill/>
            <a:miter lim="800000"/>
            <a:headEnd/>
            <a:tailEnd/>
          </a:ln>
        </p:spPr>
        <p:txBody>
          <a:bodyPr/>
          <a:lstStyle/>
          <a:p>
            <a:pPr marL="342900" marR="0" lvl="0" indent="-342900" algn="l" defTabSz="457200" rtl="0" eaLnBrk="1" fontAlgn="base" latinLnBrk="0" hangingPunct="1">
              <a:lnSpc>
                <a:spcPct val="100000"/>
              </a:lnSpc>
              <a:spcBef>
                <a:spcPts val="1000"/>
              </a:spcBef>
              <a:spcAft>
                <a:spcPct val="0"/>
              </a:spcAft>
              <a:buClr>
                <a:srgbClr val="A53010"/>
              </a:buClr>
              <a:buSzTx/>
              <a:buFont typeface="Wingdings 3" pitchFamily="18" charset="2"/>
              <a:buChar char=""/>
              <a:tabLst/>
              <a:defRPr/>
            </a:pPr>
            <a:r>
              <a:rPr kumimoji="0" lang="fr-FR" sz="1600" b="1" i="0" u="none" strike="noStrike" kern="1200" cap="none" spc="0" normalizeH="0" baseline="0" noProof="0" dirty="0">
                <a:ln>
                  <a:noFill/>
                </a:ln>
                <a:solidFill>
                  <a:srgbClr val="404040"/>
                </a:solidFill>
                <a:effectLst/>
                <a:uLnTx/>
                <a:uFillTx/>
                <a:latin typeface="Arial" charset="0"/>
                <a:ea typeface="+mn-ea"/>
                <a:cs typeface="Arial" charset="0"/>
              </a:rPr>
              <a:t>Voie Sud 1</a:t>
            </a:r>
          </a:p>
          <a:p>
            <a:pPr marL="342900" marR="0" lvl="0" indent="-342900" algn="l" defTabSz="457200" rtl="0" eaLnBrk="1" fontAlgn="base" latinLnBrk="0" hangingPunct="1">
              <a:lnSpc>
                <a:spcPct val="100000"/>
              </a:lnSpc>
              <a:spcBef>
                <a:spcPts val="1000"/>
              </a:spcBef>
              <a:spcAft>
                <a:spcPct val="0"/>
              </a:spcAft>
              <a:buClr>
                <a:srgbClr val="A53010"/>
              </a:buClr>
              <a:buSzTx/>
              <a:buFont typeface="Wingdings 3" pitchFamily="18" charset="2"/>
              <a:buNone/>
              <a:tabLst/>
              <a:defRPr/>
            </a:pPr>
            <a:endParaRPr kumimoji="0" lang="fr-FR" sz="1400" b="1" i="0" u="none" strike="noStrike" kern="1200" cap="none" spc="0" normalizeH="0" baseline="0" noProof="0" dirty="0">
              <a:ln>
                <a:noFill/>
              </a:ln>
              <a:solidFill>
                <a:srgbClr val="404040"/>
              </a:solidFill>
              <a:effectLst/>
              <a:uLnTx/>
              <a:uFillTx/>
              <a:latin typeface="Century Gothic"/>
              <a:ea typeface="+mn-ea"/>
              <a:cs typeface="Arial" panose="020B0604020202020204" pitchFamily="34" charset="0"/>
            </a:endParaRPr>
          </a:p>
          <a:p>
            <a:pPr marL="342900" marR="0" lvl="0" indent="-342900" algn="l" defTabSz="457200" rtl="0" eaLnBrk="1" fontAlgn="base" latinLnBrk="0" hangingPunct="1">
              <a:lnSpc>
                <a:spcPct val="100000"/>
              </a:lnSpc>
              <a:spcBef>
                <a:spcPts val="1000"/>
              </a:spcBef>
              <a:spcAft>
                <a:spcPct val="0"/>
              </a:spcAft>
              <a:buClr>
                <a:srgbClr val="A53010"/>
              </a:buClr>
              <a:buSzTx/>
              <a:buFont typeface="Wingdings 3" pitchFamily="18" charset="2"/>
              <a:buNone/>
              <a:tabLst/>
              <a:defRPr/>
            </a:pPr>
            <a:endParaRPr kumimoji="0" lang="fr-FR" sz="1400" b="0" i="0" u="none" strike="noStrike" kern="1200" cap="none" spc="0" normalizeH="0" baseline="0" noProof="0" dirty="0">
              <a:ln>
                <a:noFill/>
              </a:ln>
              <a:solidFill>
                <a:srgbClr val="404040"/>
              </a:solidFill>
              <a:effectLst/>
              <a:uLnTx/>
              <a:uFillTx/>
              <a:latin typeface="Century Gothic"/>
              <a:ea typeface="+mn-ea"/>
              <a:cs typeface="Arial" panose="020B0604020202020204" pitchFamily="34" charset="0"/>
            </a:endParaRPr>
          </a:p>
          <a:p>
            <a:pPr marL="342900" marR="0" lvl="0" indent="-342900" algn="l" defTabSz="457200" rtl="0" eaLnBrk="1" fontAlgn="base" latinLnBrk="0" hangingPunct="1">
              <a:lnSpc>
                <a:spcPct val="100000"/>
              </a:lnSpc>
              <a:spcBef>
                <a:spcPts val="1000"/>
              </a:spcBef>
              <a:spcAft>
                <a:spcPct val="0"/>
              </a:spcAft>
              <a:buClr>
                <a:srgbClr val="A53010"/>
              </a:buClr>
              <a:buSzTx/>
              <a:buFontTx/>
              <a:buNone/>
              <a:tabLst/>
              <a:defRPr/>
            </a:pPr>
            <a:endParaRPr kumimoji="0" lang="fr-FR" sz="1400" b="0" i="0" u="none" strike="noStrike" kern="1200" cap="none" spc="0" normalizeH="0" baseline="0" noProof="0" dirty="0">
              <a:ln>
                <a:noFill/>
              </a:ln>
              <a:solidFill>
                <a:srgbClr val="404040"/>
              </a:solidFill>
              <a:effectLst/>
              <a:uLnTx/>
              <a:uFillTx/>
              <a:latin typeface="Century Gothic"/>
              <a:ea typeface="+mn-ea"/>
              <a:cs typeface="Arial" panose="020B0604020202020204" pitchFamily="34" charset="0"/>
            </a:endParaRPr>
          </a:p>
          <a:p>
            <a:pPr marL="342900" marR="0" lvl="0" indent="-342900" algn="l" defTabSz="457200" rtl="0" eaLnBrk="1" fontAlgn="base" latinLnBrk="0" hangingPunct="1">
              <a:lnSpc>
                <a:spcPct val="100000"/>
              </a:lnSpc>
              <a:spcBef>
                <a:spcPts val="1000"/>
              </a:spcBef>
              <a:spcAft>
                <a:spcPct val="0"/>
              </a:spcAft>
              <a:buClr>
                <a:srgbClr val="A53010"/>
              </a:buClr>
              <a:buSzTx/>
              <a:buFont typeface="Wingdings 3" pitchFamily="18" charset="2"/>
              <a:buChar char=""/>
              <a:tabLst/>
              <a:defRPr/>
            </a:pPr>
            <a:endParaRPr kumimoji="0" lang="fr-FR" sz="1400" b="0" i="0" u="none" strike="noStrike" kern="1200" cap="none" spc="0" normalizeH="0" baseline="0" noProof="0" dirty="0">
              <a:ln>
                <a:noFill/>
              </a:ln>
              <a:solidFill>
                <a:srgbClr val="404040"/>
              </a:solidFill>
              <a:effectLst/>
              <a:uLnTx/>
              <a:uFillTx/>
              <a:latin typeface="Century Gothic"/>
              <a:ea typeface="+mn-ea"/>
              <a:cs typeface="Arial" panose="020B0604020202020204" pitchFamily="34" charset="0"/>
            </a:endParaRPr>
          </a:p>
          <a:p>
            <a:pPr marL="342900" marR="0" lvl="0" indent="-342900" algn="l" defTabSz="457200" rtl="0" eaLnBrk="1" fontAlgn="base" latinLnBrk="0" hangingPunct="1">
              <a:lnSpc>
                <a:spcPct val="100000"/>
              </a:lnSpc>
              <a:spcBef>
                <a:spcPts val="1000"/>
              </a:spcBef>
              <a:spcAft>
                <a:spcPct val="0"/>
              </a:spcAft>
              <a:buClr>
                <a:srgbClr val="A53010"/>
              </a:buClr>
              <a:buSzTx/>
              <a:buFont typeface="Wingdings 3" pitchFamily="18" charset="2"/>
              <a:buChar char=""/>
              <a:tabLst/>
              <a:defRPr/>
            </a:pPr>
            <a:endParaRPr kumimoji="0" lang="fr-FR" sz="1400" b="0" i="0" u="none" strike="noStrike" kern="1200" cap="none" spc="0" normalizeH="0" baseline="0" noProof="0" dirty="0">
              <a:ln>
                <a:noFill/>
              </a:ln>
              <a:solidFill>
                <a:srgbClr val="404040"/>
              </a:solidFill>
              <a:effectLst/>
              <a:uLnTx/>
              <a:uFillTx/>
              <a:latin typeface="Century Gothic"/>
              <a:ea typeface="+mn-ea"/>
              <a:cs typeface="Arial" panose="020B0604020202020204" pitchFamily="34" charset="0"/>
            </a:endParaRPr>
          </a:p>
          <a:p>
            <a:pPr marL="342900" marR="0" lvl="0" indent="-342900" algn="l" defTabSz="457200" rtl="0" eaLnBrk="1" fontAlgn="base" latinLnBrk="0" hangingPunct="1">
              <a:lnSpc>
                <a:spcPct val="100000"/>
              </a:lnSpc>
              <a:spcBef>
                <a:spcPts val="1000"/>
              </a:spcBef>
              <a:spcAft>
                <a:spcPct val="0"/>
              </a:spcAft>
              <a:buClr>
                <a:srgbClr val="A53010"/>
              </a:buClr>
              <a:buSzTx/>
              <a:buFont typeface="Wingdings 3" pitchFamily="18" charset="2"/>
              <a:buNone/>
              <a:tabLst/>
              <a:defRPr/>
            </a:pPr>
            <a:endParaRPr kumimoji="0" lang="fr-FR" sz="1800" b="0" i="0" u="none" strike="noStrike" kern="1200" cap="none" spc="0" normalizeH="0" baseline="0" noProof="0" dirty="0">
              <a:ln>
                <a:noFill/>
              </a:ln>
              <a:solidFill>
                <a:srgbClr val="404040"/>
              </a:solidFill>
              <a:effectLst/>
              <a:uLnTx/>
              <a:uFillTx/>
              <a:latin typeface="Century Gothic"/>
              <a:ea typeface="+mn-ea"/>
              <a:cs typeface="Arial" panose="020B0604020202020204" pitchFamily="34" charset="0"/>
            </a:endParaRPr>
          </a:p>
        </p:txBody>
      </p:sp>
      <p:pic>
        <p:nvPicPr>
          <p:cNvPr id="54283" name="Picture 2">
            <a:extLst>
              <a:ext uri="{FF2B5EF4-FFF2-40B4-BE49-F238E27FC236}">
                <a16:creationId xmlns:a16="http://schemas.microsoft.com/office/drawing/2014/main" id="{3A8AA293-8D1D-4A72-970F-2A30C0578BB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54150" y="3989388"/>
            <a:ext cx="9186863" cy="278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5298" name="Picture 3">
            <a:extLst>
              <a:ext uri="{FF2B5EF4-FFF2-40B4-BE49-F238E27FC236}">
                <a16:creationId xmlns:a16="http://schemas.microsoft.com/office/drawing/2014/main" id="{A90AD22C-3726-4C48-8CA0-3D3139C44C6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991100" y="3670300"/>
            <a:ext cx="4997450" cy="2606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5299" name="Picture 2">
            <a:extLst>
              <a:ext uri="{FF2B5EF4-FFF2-40B4-BE49-F238E27FC236}">
                <a16:creationId xmlns:a16="http://schemas.microsoft.com/office/drawing/2014/main" id="{490CEC51-B916-421F-827A-B956B854444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327525" y="1773238"/>
            <a:ext cx="7712075" cy="1549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5300" name="Sous-titre 6">
            <a:extLst>
              <a:ext uri="{FF2B5EF4-FFF2-40B4-BE49-F238E27FC236}">
                <a16:creationId xmlns:a16="http://schemas.microsoft.com/office/drawing/2014/main" id="{C229D582-E6EB-4FB7-A376-E8F1E250C98B}"/>
              </a:ext>
            </a:extLst>
          </p:cNvPr>
          <p:cNvSpPr txBox="1">
            <a:spLocks/>
          </p:cNvSpPr>
          <p:nvPr/>
        </p:nvSpPr>
        <p:spPr bwMode="auto">
          <a:xfrm>
            <a:off x="1749425" y="496888"/>
            <a:ext cx="89154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ts val="1000"/>
              </a:spcBef>
              <a:buClr>
                <a:schemeClr val="accent1"/>
              </a:buClr>
              <a:buFont typeface="Wingdings 3" panose="05040102010807070707" pitchFamily="18" charset="2"/>
              <a:buChar char=""/>
              <a:defRPr sz="3200">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marL="0" marR="0" lvl="0" indent="0" algn="l" defTabSz="457200" rtl="0" eaLnBrk="1" fontAlgn="base" latinLnBrk="0" hangingPunct="1">
              <a:lnSpc>
                <a:spcPct val="100000"/>
              </a:lnSpc>
              <a:spcBef>
                <a:spcPts val="1000"/>
              </a:spcBef>
              <a:spcAft>
                <a:spcPct val="0"/>
              </a:spcAft>
              <a:buClr>
                <a:srgbClr val="A53010"/>
              </a:buClr>
              <a:buSzTx/>
              <a:buFont typeface="Wingdings 3" panose="05040102010807070707" pitchFamily="18" charset="2"/>
              <a:buNone/>
              <a:tabLst/>
              <a:defRPr/>
            </a:pPr>
            <a:r>
              <a:rPr kumimoji="0" lang="fr-FR" altLang="fr-FR" sz="2000" b="1" i="0" u="none" strike="noStrike" kern="1200" cap="none" spc="0" normalizeH="0" baseline="0" noProof="0">
                <a:ln>
                  <a:noFill/>
                </a:ln>
                <a:solidFill>
                  <a:srgbClr val="C00000"/>
                </a:solidFill>
                <a:effectLst/>
                <a:uLnTx/>
                <a:uFillTx/>
                <a:latin typeface="Century Gothic" panose="020B0502020202020204" pitchFamily="34" charset="0"/>
                <a:ea typeface="+mn-ea"/>
                <a:cs typeface="Arial" panose="020B0604020202020204" pitchFamily="34" charset="0"/>
              </a:rPr>
              <a:t>EXTENSION DE LA ZI HAD SOUALEM - VOIES D’ACCÈS ET PÉRIPHÉRIQUES</a:t>
            </a:r>
          </a:p>
        </p:txBody>
      </p:sp>
      <p:sp>
        <p:nvSpPr>
          <p:cNvPr id="6" name="Titre 1">
            <a:extLst>
              <a:ext uri="{FF2B5EF4-FFF2-40B4-BE49-F238E27FC236}">
                <a16:creationId xmlns:a16="http://schemas.microsoft.com/office/drawing/2014/main" id="{43345465-7703-45FB-9BF5-BCBA846DD3E2}"/>
              </a:ext>
            </a:extLst>
          </p:cNvPr>
          <p:cNvSpPr txBox="1">
            <a:spLocks/>
          </p:cNvSpPr>
          <p:nvPr/>
        </p:nvSpPr>
        <p:spPr>
          <a:xfrm>
            <a:off x="1158875" y="271463"/>
            <a:ext cx="10355263" cy="415925"/>
          </a:xfrm>
          <a:prstGeom prst="rect">
            <a:avLst/>
          </a:prstGeom>
        </p:spPr>
        <p:txBody>
          <a:bodyPr>
            <a:normAutofit fontScale="97500"/>
          </a:bodyPr>
          <a:lst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marL="0" marR="0" lvl="0" indent="0" algn="ctr" defTabSz="457200" rtl="0" eaLnBrk="1" fontAlgn="auto" latinLnBrk="0" hangingPunct="1">
              <a:lnSpc>
                <a:spcPct val="100000"/>
              </a:lnSpc>
              <a:spcBef>
                <a:spcPct val="0"/>
              </a:spcBef>
              <a:spcAft>
                <a:spcPts val="0"/>
              </a:spcAft>
              <a:buClrTx/>
              <a:buSzTx/>
              <a:buFontTx/>
              <a:buNone/>
              <a:tabLst/>
              <a:defRPr/>
            </a:pPr>
            <a:r>
              <a:rPr kumimoji="0" lang="fr-FR" sz="800" b="1" i="0" u="none" strike="noStrike" kern="1200" cap="none" spc="0" normalizeH="0" baseline="0" noProof="0" dirty="0">
                <a:ln>
                  <a:noFill/>
                </a:ln>
                <a:solidFill>
                  <a:prstClr val="black">
                    <a:lumMod val="85000"/>
                    <a:lumOff val="15000"/>
                  </a:prstClr>
                </a:solidFill>
                <a:effectLst/>
                <a:uLnTx/>
                <a:uFillTx/>
                <a:latin typeface="Century Gothic"/>
                <a:ea typeface="+mj-ea"/>
                <a:cs typeface="+mj-cs"/>
              </a:rPr>
              <a:t>LA MAITRISE D’ŒUVRE DE LA REVITALISATION DES ZONES INDUSTRIELLES DE BOUZNIKA ET HAD SOUALEM ET LEURS EXTENSIONS ET LE DEVELOPPEMENT D’UNE NOUVELLE ZONE INDUSTRIELLE A SAHEL LAKHYAYTA</a:t>
            </a:r>
          </a:p>
        </p:txBody>
      </p:sp>
      <p:pic>
        <p:nvPicPr>
          <p:cNvPr id="55302" name="Image 6">
            <a:extLst>
              <a:ext uri="{FF2B5EF4-FFF2-40B4-BE49-F238E27FC236}">
                <a16:creationId xmlns:a16="http://schemas.microsoft.com/office/drawing/2014/main" id="{20EF62AA-A4DA-4F11-A6F2-923E1C296341}"/>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63600" y="234950"/>
            <a:ext cx="411163" cy="452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5303" name="Espace réservé du contenu 10">
            <a:extLst>
              <a:ext uri="{FF2B5EF4-FFF2-40B4-BE49-F238E27FC236}">
                <a16:creationId xmlns:a16="http://schemas.microsoft.com/office/drawing/2014/main" id="{18EC7365-472E-4DEC-9B94-E25FB604267A}"/>
              </a:ext>
            </a:extLst>
          </p:cNvPr>
          <p:cNvSpPr>
            <a:spLocks noGrp="1"/>
          </p:cNvSpPr>
          <p:nvPr>
            <p:ph idx="1"/>
          </p:nvPr>
        </p:nvSpPr>
        <p:spPr>
          <a:xfrm>
            <a:off x="290513" y="1330325"/>
            <a:ext cx="3921125" cy="373063"/>
          </a:xfrm>
          <a:solidFill>
            <a:schemeClr val="bg1"/>
          </a:solidFill>
        </p:spPr>
        <p:txBody>
          <a:bodyPr/>
          <a:lstStyle/>
          <a:p>
            <a:r>
              <a:rPr lang="fr-FR" altLang="fr-FR" sz="1400" b="1"/>
              <a:t>Voie Sud 1</a:t>
            </a:r>
          </a:p>
          <a:p>
            <a:pPr eaLnBrk="1" hangingPunct="1">
              <a:buFont typeface="Wingdings 3" panose="05040102010807070707" pitchFamily="18" charset="2"/>
              <a:buNone/>
            </a:pPr>
            <a:endParaRPr lang="fr-FR" altLang="fr-FR" sz="1400" b="1"/>
          </a:p>
          <a:p>
            <a:pPr eaLnBrk="1" hangingPunct="1">
              <a:buFont typeface="Wingdings 3" panose="05040102010807070707" pitchFamily="18" charset="2"/>
              <a:buNone/>
            </a:pPr>
            <a:endParaRPr lang="fr-FR" altLang="fr-FR" sz="1400"/>
          </a:p>
          <a:p>
            <a:pPr eaLnBrk="1" hangingPunct="1">
              <a:buFont typeface="Wingdings" panose="05000000000000000000" pitchFamily="2" charset="2"/>
              <a:buChar char="§"/>
            </a:pPr>
            <a:endParaRPr lang="fr-FR" altLang="fr-FR" sz="1400"/>
          </a:p>
          <a:p>
            <a:pPr eaLnBrk="1" hangingPunct="1"/>
            <a:endParaRPr lang="fr-FR" altLang="fr-FR" sz="1400"/>
          </a:p>
          <a:p>
            <a:pPr eaLnBrk="1" hangingPunct="1"/>
            <a:endParaRPr lang="fr-FR" altLang="fr-FR" sz="1400"/>
          </a:p>
          <a:p>
            <a:pPr eaLnBrk="1" hangingPunct="1">
              <a:buFont typeface="Wingdings 3" panose="05040102010807070707" pitchFamily="18" charset="2"/>
              <a:buNone/>
            </a:pPr>
            <a:endParaRPr lang="fr-FR" altLang="fr-FR" sz="1800"/>
          </a:p>
        </p:txBody>
      </p:sp>
      <p:sp>
        <p:nvSpPr>
          <p:cNvPr id="55304" name="Espace réservé du numéro de diapositive 1">
            <a:extLst>
              <a:ext uri="{FF2B5EF4-FFF2-40B4-BE49-F238E27FC236}">
                <a16:creationId xmlns:a16="http://schemas.microsoft.com/office/drawing/2014/main" id="{56413543-6399-4E31-9FA4-8044A0A68A4E}"/>
              </a:ext>
            </a:extLst>
          </p:cNvPr>
          <p:cNvSpPr>
            <a:spLocks noGrp="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ts val="1000"/>
              </a:spcBef>
              <a:buClr>
                <a:schemeClr val="accent1"/>
              </a:buClr>
              <a:buFont typeface="Wingdings 3" panose="05040102010807070707" pitchFamily="18" charset="2"/>
              <a:buChar char=""/>
              <a:defRPr sz="3200">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marL="0" marR="0" lvl="0" indent="0" algn="r" defTabSz="457200" rtl="0" eaLnBrk="1" fontAlgn="base" latinLnBrk="0" hangingPunct="1">
              <a:lnSpc>
                <a:spcPct val="100000"/>
              </a:lnSpc>
              <a:spcBef>
                <a:spcPct val="0"/>
              </a:spcBef>
              <a:spcAft>
                <a:spcPct val="0"/>
              </a:spcAft>
              <a:buClrTx/>
              <a:buSzTx/>
              <a:buFontTx/>
              <a:buNone/>
              <a:tabLst/>
              <a:defRPr/>
            </a:pPr>
            <a:fld id="{CA5E6CE6-B7AE-42A6-9BD0-B70828CBC996}" type="slidenum">
              <a:rPr kumimoji="0" lang="en-US" altLang="fr-FR" sz="2000" b="0" i="0" u="none" strike="noStrike" kern="1200" cap="none" spc="0" normalizeH="0" baseline="0" noProof="0" smtClean="0">
                <a:ln>
                  <a:noFill/>
                </a:ln>
                <a:solidFill>
                  <a:srgbClr val="FEFFFF"/>
                </a:solidFill>
                <a:effectLst/>
                <a:uLnTx/>
                <a:uFillTx/>
                <a:latin typeface="Century Gothic" panose="020B0502020202020204" pitchFamily="34" charset="0"/>
                <a:ea typeface="+mn-ea"/>
                <a:cs typeface="Arial" panose="020B0604020202020204" pitchFamily="34" charset="0"/>
              </a:rPr>
              <a:pPr marL="0" marR="0" lvl="0" indent="0" algn="r" defTabSz="457200" rtl="0" eaLnBrk="1" fontAlgn="base" latinLnBrk="0" hangingPunct="1">
                <a:lnSpc>
                  <a:spcPct val="100000"/>
                </a:lnSpc>
                <a:spcBef>
                  <a:spcPct val="0"/>
                </a:spcBef>
                <a:spcAft>
                  <a:spcPct val="0"/>
                </a:spcAft>
                <a:buClrTx/>
                <a:buSzTx/>
                <a:buFontTx/>
                <a:buNone/>
                <a:tabLst/>
                <a:defRPr/>
              </a:pPr>
              <a:t>35</a:t>
            </a:fld>
            <a:endParaRPr kumimoji="0" lang="en-US" altLang="fr-FR" sz="2000" b="0" i="0" u="none" strike="noStrike" kern="1200" cap="none" spc="0" normalizeH="0" baseline="0" noProof="0">
              <a:ln>
                <a:noFill/>
              </a:ln>
              <a:solidFill>
                <a:srgbClr val="FEFFFF"/>
              </a:solidFill>
              <a:effectLst/>
              <a:uLnTx/>
              <a:uFillTx/>
              <a:latin typeface="Century Gothic" panose="020B0502020202020204" pitchFamily="34" charset="0"/>
              <a:ea typeface="+mn-ea"/>
              <a:cs typeface="Arial" panose="020B0604020202020204" pitchFamily="34" charset="0"/>
            </a:endParaRPr>
          </a:p>
        </p:txBody>
      </p:sp>
      <p:sp>
        <p:nvSpPr>
          <p:cNvPr id="55305" name="Sous-titre 6">
            <a:extLst>
              <a:ext uri="{FF2B5EF4-FFF2-40B4-BE49-F238E27FC236}">
                <a16:creationId xmlns:a16="http://schemas.microsoft.com/office/drawing/2014/main" id="{29759F4E-26F5-495A-8F34-02EFC6F5F203}"/>
              </a:ext>
            </a:extLst>
          </p:cNvPr>
          <p:cNvSpPr txBox="1">
            <a:spLocks/>
          </p:cNvSpPr>
          <p:nvPr/>
        </p:nvSpPr>
        <p:spPr bwMode="auto">
          <a:xfrm>
            <a:off x="1804988" y="871538"/>
            <a:ext cx="8915400" cy="4175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ts val="1000"/>
              </a:spcBef>
              <a:buClr>
                <a:schemeClr val="accent1"/>
              </a:buClr>
              <a:buFont typeface="Wingdings 3" panose="05040102010807070707" pitchFamily="18" charset="2"/>
              <a:buChar char=""/>
              <a:defRPr sz="3200">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marL="0" marR="0" lvl="0" indent="0" algn="l" defTabSz="457200" rtl="0" eaLnBrk="1" fontAlgn="base" latinLnBrk="0" hangingPunct="1">
              <a:lnSpc>
                <a:spcPct val="100000"/>
              </a:lnSpc>
              <a:spcBef>
                <a:spcPts val="1000"/>
              </a:spcBef>
              <a:spcAft>
                <a:spcPct val="0"/>
              </a:spcAft>
              <a:buClr>
                <a:srgbClr val="A53010"/>
              </a:buClr>
              <a:buSzTx/>
              <a:buFont typeface="Wingdings 3" panose="05040102010807070707" pitchFamily="18" charset="2"/>
              <a:buNone/>
              <a:tabLst/>
              <a:defRPr/>
            </a:pPr>
            <a:r>
              <a:rPr kumimoji="0" lang="fr-FR" altLang="fr-FR" sz="1800" b="1" i="0" u="none" strike="noStrike" kern="1200" cap="none" spc="0" normalizeH="0" baseline="0" noProof="0">
                <a:ln>
                  <a:noFill/>
                </a:ln>
                <a:solidFill>
                  <a:srgbClr val="00B050"/>
                </a:solidFill>
                <a:effectLst/>
                <a:uLnTx/>
                <a:uFillTx/>
                <a:latin typeface="Century Gothic" panose="020B0502020202020204" pitchFamily="34" charset="0"/>
                <a:ea typeface="+mn-ea"/>
                <a:cs typeface="Arial" panose="020B0604020202020204" pitchFamily="34" charset="0"/>
              </a:rPr>
              <a:t>b/ VOIES CENTRALE ET  PERIPHERIQUES</a:t>
            </a:r>
          </a:p>
        </p:txBody>
      </p:sp>
      <p:sp>
        <p:nvSpPr>
          <p:cNvPr id="55306" name="Rectangle 8">
            <a:extLst>
              <a:ext uri="{FF2B5EF4-FFF2-40B4-BE49-F238E27FC236}">
                <a16:creationId xmlns:a16="http://schemas.microsoft.com/office/drawing/2014/main" id="{AB21EE51-9A70-47DB-9894-ACDF48A160EA}"/>
              </a:ext>
            </a:extLst>
          </p:cNvPr>
          <p:cNvSpPr>
            <a:spLocks noChangeArrowheads="1"/>
          </p:cNvSpPr>
          <p:nvPr/>
        </p:nvSpPr>
        <p:spPr bwMode="auto">
          <a:xfrm>
            <a:off x="4294188" y="1331913"/>
            <a:ext cx="7718425" cy="369887"/>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ts val="1000"/>
              </a:spcBef>
              <a:buClr>
                <a:schemeClr val="accent1"/>
              </a:buClr>
              <a:buFont typeface="Wingdings 3" panose="05040102010807070707" pitchFamily="18" charset="2"/>
              <a:buChar char=""/>
              <a:defRPr sz="3200">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marL="0" marR="0" lvl="0" indent="0" algn="ctr" defTabSz="457200" rtl="0" eaLnBrk="1" fontAlgn="base" latinLnBrk="0" hangingPunct="1">
              <a:lnSpc>
                <a:spcPct val="100000"/>
              </a:lnSpc>
              <a:spcBef>
                <a:spcPct val="0"/>
              </a:spcBef>
              <a:spcAft>
                <a:spcPct val="0"/>
              </a:spcAft>
              <a:buClrTx/>
              <a:buSzTx/>
              <a:buFontTx/>
              <a:buNone/>
              <a:tabLst/>
              <a:defRPr/>
            </a:pPr>
            <a:r>
              <a:rPr kumimoji="0" lang="fr-FR" altLang="fr-FR" sz="1800" b="0" i="0" u="none" strike="noStrike" kern="1200" cap="none" spc="0" normalizeH="0" baseline="0" noProof="0">
                <a:ln>
                  <a:noFill/>
                </a:ln>
                <a:solidFill>
                  <a:srgbClr val="FF0000"/>
                </a:solidFill>
                <a:effectLst/>
                <a:uLnTx/>
                <a:uFillTx/>
                <a:latin typeface="Arial" panose="020B0604020202020204" pitchFamily="34" charset="0"/>
                <a:ea typeface="+mn-ea"/>
                <a:cs typeface="Arial" panose="020B0604020202020204" pitchFamily="34" charset="0"/>
              </a:rPr>
              <a:t>       </a:t>
            </a:r>
            <a:r>
              <a:rPr kumimoji="0" lang="fr-FR" altLang="fr-FR" sz="1800" b="0" i="0" u="sng" strike="noStrike" kern="1200" cap="none" spc="0" normalizeH="0" baseline="0" noProof="0">
                <a:ln>
                  <a:noFill/>
                </a:ln>
                <a:solidFill>
                  <a:srgbClr val="FF0000"/>
                </a:solidFill>
                <a:effectLst/>
                <a:uLnTx/>
                <a:uFillTx/>
                <a:latin typeface="Arial" panose="020B0604020202020204" pitchFamily="34" charset="0"/>
                <a:ea typeface="+mn-ea"/>
                <a:cs typeface="Arial" panose="020B0604020202020204" pitchFamily="34" charset="0"/>
              </a:rPr>
              <a:t>Vue en plan du réseau d’assainissement des eaux pluviales</a:t>
            </a:r>
            <a:endParaRPr kumimoji="0" lang="fr-FR" altLang="fr-FR" sz="1800" b="0" i="0" u="none" strike="noStrike" kern="1200" cap="none" spc="0" normalizeH="0" baseline="0" noProof="0">
              <a:ln>
                <a:noFill/>
              </a:ln>
              <a:solidFill>
                <a:srgbClr val="FF0000"/>
              </a:solidFill>
              <a:effectLst/>
              <a:uLnTx/>
              <a:uFillTx/>
              <a:latin typeface="Arial" panose="020B0604020202020204" pitchFamily="34" charset="0"/>
              <a:ea typeface="+mn-ea"/>
              <a:cs typeface="Arial" panose="020B0604020202020204" pitchFamily="34" charset="0"/>
            </a:endParaRPr>
          </a:p>
        </p:txBody>
      </p:sp>
      <p:sp>
        <p:nvSpPr>
          <p:cNvPr id="55307" name="Sous-titre 6">
            <a:extLst>
              <a:ext uri="{FF2B5EF4-FFF2-40B4-BE49-F238E27FC236}">
                <a16:creationId xmlns:a16="http://schemas.microsoft.com/office/drawing/2014/main" id="{20AAAFBD-634B-49B4-97E1-115110EC8634}"/>
              </a:ext>
            </a:extLst>
          </p:cNvPr>
          <p:cNvSpPr txBox="1">
            <a:spLocks/>
          </p:cNvSpPr>
          <p:nvPr/>
        </p:nvSpPr>
        <p:spPr bwMode="auto">
          <a:xfrm>
            <a:off x="277813" y="1785938"/>
            <a:ext cx="3919537" cy="291465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ts val="1000"/>
              </a:spcBef>
              <a:buClr>
                <a:schemeClr val="accent1"/>
              </a:buClr>
              <a:buFont typeface="Wingdings 3" panose="05040102010807070707" pitchFamily="18" charset="2"/>
              <a:buChar char=""/>
              <a:defRPr sz="3200">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marL="0" marR="0" lvl="0" indent="0" algn="l" defTabSz="457200" rtl="0" eaLnBrk="1" fontAlgn="base" latinLnBrk="0" hangingPunct="1">
              <a:lnSpc>
                <a:spcPct val="100000"/>
              </a:lnSpc>
              <a:spcBef>
                <a:spcPct val="0"/>
              </a:spcBef>
              <a:spcAft>
                <a:spcPct val="0"/>
              </a:spcAft>
              <a:buClrTx/>
              <a:buSzTx/>
              <a:buFont typeface="Wingdings" panose="05000000000000000000" pitchFamily="2" charset="2"/>
              <a:buChar char="Ø"/>
              <a:tabLst/>
              <a:defRPr/>
            </a:pPr>
            <a:r>
              <a:rPr kumimoji="0" lang="fr-FR" altLang="fr-FR" sz="1400" b="0"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rPr>
              <a:t> Les eaux pluviales de la voie Sud 1 sont collectées par des bouches d’égouts à avaloire qui seront raccordé sur un collecteurs projeté.</a:t>
            </a:r>
          </a:p>
          <a:p>
            <a:pPr marL="0" marR="0" lvl="0" indent="0" algn="l" defTabSz="457200" rtl="0" eaLnBrk="1" fontAlgn="base" latinLnBrk="0" hangingPunct="1">
              <a:lnSpc>
                <a:spcPct val="100000"/>
              </a:lnSpc>
              <a:spcBef>
                <a:spcPct val="0"/>
              </a:spcBef>
              <a:spcAft>
                <a:spcPct val="0"/>
              </a:spcAft>
              <a:buClrTx/>
              <a:buSzTx/>
              <a:buFontTx/>
              <a:buNone/>
              <a:tabLst/>
              <a:defRPr/>
            </a:pPr>
            <a:endParaRPr kumimoji="0" lang="fr-FR" altLang="fr-FR" sz="1400" b="0"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endParaRPr>
          </a:p>
          <a:p>
            <a:pPr marL="0" marR="0" lvl="0" indent="0" algn="l" defTabSz="457200" rtl="0" eaLnBrk="1" fontAlgn="base" latinLnBrk="0" hangingPunct="1">
              <a:lnSpc>
                <a:spcPct val="100000"/>
              </a:lnSpc>
              <a:spcBef>
                <a:spcPct val="0"/>
              </a:spcBef>
              <a:spcAft>
                <a:spcPct val="0"/>
              </a:spcAft>
              <a:buClrTx/>
              <a:buSzTx/>
              <a:buFont typeface="Wingdings" panose="05000000000000000000" pitchFamily="2" charset="2"/>
              <a:buChar char="Ø"/>
              <a:tabLst/>
              <a:defRPr/>
            </a:pPr>
            <a:r>
              <a:rPr kumimoji="0" lang="fr-FR" altLang="fr-FR" sz="1400" b="0"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rPr>
              <a:t> Ouvrages à réaliser :</a:t>
            </a:r>
          </a:p>
          <a:p>
            <a:pPr marL="0" marR="0" lvl="0" indent="0" algn="l" defTabSz="457200" rtl="0" eaLnBrk="1" fontAlgn="base" latinLnBrk="0" hangingPunct="1">
              <a:lnSpc>
                <a:spcPct val="100000"/>
              </a:lnSpc>
              <a:spcBef>
                <a:spcPct val="0"/>
              </a:spcBef>
              <a:spcAft>
                <a:spcPct val="0"/>
              </a:spcAft>
              <a:buClrTx/>
              <a:buSzTx/>
              <a:buFont typeface="Wingdings" panose="05000000000000000000" pitchFamily="2" charset="2"/>
              <a:buChar char="Ø"/>
              <a:tabLst/>
              <a:defRPr/>
            </a:pPr>
            <a:endParaRPr kumimoji="0" lang="fr-FR" altLang="fr-FR" sz="1400" b="0"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endParaRPr>
          </a:p>
          <a:p>
            <a:pPr marL="0" marR="0" lvl="0" indent="0" algn="l" defTabSz="457200" rtl="0" eaLnBrk="1" fontAlgn="base" latinLnBrk="0" hangingPunct="1">
              <a:lnSpc>
                <a:spcPct val="100000"/>
              </a:lnSpc>
              <a:spcBef>
                <a:spcPct val="0"/>
              </a:spcBef>
              <a:spcAft>
                <a:spcPct val="0"/>
              </a:spcAft>
              <a:buClrTx/>
              <a:buSzTx/>
              <a:buFontTx/>
              <a:buChar char="-"/>
              <a:tabLst/>
              <a:defRPr/>
            </a:pPr>
            <a:r>
              <a:rPr kumimoji="0" lang="fr-FR" altLang="fr-FR" sz="1400" b="0"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rPr>
              <a:t> Réalisation d’un collecteur des eaux pluviales.</a:t>
            </a:r>
          </a:p>
          <a:p>
            <a:pPr marL="0" marR="0" lvl="0" indent="0" algn="l" defTabSz="457200" rtl="0" eaLnBrk="1" fontAlgn="base" latinLnBrk="0" hangingPunct="1">
              <a:lnSpc>
                <a:spcPct val="100000"/>
              </a:lnSpc>
              <a:spcBef>
                <a:spcPct val="0"/>
              </a:spcBef>
              <a:spcAft>
                <a:spcPct val="0"/>
              </a:spcAft>
              <a:buClrTx/>
              <a:buSzTx/>
              <a:buFontTx/>
              <a:buNone/>
              <a:tabLst/>
              <a:defRPr/>
            </a:pPr>
            <a:endParaRPr kumimoji="0" lang="fr-FR" altLang="fr-FR" sz="1400" b="0"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endParaRPr>
          </a:p>
          <a:p>
            <a:pPr marL="0" marR="0" lvl="0" indent="0" algn="l" defTabSz="457200" rtl="0" eaLnBrk="1" fontAlgn="base" latinLnBrk="0" hangingPunct="1">
              <a:lnSpc>
                <a:spcPct val="100000"/>
              </a:lnSpc>
              <a:spcBef>
                <a:spcPct val="0"/>
              </a:spcBef>
              <a:spcAft>
                <a:spcPct val="0"/>
              </a:spcAft>
              <a:buClrTx/>
              <a:buSzTx/>
              <a:buFontTx/>
              <a:buChar char="-"/>
              <a:tabLst/>
              <a:defRPr/>
            </a:pPr>
            <a:r>
              <a:rPr kumimoji="0" lang="fr-FR" altLang="fr-FR" sz="1400" b="0"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rPr>
              <a:t> Réalisation des regards de visite.</a:t>
            </a:r>
          </a:p>
          <a:p>
            <a:pPr marL="0" marR="0" lvl="0" indent="0" algn="l" defTabSz="457200" rtl="0" eaLnBrk="1" fontAlgn="base" latinLnBrk="0" hangingPunct="1">
              <a:lnSpc>
                <a:spcPct val="100000"/>
              </a:lnSpc>
              <a:spcBef>
                <a:spcPct val="0"/>
              </a:spcBef>
              <a:spcAft>
                <a:spcPct val="0"/>
              </a:spcAft>
              <a:buClrTx/>
              <a:buSzTx/>
              <a:buFontTx/>
              <a:buChar char="-"/>
              <a:tabLst/>
              <a:defRPr/>
            </a:pPr>
            <a:endParaRPr kumimoji="0" lang="fr-FR" altLang="fr-FR" sz="1400" b="0"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endParaRPr>
          </a:p>
          <a:p>
            <a:pPr marL="0" marR="0" lvl="0" indent="0" algn="l" defTabSz="457200" rtl="0" eaLnBrk="1" fontAlgn="base" latinLnBrk="0" hangingPunct="1">
              <a:lnSpc>
                <a:spcPct val="100000"/>
              </a:lnSpc>
              <a:spcBef>
                <a:spcPct val="0"/>
              </a:spcBef>
              <a:spcAft>
                <a:spcPct val="0"/>
              </a:spcAft>
              <a:buClrTx/>
              <a:buSzTx/>
              <a:buFontTx/>
              <a:buChar char="-"/>
              <a:tabLst/>
              <a:defRPr/>
            </a:pPr>
            <a:r>
              <a:rPr kumimoji="0" lang="fr-FR" altLang="fr-FR" sz="1400" b="0"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rPr>
              <a:t> Réalisation des bouches d’égouts à avaloire</a:t>
            </a:r>
          </a:p>
          <a:p>
            <a:pPr marL="0" marR="0" lvl="0" indent="0" algn="l" defTabSz="457200" rtl="0" eaLnBrk="1" fontAlgn="base" latinLnBrk="0" hangingPunct="1">
              <a:lnSpc>
                <a:spcPct val="100000"/>
              </a:lnSpc>
              <a:spcBef>
                <a:spcPct val="0"/>
              </a:spcBef>
              <a:spcAft>
                <a:spcPct val="0"/>
              </a:spcAft>
              <a:buClrTx/>
              <a:buSzTx/>
              <a:buFontTx/>
              <a:buChar char="-"/>
              <a:tabLst/>
              <a:defRPr/>
            </a:pPr>
            <a:endParaRPr kumimoji="0" lang="fr-FR" altLang="fr-FR" sz="1400" b="0"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endParaRPr>
          </a:p>
          <a:p>
            <a:pPr marL="0" marR="0" lvl="0" indent="0" algn="l" defTabSz="457200" rtl="0" eaLnBrk="1" fontAlgn="base" latinLnBrk="0" hangingPunct="1">
              <a:lnSpc>
                <a:spcPct val="100000"/>
              </a:lnSpc>
              <a:spcBef>
                <a:spcPct val="0"/>
              </a:spcBef>
              <a:spcAft>
                <a:spcPct val="0"/>
              </a:spcAft>
              <a:buClrTx/>
              <a:buSzTx/>
              <a:buFontTx/>
              <a:buNone/>
              <a:tabLst/>
              <a:defRPr/>
            </a:pPr>
            <a:r>
              <a:rPr kumimoji="0" lang="fr-FR" altLang="fr-FR" sz="1400" b="0"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rPr>
              <a:t>-Réalisation de séparateur d’hydrocarbure.</a:t>
            </a:r>
          </a:p>
          <a:p>
            <a:pPr marL="0" marR="0" lvl="0" indent="0" algn="l" defTabSz="457200" rtl="0" eaLnBrk="1" fontAlgn="base" latinLnBrk="0" hangingPunct="1">
              <a:lnSpc>
                <a:spcPct val="100000"/>
              </a:lnSpc>
              <a:spcBef>
                <a:spcPct val="0"/>
              </a:spcBef>
              <a:spcAft>
                <a:spcPct val="0"/>
              </a:spcAft>
              <a:buClrTx/>
              <a:buSzTx/>
              <a:buFontTx/>
              <a:buChar char="-"/>
              <a:tabLst/>
              <a:defRPr/>
            </a:pPr>
            <a:endParaRPr kumimoji="0" lang="fr-FR" altLang="fr-FR" sz="1400" b="0"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endParaRPr>
          </a:p>
          <a:p>
            <a:pPr marL="0" marR="0" lvl="0" indent="0" algn="l" defTabSz="457200" rtl="0" eaLnBrk="1" fontAlgn="base" latinLnBrk="0" hangingPunct="1">
              <a:lnSpc>
                <a:spcPct val="100000"/>
              </a:lnSpc>
              <a:spcBef>
                <a:spcPct val="0"/>
              </a:spcBef>
              <a:spcAft>
                <a:spcPct val="0"/>
              </a:spcAft>
              <a:buClrTx/>
              <a:buSzTx/>
              <a:buFontTx/>
              <a:buNone/>
              <a:tabLst/>
              <a:defRPr/>
            </a:pPr>
            <a:endParaRPr kumimoji="0" lang="fr-FR" altLang="fr-FR" sz="1600" b="0"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endParaRPr>
          </a:p>
          <a:p>
            <a:pPr marL="0" marR="0" lvl="0" indent="0" algn="l" defTabSz="457200" rtl="0" eaLnBrk="1" fontAlgn="base" latinLnBrk="0" hangingPunct="1">
              <a:lnSpc>
                <a:spcPct val="100000"/>
              </a:lnSpc>
              <a:spcBef>
                <a:spcPct val="0"/>
              </a:spcBef>
              <a:spcAft>
                <a:spcPct val="0"/>
              </a:spcAft>
              <a:buClrTx/>
              <a:buSzTx/>
              <a:buFontTx/>
              <a:buChar char="-"/>
              <a:tabLst/>
              <a:defRPr/>
            </a:pPr>
            <a:endParaRPr kumimoji="0" lang="fr-FR" altLang="fr-FR" sz="1600" b="0"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endParaRPr>
          </a:p>
        </p:txBody>
      </p:sp>
      <p:sp>
        <p:nvSpPr>
          <p:cNvPr id="14" name="Ellipse 13">
            <a:extLst>
              <a:ext uri="{FF2B5EF4-FFF2-40B4-BE49-F238E27FC236}">
                <a16:creationId xmlns:a16="http://schemas.microsoft.com/office/drawing/2014/main" id="{5263C2FB-6372-464A-B77E-C16B31DAFDC8}"/>
              </a:ext>
            </a:extLst>
          </p:cNvPr>
          <p:cNvSpPr/>
          <p:nvPr/>
        </p:nvSpPr>
        <p:spPr>
          <a:xfrm rot="16200000">
            <a:off x="4687888" y="1738313"/>
            <a:ext cx="666750" cy="142875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solidFill>
                  <a:srgbClr val="00B0F0"/>
                </a:solidFill>
              </a:ln>
              <a:solidFill>
                <a:prstClr val="white"/>
              </a:solidFill>
              <a:effectLst/>
              <a:uLnTx/>
              <a:uFillTx/>
              <a:latin typeface="Century Gothic"/>
              <a:ea typeface="+mn-ea"/>
              <a:cs typeface="+mn-cs"/>
            </a:endParaRPr>
          </a:p>
        </p:txBody>
      </p:sp>
      <p:cxnSp>
        <p:nvCxnSpPr>
          <p:cNvPr id="15" name="Connecteur droit avec flèche 14">
            <a:extLst>
              <a:ext uri="{FF2B5EF4-FFF2-40B4-BE49-F238E27FC236}">
                <a16:creationId xmlns:a16="http://schemas.microsoft.com/office/drawing/2014/main" id="{6EAC8713-FC74-447C-8A29-ADA2762EEC10}"/>
              </a:ext>
            </a:extLst>
          </p:cNvPr>
          <p:cNvCxnSpPr>
            <a:stCxn id="14" idx="2"/>
          </p:cNvCxnSpPr>
          <p:nvPr/>
        </p:nvCxnSpPr>
        <p:spPr>
          <a:xfrm rot="16200000" flipH="1">
            <a:off x="4749007" y="3058319"/>
            <a:ext cx="871537" cy="327025"/>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55310" name="Rectangle 22">
            <a:extLst>
              <a:ext uri="{FF2B5EF4-FFF2-40B4-BE49-F238E27FC236}">
                <a16:creationId xmlns:a16="http://schemas.microsoft.com/office/drawing/2014/main" id="{835C1E33-B348-4538-8D00-216C043D7AF0}"/>
              </a:ext>
            </a:extLst>
          </p:cNvPr>
          <p:cNvSpPr>
            <a:spLocks noChangeArrowheads="1"/>
          </p:cNvSpPr>
          <p:nvPr/>
        </p:nvSpPr>
        <p:spPr bwMode="auto">
          <a:xfrm>
            <a:off x="9086850" y="6330950"/>
            <a:ext cx="2849563" cy="33813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ts val="1000"/>
              </a:spcBef>
              <a:buClr>
                <a:schemeClr val="accent1"/>
              </a:buClr>
              <a:buFont typeface="Wingdings 3" panose="05040102010807070707" pitchFamily="18" charset="2"/>
              <a:buChar char=""/>
              <a:defRPr sz="3200">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marL="0" marR="0" lvl="0" indent="0" algn="l" defTabSz="457200" rtl="0" eaLnBrk="1" fontAlgn="base" latinLnBrk="0" hangingPunct="1">
              <a:lnSpc>
                <a:spcPct val="100000"/>
              </a:lnSpc>
              <a:spcBef>
                <a:spcPct val="0"/>
              </a:spcBef>
              <a:spcAft>
                <a:spcPct val="0"/>
              </a:spcAft>
              <a:buClrTx/>
              <a:buSzTx/>
              <a:buFontTx/>
              <a:buNone/>
              <a:tabLst/>
              <a:defRPr/>
            </a:pPr>
            <a:r>
              <a:rPr kumimoji="0" lang="fr-FR" altLang="fr-FR" sz="1600" b="0" i="0" u="none" strike="noStrike" kern="1200" cap="none" spc="0" normalizeH="0" baseline="0" noProof="0">
                <a:ln>
                  <a:noFill/>
                </a:ln>
                <a:solidFill>
                  <a:srgbClr val="FF0000"/>
                </a:solidFill>
                <a:effectLst/>
                <a:uLnTx/>
                <a:uFillTx/>
                <a:latin typeface="Arial" panose="020B0604020202020204" pitchFamily="34" charset="0"/>
                <a:ea typeface="+mn-ea"/>
                <a:cs typeface="Arial" panose="020B0604020202020204" pitchFamily="34" charset="0"/>
              </a:rPr>
              <a:t>Collecteur des eaux pluviales</a:t>
            </a:r>
          </a:p>
        </p:txBody>
      </p:sp>
      <p:cxnSp>
        <p:nvCxnSpPr>
          <p:cNvPr id="24" name="Connecteur droit avec flèche 23">
            <a:extLst>
              <a:ext uri="{FF2B5EF4-FFF2-40B4-BE49-F238E27FC236}">
                <a16:creationId xmlns:a16="http://schemas.microsoft.com/office/drawing/2014/main" id="{BD72E952-F31E-488D-B1F4-37E9D18E9D58}"/>
              </a:ext>
            </a:extLst>
          </p:cNvPr>
          <p:cNvCxnSpPr>
            <a:stCxn id="55314" idx="3"/>
          </p:cNvCxnSpPr>
          <p:nvPr/>
        </p:nvCxnSpPr>
        <p:spPr>
          <a:xfrm flipV="1">
            <a:off x="7351713" y="5343525"/>
            <a:ext cx="206375" cy="993775"/>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55312" name="Rectangle 22">
            <a:extLst>
              <a:ext uri="{FF2B5EF4-FFF2-40B4-BE49-F238E27FC236}">
                <a16:creationId xmlns:a16="http://schemas.microsoft.com/office/drawing/2014/main" id="{ADD07371-E2EE-4E1F-894E-FC309D504EF7}"/>
              </a:ext>
            </a:extLst>
          </p:cNvPr>
          <p:cNvSpPr>
            <a:spLocks noChangeArrowheads="1"/>
          </p:cNvSpPr>
          <p:nvPr/>
        </p:nvSpPr>
        <p:spPr bwMode="auto">
          <a:xfrm>
            <a:off x="8104188" y="3702050"/>
            <a:ext cx="2574925" cy="33813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ts val="1000"/>
              </a:spcBef>
              <a:buClr>
                <a:schemeClr val="accent1"/>
              </a:buClr>
              <a:buFont typeface="Wingdings 3" panose="05040102010807070707" pitchFamily="18" charset="2"/>
              <a:buChar char=""/>
              <a:defRPr sz="3200">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marL="0" marR="0" lvl="0" indent="0" algn="l" defTabSz="457200" rtl="0" eaLnBrk="1" fontAlgn="base" latinLnBrk="0" hangingPunct="1">
              <a:lnSpc>
                <a:spcPct val="100000"/>
              </a:lnSpc>
              <a:spcBef>
                <a:spcPct val="0"/>
              </a:spcBef>
              <a:spcAft>
                <a:spcPct val="0"/>
              </a:spcAft>
              <a:buClrTx/>
              <a:buSzTx/>
              <a:buFontTx/>
              <a:buNone/>
              <a:tabLst/>
              <a:defRPr/>
            </a:pPr>
            <a:r>
              <a:rPr kumimoji="0" lang="fr-FR" altLang="fr-FR" sz="1600" b="0" i="0" u="none" strike="noStrike" kern="1200" cap="none" spc="0" normalizeH="0" baseline="0" noProof="0">
                <a:ln>
                  <a:noFill/>
                </a:ln>
                <a:solidFill>
                  <a:srgbClr val="FF0000"/>
                </a:solidFill>
                <a:effectLst/>
                <a:uLnTx/>
                <a:uFillTx/>
                <a:latin typeface="Arial" panose="020B0604020202020204" pitchFamily="34" charset="0"/>
                <a:ea typeface="+mn-ea"/>
                <a:cs typeface="Arial" panose="020B0604020202020204" pitchFamily="34" charset="0"/>
              </a:rPr>
              <a:t>Bouche d’égout à avaloire</a:t>
            </a:r>
          </a:p>
        </p:txBody>
      </p:sp>
      <p:cxnSp>
        <p:nvCxnSpPr>
          <p:cNvPr id="31" name="Connecteur droit avec flèche 30">
            <a:extLst>
              <a:ext uri="{FF2B5EF4-FFF2-40B4-BE49-F238E27FC236}">
                <a16:creationId xmlns:a16="http://schemas.microsoft.com/office/drawing/2014/main" id="{EF49288C-50D7-4ADD-BF9D-C6CFDEA51DB2}"/>
              </a:ext>
            </a:extLst>
          </p:cNvPr>
          <p:cNvCxnSpPr>
            <a:stCxn id="55312" idx="2"/>
          </p:cNvCxnSpPr>
          <p:nvPr/>
        </p:nvCxnSpPr>
        <p:spPr>
          <a:xfrm rot="16200000" flipH="1">
            <a:off x="8828881" y="4602957"/>
            <a:ext cx="1127125" cy="1588"/>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55314" name="Rectangle 22">
            <a:extLst>
              <a:ext uri="{FF2B5EF4-FFF2-40B4-BE49-F238E27FC236}">
                <a16:creationId xmlns:a16="http://schemas.microsoft.com/office/drawing/2014/main" id="{D9DAC45D-AAF4-4692-9516-977AC279B20B}"/>
              </a:ext>
            </a:extLst>
          </p:cNvPr>
          <p:cNvSpPr>
            <a:spLocks noChangeArrowheads="1"/>
          </p:cNvSpPr>
          <p:nvPr/>
        </p:nvSpPr>
        <p:spPr bwMode="auto">
          <a:xfrm>
            <a:off x="5684838" y="6169025"/>
            <a:ext cx="1666875" cy="33813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ts val="1000"/>
              </a:spcBef>
              <a:buClr>
                <a:schemeClr val="accent1"/>
              </a:buClr>
              <a:buFont typeface="Wingdings 3" panose="05040102010807070707" pitchFamily="18" charset="2"/>
              <a:buChar char=""/>
              <a:defRPr sz="3200">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marL="0" marR="0" lvl="0" indent="0" algn="l" defTabSz="457200" rtl="0" eaLnBrk="1" fontAlgn="base" latinLnBrk="0" hangingPunct="1">
              <a:lnSpc>
                <a:spcPct val="100000"/>
              </a:lnSpc>
              <a:spcBef>
                <a:spcPct val="0"/>
              </a:spcBef>
              <a:spcAft>
                <a:spcPct val="0"/>
              </a:spcAft>
              <a:buClrTx/>
              <a:buSzTx/>
              <a:buFontTx/>
              <a:buNone/>
              <a:tabLst/>
              <a:defRPr/>
            </a:pPr>
            <a:r>
              <a:rPr kumimoji="0" lang="fr-FR" altLang="fr-FR" sz="1600" b="0" i="0" u="none" strike="noStrike" kern="1200" cap="none" spc="0" normalizeH="0" baseline="0" noProof="0">
                <a:ln>
                  <a:noFill/>
                </a:ln>
                <a:solidFill>
                  <a:srgbClr val="FF0000"/>
                </a:solidFill>
                <a:effectLst/>
                <a:uLnTx/>
                <a:uFillTx/>
                <a:latin typeface="Arial" panose="020B0604020202020204" pitchFamily="34" charset="0"/>
                <a:ea typeface="+mn-ea"/>
                <a:cs typeface="Arial" panose="020B0604020202020204" pitchFamily="34" charset="0"/>
              </a:rPr>
              <a:t>Regard de visite</a:t>
            </a:r>
          </a:p>
        </p:txBody>
      </p:sp>
      <p:cxnSp>
        <p:nvCxnSpPr>
          <p:cNvPr id="50" name="Connecteur droit avec flèche 49">
            <a:extLst>
              <a:ext uri="{FF2B5EF4-FFF2-40B4-BE49-F238E27FC236}">
                <a16:creationId xmlns:a16="http://schemas.microsoft.com/office/drawing/2014/main" id="{85EDA8AA-336C-4E7E-ADC5-F4DB8A1E7566}"/>
              </a:ext>
            </a:extLst>
          </p:cNvPr>
          <p:cNvCxnSpPr>
            <a:stCxn id="55310" idx="1"/>
          </p:cNvCxnSpPr>
          <p:nvPr/>
        </p:nvCxnSpPr>
        <p:spPr>
          <a:xfrm rot="10800000">
            <a:off x="8701088" y="5372100"/>
            <a:ext cx="385762" cy="1127125"/>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55316" name="Rectangle 22">
            <a:extLst>
              <a:ext uri="{FF2B5EF4-FFF2-40B4-BE49-F238E27FC236}">
                <a16:creationId xmlns:a16="http://schemas.microsoft.com/office/drawing/2014/main" id="{C45C366B-D316-4085-84FD-E782B2520CB4}"/>
              </a:ext>
            </a:extLst>
          </p:cNvPr>
          <p:cNvSpPr>
            <a:spLocks noChangeArrowheads="1"/>
          </p:cNvSpPr>
          <p:nvPr/>
        </p:nvSpPr>
        <p:spPr bwMode="auto">
          <a:xfrm>
            <a:off x="1543050" y="5626100"/>
            <a:ext cx="2873375" cy="33972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ts val="1000"/>
              </a:spcBef>
              <a:buClr>
                <a:schemeClr val="accent1"/>
              </a:buClr>
              <a:buFont typeface="Wingdings 3" panose="05040102010807070707" pitchFamily="18" charset="2"/>
              <a:buChar char=""/>
              <a:defRPr sz="3200">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marL="0" marR="0" lvl="0" indent="0" algn="l" defTabSz="457200" rtl="0" eaLnBrk="1" fontAlgn="base" latinLnBrk="0" hangingPunct="1">
              <a:lnSpc>
                <a:spcPct val="100000"/>
              </a:lnSpc>
              <a:spcBef>
                <a:spcPct val="0"/>
              </a:spcBef>
              <a:spcAft>
                <a:spcPct val="0"/>
              </a:spcAft>
              <a:buClrTx/>
              <a:buSzTx/>
              <a:buFontTx/>
              <a:buNone/>
              <a:tabLst/>
              <a:defRPr/>
            </a:pPr>
            <a:r>
              <a:rPr kumimoji="0" lang="fr-FR" altLang="fr-FR" sz="1600" b="0" i="0" u="none" strike="noStrike" kern="1200" cap="none" spc="0" normalizeH="0" baseline="0" noProof="0">
                <a:ln>
                  <a:noFill/>
                </a:ln>
                <a:solidFill>
                  <a:srgbClr val="FF0000"/>
                </a:solidFill>
                <a:effectLst/>
                <a:uLnTx/>
                <a:uFillTx/>
                <a:latin typeface="Arial" panose="020B0604020202020204" pitchFamily="34" charset="0"/>
                <a:ea typeface="+mn-ea"/>
                <a:cs typeface="Arial" panose="020B0604020202020204" pitchFamily="34" charset="0"/>
              </a:rPr>
              <a:t>Séparateur d’hydrocarbure</a:t>
            </a:r>
          </a:p>
        </p:txBody>
      </p:sp>
      <p:cxnSp>
        <p:nvCxnSpPr>
          <p:cNvPr id="37" name="Connecteur droit avec flèche 36">
            <a:extLst>
              <a:ext uri="{FF2B5EF4-FFF2-40B4-BE49-F238E27FC236}">
                <a16:creationId xmlns:a16="http://schemas.microsoft.com/office/drawing/2014/main" id="{A3D476DE-FD67-4264-84E6-234D14911F33}"/>
              </a:ext>
            </a:extLst>
          </p:cNvPr>
          <p:cNvCxnSpPr>
            <a:stCxn id="55316" idx="3"/>
          </p:cNvCxnSpPr>
          <p:nvPr/>
        </p:nvCxnSpPr>
        <p:spPr>
          <a:xfrm flipV="1">
            <a:off x="4416425" y="4641850"/>
            <a:ext cx="1928813" cy="1154113"/>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6322" name="Image 21">
            <a:extLst>
              <a:ext uri="{FF2B5EF4-FFF2-40B4-BE49-F238E27FC236}">
                <a16:creationId xmlns:a16="http://schemas.microsoft.com/office/drawing/2014/main" id="{0DC4B571-8C37-4CD6-BFE0-0DFF647FDC3C}"/>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4945063" y="4137025"/>
            <a:ext cx="4032250" cy="1946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6323" name="Image 16">
            <a:extLst>
              <a:ext uri="{FF2B5EF4-FFF2-40B4-BE49-F238E27FC236}">
                <a16:creationId xmlns:a16="http://schemas.microsoft.com/office/drawing/2014/main" id="{629D00EC-BD80-4C93-A3C1-C897326B9AB3}"/>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889375" y="1895475"/>
            <a:ext cx="8108950" cy="952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6324" name="Sous-titre 6">
            <a:extLst>
              <a:ext uri="{FF2B5EF4-FFF2-40B4-BE49-F238E27FC236}">
                <a16:creationId xmlns:a16="http://schemas.microsoft.com/office/drawing/2014/main" id="{5DECDB28-27FC-4574-A3E7-B269800C0FCD}"/>
              </a:ext>
            </a:extLst>
          </p:cNvPr>
          <p:cNvSpPr txBox="1">
            <a:spLocks/>
          </p:cNvSpPr>
          <p:nvPr/>
        </p:nvSpPr>
        <p:spPr bwMode="auto">
          <a:xfrm>
            <a:off x="1749425" y="496888"/>
            <a:ext cx="89154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ts val="1000"/>
              </a:spcBef>
              <a:buClr>
                <a:schemeClr val="accent1"/>
              </a:buClr>
              <a:buFont typeface="Wingdings 3" panose="05040102010807070707" pitchFamily="18" charset="2"/>
              <a:buChar char=""/>
              <a:defRPr sz="3200">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marL="0" marR="0" lvl="0" indent="0" algn="l" defTabSz="457200" rtl="0" eaLnBrk="1" fontAlgn="base" latinLnBrk="0" hangingPunct="1">
              <a:lnSpc>
                <a:spcPct val="100000"/>
              </a:lnSpc>
              <a:spcBef>
                <a:spcPts val="1000"/>
              </a:spcBef>
              <a:spcAft>
                <a:spcPct val="0"/>
              </a:spcAft>
              <a:buClr>
                <a:srgbClr val="A53010"/>
              </a:buClr>
              <a:buSzTx/>
              <a:buFont typeface="Wingdings 3" panose="05040102010807070707" pitchFamily="18" charset="2"/>
              <a:buNone/>
              <a:tabLst/>
              <a:defRPr/>
            </a:pPr>
            <a:r>
              <a:rPr kumimoji="0" lang="fr-FR" altLang="fr-FR" sz="2000" b="1" i="0" u="none" strike="noStrike" kern="1200" cap="none" spc="0" normalizeH="0" baseline="0" noProof="0">
                <a:ln>
                  <a:noFill/>
                </a:ln>
                <a:solidFill>
                  <a:srgbClr val="C00000"/>
                </a:solidFill>
                <a:effectLst/>
                <a:uLnTx/>
                <a:uFillTx/>
                <a:latin typeface="Century Gothic" panose="020B0502020202020204" pitchFamily="34" charset="0"/>
                <a:ea typeface="+mn-ea"/>
                <a:cs typeface="Arial" panose="020B0604020202020204" pitchFamily="34" charset="0"/>
              </a:rPr>
              <a:t>EXTENSION DE LA ZI HAD SOUALEM - VOIES D’ACCÈS ET PÉRIPHÉRIQUES</a:t>
            </a:r>
          </a:p>
        </p:txBody>
      </p:sp>
      <p:sp>
        <p:nvSpPr>
          <p:cNvPr id="6" name="Titre 1">
            <a:extLst>
              <a:ext uri="{FF2B5EF4-FFF2-40B4-BE49-F238E27FC236}">
                <a16:creationId xmlns:a16="http://schemas.microsoft.com/office/drawing/2014/main" id="{87AC02E8-291D-4860-85AE-5299DF1DF008}"/>
              </a:ext>
            </a:extLst>
          </p:cNvPr>
          <p:cNvSpPr txBox="1">
            <a:spLocks/>
          </p:cNvSpPr>
          <p:nvPr/>
        </p:nvSpPr>
        <p:spPr>
          <a:xfrm>
            <a:off x="1158875" y="271463"/>
            <a:ext cx="10355263" cy="415925"/>
          </a:xfrm>
          <a:prstGeom prst="rect">
            <a:avLst/>
          </a:prstGeom>
        </p:spPr>
        <p:txBody>
          <a:bodyPr>
            <a:normAutofit fontScale="97500"/>
          </a:bodyPr>
          <a:lst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marL="0" marR="0" lvl="0" indent="0" algn="ctr" defTabSz="457200" rtl="0" eaLnBrk="1" fontAlgn="auto" latinLnBrk="0" hangingPunct="1">
              <a:lnSpc>
                <a:spcPct val="100000"/>
              </a:lnSpc>
              <a:spcBef>
                <a:spcPct val="0"/>
              </a:spcBef>
              <a:spcAft>
                <a:spcPts val="0"/>
              </a:spcAft>
              <a:buClrTx/>
              <a:buSzTx/>
              <a:buFontTx/>
              <a:buNone/>
              <a:tabLst/>
              <a:defRPr/>
            </a:pPr>
            <a:r>
              <a:rPr kumimoji="0" lang="fr-FR" sz="800" b="1" i="0" u="none" strike="noStrike" kern="1200" cap="none" spc="0" normalizeH="0" baseline="0" noProof="0" dirty="0">
                <a:ln>
                  <a:noFill/>
                </a:ln>
                <a:solidFill>
                  <a:prstClr val="black">
                    <a:lumMod val="85000"/>
                    <a:lumOff val="15000"/>
                  </a:prstClr>
                </a:solidFill>
                <a:effectLst/>
                <a:uLnTx/>
                <a:uFillTx/>
                <a:latin typeface="Century Gothic"/>
                <a:ea typeface="+mj-ea"/>
                <a:cs typeface="+mj-cs"/>
              </a:rPr>
              <a:t>LA MAITRISE D’ŒUVRE DE LA REVITALISATION DES ZONES INDUSTRIELLES DE BOUZNIKA ET HAD SOUALEM ET LEURS EXTENSIONS ET LE DEVELOPPEMENT D’UNE NOUVELLE ZONE INDUSTRIELLE A SAHEL LAKHYAYTA</a:t>
            </a:r>
          </a:p>
        </p:txBody>
      </p:sp>
      <p:pic>
        <p:nvPicPr>
          <p:cNvPr id="56326" name="Image 6">
            <a:extLst>
              <a:ext uri="{FF2B5EF4-FFF2-40B4-BE49-F238E27FC236}">
                <a16:creationId xmlns:a16="http://schemas.microsoft.com/office/drawing/2014/main" id="{48E58487-E256-4309-AB07-6E28FBB1844B}"/>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63600" y="234950"/>
            <a:ext cx="411163" cy="452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6327" name="Espace réservé du contenu 10">
            <a:extLst>
              <a:ext uri="{FF2B5EF4-FFF2-40B4-BE49-F238E27FC236}">
                <a16:creationId xmlns:a16="http://schemas.microsoft.com/office/drawing/2014/main" id="{240D36E3-626E-4A54-8AD7-E89AA6D97B84}"/>
              </a:ext>
            </a:extLst>
          </p:cNvPr>
          <p:cNvSpPr>
            <a:spLocks noGrp="1"/>
          </p:cNvSpPr>
          <p:nvPr>
            <p:ph idx="1"/>
          </p:nvPr>
        </p:nvSpPr>
        <p:spPr>
          <a:xfrm>
            <a:off x="290513" y="1330325"/>
            <a:ext cx="3546475" cy="373063"/>
          </a:xfrm>
          <a:solidFill>
            <a:schemeClr val="bg1"/>
          </a:solidFill>
        </p:spPr>
        <p:txBody>
          <a:bodyPr/>
          <a:lstStyle/>
          <a:p>
            <a:r>
              <a:rPr lang="fr-FR" altLang="fr-FR" sz="1400" b="1"/>
              <a:t>Voie  Sud 1</a:t>
            </a:r>
          </a:p>
          <a:p>
            <a:pPr eaLnBrk="1" hangingPunct="1">
              <a:buFont typeface="Wingdings 3" panose="05040102010807070707" pitchFamily="18" charset="2"/>
              <a:buNone/>
            </a:pPr>
            <a:endParaRPr lang="fr-FR" altLang="fr-FR" sz="1400" b="1"/>
          </a:p>
          <a:p>
            <a:pPr eaLnBrk="1" hangingPunct="1">
              <a:buFont typeface="Wingdings 3" panose="05040102010807070707" pitchFamily="18" charset="2"/>
              <a:buNone/>
            </a:pPr>
            <a:endParaRPr lang="fr-FR" altLang="fr-FR" sz="1400"/>
          </a:p>
          <a:p>
            <a:pPr eaLnBrk="1" hangingPunct="1">
              <a:buFont typeface="Wingdings" panose="05000000000000000000" pitchFamily="2" charset="2"/>
              <a:buChar char="§"/>
            </a:pPr>
            <a:endParaRPr lang="fr-FR" altLang="fr-FR" sz="1400"/>
          </a:p>
          <a:p>
            <a:pPr eaLnBrk="1" hangingPunct="1"/>
            <a:endParaRPr lang="fr-FR" altLang="fr-FR" sz="1400"/>
          </a:p>
          <a:p>
            <a:pPr eaLnBrk="1" hangingPunct="1"/>
            <a:endParaRPr lang="fr-FR" altLang="fr-FR" sz="1400"/>
          </a:p>
          <a:p>
            <a:pPr eaLnBrk="1" hangingPunct="1">
              <a:buFont typeface="Wingdings 3" panose="05040102010807070707" pitchFamily="18" charset="2"/>
              <a:buNone/>
            </a:pPr>
            <a:endParaRPr lang="fr-FR" altLang="fr-FR" sz="1800"/>
          </a:p>
        </p:txBody>
      </p:sp>
      <p:sp>
        <p:nvSpPr>
          <p:cNvPr id="56328" name="Espace réservé du numéro de diapositive 1">
            <a:extLst>
              <a:ext uri="{FF2B5EF4-FFF2-40B4-BE49-F238E27FC236}">
                <a16:creationId xmlns:a16="http://schemas.microsoft.com/office/drawing/2014/main" id="{71E44E4E-EEE3-4203-AAED-612A83ABC4A0}"/>
              </a:ext>
            </a:extLst>
          </p:cNvPr>
          <p:cNvSpPr>
            <a:spLocks noGrp="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ts val="1000"/>
              </a:spcBef>
              <a:buClr>
                <a:schemeClr val="accent1"/>
              </a:buClr>
              <a:buFont typeface="Wingdings 3" panose="05040102010807070707" pitchFamily="18" charset="2"/>
              <a:buChar char=""/>
              <a:defRPr sz="3200">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marL="0" marR="0" lvl="0" indent="0" algn="r" defTabSz="457200" rtl="0" eaLnBrk="1" fontAlgn="base" latinLnBrk="0" hangingPunct="1">
              <a:lnSpc>
                <a:spcPct val="100000"/>
              </a:lnSpc>
              <a:spcBef>
                <a:spcPct val="0"/>
              </a:spcBef>
              <a:spcAft>
                <a:spcPct val="0"/>
              </a:spcAft>
              <a:buClrTx/>
              <a:buSzTx/>
              <a:buFontTx/>
              <a:buNone/>
              <a:tabLst/>
              <a:defRPr/>
            </a:pPr>
            <a:fld id="{167664BC-11A9-4A53-AEC0-24D33976707D}" type="slidenum">
              <a:rPr kumimoji="0" lang="en-US" altLang="fr-FR" sz="2000" b="0" i="0" u="none" strike="noStrike" kern="1200" cap="none" spc="0" normalizeH="0" baseline="0" noProof="0" smtClean="0">
                <a:ln>
                  <a:noFill/>
                </a:ln>
                <a:solidFill>
                  <a:srgbClr val="FEFFFF"/>
                </a:solidFill>
                <a:effectLst/>
                <a:uLnTx/>
                <a:uFillTx/>
                <a:latin typeface="Century Gothic" panose="020B0502020202020204" pitchFamily="34" charset="0"/>
                <a:ea typeface="+mn-ea"/>
                <a:cs typeface="Arial" panose="020B0604020202020204" pitchFamily="34" charset="0"/>
              </a:rPr>
              <a:pPr marL="0" marR="0" lvl="0" indent="0" algn="r" defTabSz="457200" rtl="0" eaLnBrk="1" fontAlgn="base" latinLnBrk="0" hangingPunct="1">
                <a:lnSpc>
                  <a:spcPct val="100000"/>
                </a:lnSpc>
                <a:spcBef>
                  <a:spcPct val="0"/>
                </a:spcBef>
                <a:spcAft>
                  <a:spcPct val="0"/>
                </a:spcAft>
                <a:buClrTx/>
                <a:buSzTx/>
                <a:buFontTx/>
                <a:buNone/>
                <a:tabLst/>
                <a:defRPr/>
              </a:pPr>
              <a:t>36</a:t>
            </a:fld>
            <a:endParaRPr kumimoji="0" lang="en-US" altLang="fr-FR" sz="2000" b="0" i="0" u="none" strike="noStrike" kern="1200" cap="none" spc="0" normalizeH="0" baseline="0" noProof="0">
              <a:ln>
                <a:noFill/>
              </a:ln>
              <a:solidFill>
                <a:srgbClr val="FEFFFF"/>
              </a:solidFill>
              <a:effectLst/>
              <a:uLnTx/>
              <a:uFillTx/>
              <a:latin typeface="Century Gothic" panose="020B0502020202020204" pitchFamily="34" charset="0"/>
              <a:ea typeface="+mn-ea"/>
              <a:cs typeface="Arial" panose="020B0604020202020204" pitchFamily="34" charset="0"/>
            </a:endParaRPr>
          </a:p>
        </p:txBody>
      </p:sp>
      <p:sp>
        <p:nvSpPr>
          <p:cNvPr id="56329" name="Sous-titre 6">
            <a:extLst>
              <a:ext uri="{FF2B5EF4-FFF2-40B4-BE49-F238E27FC236}">
                <a16:creationId xmlns:a16="http://schemas.microsoft.com/office/drawing/2014/main" id="{B390DD4C-B3AF-4EAE-9A3F-6A27DD3FCB91}"/>
              </a:ext>
            </a:extLst>
          </p:cNvPr>
          <p:cNvSpPr txBox="1">
            <a:spLocks/>
          </p:cNvSpPr>
          <p:nvPr/>
        </p:nvSpPr>
        <p:spPr bwMode="auto">
          <a:xfrm>
            <a:off x="1804988" y="871538"/>
            <a:ext cx="8915400" cy="4175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ts val="1000"/>
              </a:spcBef>
              <a:buClr>
                <a:schemeClr val="accent1"/>
              </a:buClr>
              <a:buFont typeface="Wingdings 3" panose="05040102010807070707" pitchFamily="18" charset="2"/>
              <a:buChar char=""/>
              <a:defRPr sz="3200">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marL="0" marR="0" lvl="0" indent="0" algn="l" defTabSz="457200" rtl="0" eaLnBrk="1" fontAlgn="base" latinLnBrk="0" hangingPunct="1">
              <a:lnSpc>
                <a:spcPct val="100000"/>
              </a:lnSpc>
              <a:spcBef>
                <a:spcPts val="1000"/>
              </a:spcBef>
              <a:spcAft>
                <a:spcPct val="0"/>
              </a:spcAft>
              <a:buClr>
                <a:srgbClr val="A53010"/>
              </a:buClr>
              <a:buSzTx/>
              <a:buFont typeface="Wingdings 3" panose="05040102010807070707" pitchFamily="18" charset="2"/>
              <a:buNone/>
              <a:tabLst/>
              <a:defRPr/>
            </a:pPr>
            <a:r>
              <a:rPr kumimoji="0" lang="fr-FR" altLang="fr-FR" sz="1800" b="1" i="0" u="none" strike="noStrike" kern="1200" cap="none" spc="0" normalizeH="0" baseline="0" noProof="0">
                <a:ln>
                  <a:noFill/>
                </a:ln>
                <a:solidFill>
                  <a:srgbClr val="00B050"/>
                </a:solidFill>
                <a:effectLst/>
                <a:uLnTx/>
                <a:uFillTx/>
                <a:latin typeface="Century Gothic" panose="020B0502020202020204" pitchFamily="34" charset="0"/>
                <a:ea typeface="+mn-ea"/>
                <a:cs typeface="Arial" panose="020B0604020202020204" pitchFamily="34" charset="0"/>
              </a:rPr>
              <a:t>b/ VOIES CENTRALE ET  PERIPHERIQUES</a:t>
            </a:r>
          </a:p>
        </p:txBody>
      </p:sp>
      <p:sp>
        <p:nvSpPr>
          <p:cNvPr id="56330" name="Rectangle 8">
            <a:extLst>
              <a:ext uri="{FF2B5EF4-FFF2-40B4-BE49-F238E27FC236}">
                <a16:creationId xmlns:a16="http://schemas.microsoft.com/office/drawing/2014/main" id="{993048E8-5F72-4DE2-AAF2-FD94832C33C6}"/>
              </a:ext>
            </a:extLst>
          </p:cNvPr>
          <p:cNvSpPr>
            <a:spLocks noChangeArrowheads="1"/>
          </p:cNvSpPr>
          <p:nvPr/>
        </p:nvSpPr>
        <p:spPr bwMode="auto">
          <a:xfrm>
            <a:off x="3879850" y="1331913"/>
            <a:ext cx="8118475" cy="369887"/>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ts val="1000"/>
              </a:spcBef>
              <a:buClr>
                <a:schemeClr val="accent1"/>
              </a:buClr>
              <a:buFont typeface="Wingdings 3" panose="05040102010807070707" pitchFamily="18" charset="2"/>
              <a:buChar char=""/>
              <a:defRPr sz="3200">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marL="0" marR="0" lvl="0" indent="0" algn="ctr" defTabSz="457200" rtl="0" eaLnBrk="1" fontAlgn="base" latinLnBrk="0" hangingPunct="1">
              <a:lnSpc>
                <a:spcPct val="100000"/>
              </a:lnSpc>
              <a:spcBef>
                <a:spcPct val="0"/>
              </a:spcBef>
              <a:spcAft>
                <a:spcPct val="0"/>
              </a:spcAft>
              <a:buClrTx/>
              <a:buSzTx/>
              <a:buFontTx/>
              <a:buNone/>
              <a:tabLst/>
              <a:defRPr/>
            </a:pPr>
            <a:r>
              <a:rPr kumimoji="0" lang="fr-FR" altLang="fr-FR" sz="1800" b="0" i="0" u="none" strike="noStrike" kern="1200" cap="none" spc="0" normalizeH="0" baseline="0" noProof="0">
                <a:ln>
                  <a:noFill/>
                </a:ln>
                <a:solidFill>
                  <a:srgbClr val="FF0000"/>
                </a:solidFill>
                <a:effectLst/>
                <a:uLnTx/>
                <a:uFillTx/>
                <a:latin typeface="Arial" panose="020B0604020202020204" pitchFamily="34" charset="0"/>
                <a:ea typeface="+mn-ea"/>
                <a:cs typeface="Arial" panose="020B0604020202020204" pitchFamily="34" charset="0"/>
              </a:rPr>
              <a:t>       </a:t>
            </a:r>
            <a:r>
              <a:rPr kumimoji="0" lang="fr-FR" altLang="fr-FR" sz="1800" b="0" i="0" u="sng" strike="noStrike" kern="1200" cap="none" spc="0" normalizeH="0" baseline="0" noProof="0">
                <a:ln>
                  <a:noFill/>
                </a:ln>
                <a:solidFill>
                  <a:srgbClr val="FF0000"/>
                </a:solidFill>
                <a:effectLst/>
                <a:uLnTx/>
                <a:uFillTx/>
                <a:latin typeface="Arial" panose="020B0604020202020204" pitchFamily="34" charset="0"/>
                <a:ea typeface="+mn-ea"/>
                <a:cs typeface="Arial" panose="020B0604020202020204" pitchFamily="34" charset="0"/>
              </a:rPr>
              <a:t>Vue en plan du réseau d’éclairage public</a:t>
            </a:r>
            <a:endParaRPr kumimoji="0" lang="fr-FR" altLang="fr-FR" sz="1800" b="0" i="0" u="none" strike="noStrike" kern="1200" cap="none" spc="0" normalizeH="0" baseline="0" noProof="0">
              <a:ln>
                <a:noFill/>
              </a:ln>
              <a:solidFill>
                <a:srgbClr val="FF0000"/>
              </a:solidFill>
              <a:effectLst/>
              <a:uLnTx/>
              <a:uFillTx/>
              <a:latin typeface="Arial" panose="020B0604020202020204" pitchFamily="34" charset="0"/>
              <a:ea typeface="+mn-ea"/>
              <a:cs typeface="Arial" panose="020B0604020202020204" pitchFamily="34" charset="0"/>
            </a:endParaRPr>
          </a:p>
        </p:txBody>
      </p:sp>
      <p:sp>
        <p:nvSpPr>
          <p:cNvPr id="56331" name="Sous-titre 6">
            <a:extLst>
              <a:ext uri="{FF2B5EF4-FFF2-40B4-BE49-F238E27FC236}">
                <a16:creationId xmlns:a16="http://schemas.microsoft.com/office/drawing/2014/main" id="{422E4E1A-6A92-42BD-9019-156EA193FF03}"/>
              </a:ext>
            </a:extLst>
          </p:cNvPr>
          <p:cNvSpPr txBox="1">
            <a:spLocks/>
          </p:cNvSpPr>
          <p:nvPr/>
        </p:nvSpPr>
        <p:spPr bwMode="auto">
          <a:xfrm>
            <a:off x="277813" y="1771650"/>
            <a:ext cx="3559175" cy="28829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ts val="1000"/>
              </a:spcBef>
              <a:buClr>
                <a:schemeClr val="accent1"/>
              </a:buClr>
              <a:buFont typeface="Wingdings 3" panose="05040102010807070707" pitchFamily="18" charset="2"/>
              <a:buChar char=""/>
              <a:defRPr sz="3200">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marL="0" marR="0" lvl="0" indent="0" algn="l" defTabSz="457200" rtl="0" eaLnBrk="1" fontAlgn="base" latinLnBrk="0" hangingPunct="1">
              <a:lnSpc>
                <a:spcPct val="100000"/>
              </a:lnSpc>
              <a:spcBef>
                <a:spcPct val="0"/>
              </a:spcBef>
              <a:spcAft>
                <a:spcPct val="0"/>
              </a:spcAft>
              <a:buClrTx/>
              <a:buSzTx/>
              <a:buFont typeface="Wingdings" panose="05000000000000000000" pitchFamily="2" charset="2"/>
              <a:buChar char="Ø"/>
              <a:tabLst/>
              <a:defRPr/>
            </a:pPr>
            <a:r>
              <a:rPr kumimoji="0" lang="fr-FR" altLang="fr-FR" sz="1600" b="0"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rPr>
              <a:t> L’éclairage public de la voie Sud 1 est alimenté à partir du poste de livraison projeté dans l’extension de la ZI Had soualem.</a:t>
            </a:r>
          </a:p>
          <a:p>
            <a:pPr marL="0" marR="0" lvl="0" indent="0" algn="l" defTabSz="457200" rtl="0" eaLnBrk="1" fontAlgn="base" latinLnBrk="0" hangingPunct="1">
              <a:lnSpc>
                <a:spcPct val="100000"/>
              </a:lnSpc>
              <a:spcBef>
                <a:spcPct val="0"/>
              </a:spcBef>
              <a:spcAft>
                <a:spcPct val="0"/>
              </a:spcAft>
              <a:buClrTx/>
              <a:buSzTx/>
              <a:buFont typeface="Wingdings" panose="05000000000000000000" pitchFamily="2" charset="2"/>
              <a:buChar char="Ø"/>
              <a:tabLst/>
              <a:defRPr/>
            </a:pPr>
            <a:endParaRPr kumimoji="0" lang="fr-FR" altLang="fr-FR" sz="1600" b="0"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endParaRPr>
          </a:p>
          <a:p>
            <a:pPr marL="0" marR="0" lvl="0" indent="0" algn="l" defTabSz="457200" rtl="0" eaLnBrk="1" fontAlgn="base" latinLnBrk="0" hangingPunct="1">
              <a:lnSpc>
                <a:spcPct val="100000"/>
              </a:lnSpc>
              <a:spcBef>
                <a:spcPct val="0"/>
              </a:spcBef>
              <a:spcAft>
                <a:spcPct val="0"/>
              </a:spcAft>
              <a:buClrTx/>
              <a:buSzTx/>
              <a:buFont typeface="Wingdings" panose="05000000000000000000" pitchFamily="2" charset="2"/>
              <a:buChar char="Ø"/>
              <a:tabLst/>
              <a:defRPr/>
            </a:pPr>
            <a:r>
              <a:rPr kumimoji="0" lang="fr-FR" altLang="fr-FR" sz="1600" b="0"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rPr>
              <a:t> Ouvrages à réaliser :</a:t>
            </a:r>
          </a:p>
          <a:p>
            <a:pPr marL="0" marR="0" lvl="0" indent="0" algn="l" defTabSz="457200" rtl="0" eaLnBrk="1" fontAlgn="base" latinLnBrk="0" hangingPunct="1">
              <a:lnSpc>
                <a:spcPct val="100000"/>
              </a:lnSpc>
              <a:spcBef>
                <a:spcPct val="0"/>
              </a:spcBef>
              <a:spcAft>
                <a:spcPct val="0"/>
              </a:spcAft>
              <a:buClrTx/>
              <a:buSzTx/>
              <a:buFontTx/>
              <a:buChar char="-"/>
              <a:tabLst/>
              <a:defRPr/>
            </a:pPr>
            <a:endParaRPr kumimoji="0" lang="fr-FR" altLang="fr-FR" sz="1600" b="0"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endParaRPr>
          </a:p>
          <a:p>
            <a:pPr marL="0" marR="0" lvl="0" indent="0" algn="l" defTabSz="457200" rtl="0" eaLnBrk="1" fontAlgn="base" latinLnBrk="0" hangingPunct="1">
              <a:lnSpc>
                <a:spcPct val="100000"/>
              </a:lnSpc>
              <a:spcBef>
                <a:spcPct val="0"/>
              </a:spcBef>
              <a:spcAft>
                <a:spcPct val="0"/>
              </a:spcAft>
              <a:buClrTx/>
              <a:buSzTx/>
              <a:buFontTx/>
              <a:buChar char="-"/>
              <a:tabLst/>
              <a:defRPr/>
            </a:pPr>
            <a:r>
              <a:rPr kumimoji="0" lang="fr-FR" altLang="fr-FR" sz="1600" b="0"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rPr>
              <a:t> Réalisation des candélabres en acier galvanisé thermo-laqué simple crosse avec luminaire 120W.</a:t>
            </a:r>
          </a:p>
          <a:p>
            <a:pPr marL="0" marR="0" lvl="0" indent="0" algn="l" defTabSz="457200" rtl="0" eaLnBrk="1" fontAlgn="base" latinLnBrk="0" hangingPunct="1">
              <a:lnSpc>
                <a:spcPct val="100000"/>
              </a:lnSpc>
              <a:spcBef>
                <a:spcPct val="0"/>
              </a:spcBef>
              <a:spcAft>
                <a:spcPct val="0"/>
              </a:spcAft>
              <a:buClrTx/>
              <a:buSzTx/>
              <a:buFontTx/>
              <a:buNone/>
              <a:tabLst/>
              <a:defRPr/>
            </a:pPr>
            <a:endParaRPr kumimoji="0" lang="fr-FR" altLang="fr-FR" sz="1800" b="0"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endParaRPr>
          </a:p>
        </p:txBody>
      </p:sp>
      <p:sp>
        <p:nvSpPr>
          <p:cNvPr id="14" name="Ellipse 13">
            <a:extLst>
              <a:ext uri="{FF2B5EF4-FFF2-40B4-BE49-F238E27FC236}">
                <a16:creationId xmlns:a16="http://schemas.microsoft.com/office/drawing/2014/main" id="{26906F49-FAF8-482A-B003-814F1F6BEE58}"/>
              </a:ext>
            </a:extLst>
          </p:cNvPr>
          <p:cNvSpPr/>
          <p:nvPr/>
        </p:nvSpPr>
        <p:spPr>
          <a:xfrm rot="16200000">
            <a:off x="7204869" y="1912144"/>
            <a:ext cx="442912" cy="12192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solidFill>
                  <a:srgbClr val="00B0F0"/>
                </a:solidFill>
              </a:ln>
              <a:solidFill>
                <a:prstClr val="white"/>
              </a:solidFill>
              <a:effectLst/>
              <a:uLnTx/>
              <a:uFillTx/>
              <a:latin typeface="Century Gothic"/>
              <a:ea typeface="+mn-ea"/>
              <a:cs typeface="+mn-cs"/>
            </a:endParaRPr>
          </a:p>
        </p:txBody>
      </p:sp>
      <p:cxnSp>
        <p:nvCxnSpPr>
          <p:cNvPr id="15" name="Connecteur droit avec flèche 14">
            <a:extLst>
              <a:ext uri="{FF2B5EF4-FFF2-40B4-BE49-F238E27FC236}">
                <a16:creationId xmlns:a16="http://schemas.microsoft.com/office/drawing/2014/main" id="{3D8FA891-C754-447D-A37D-24EA75B6F359}"/>
              </a:ext>
            </a:extLst>
          </p:cNvPr>
          <p:cNvCxnSpPr>
            <a:stCxn id="14" idx="2"/>
          </p:cNvCxnSpPr>
          <p:nvPr/>
        </p:nvCxnSpPr>
        <p:spPr>
          <a:xfrm rot="5400000">
            <a:off x="6553200" y="3408363"/>
            <a:ext cx="1538288" cy="207962"/>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56334" name="Rectangle 22">
            <a:extLst>
              <a:ext uri="{FF2B5EF4-FFF2-40B4-BE49-F238E27FC236}">
                <a16:creationId xmlns:a16="http://schemas.microsoft.com/office/drawing/2014/main" id="{2BDA1DCB-5541-4D5F-9324-E255EC761CFA}"/>
              </a:ext>
            </a:extLst>
          </p:cNvPr>
          <p:cNvSpPr>
            <a:spLocks noChangeArrowheads="1"/>
          </p:cNvSpPr>
          <p:nvPr/>
        </p:nvSpPr>
        <p:spPr bwMode="auto">
          <a:xfrm>
            <a:off x="6092825" y="6407150"/>
            <a:ext cx="2655888" cy="33972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ts val="1000"/>
              </a:spcBef>
              <a:buClr>
                <a:schemeClr val="accent1"/>
              </a:buClr>
              <a:buFont typeface="Wingdings 3" panose="05040102010807070707" pitchFamily="18" charset="2"/>
              <a:buChar char=""/>
              <a:defRPr sz="3200">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marL="0" marR="0" lvl="0" indent="0" algn="l" defTabSz="457200" rtl="0" eaLnBrk="1" fontAlgn="base" latinLnBrk="0" hangingPunct="1">
              <a:lnSpc>
                <a:spcPct val="100000"/>
              </a:lnSpc>
              <a:spcBef>
                <a:spcPct val="0"/>
              </a:spcBef>
              <a:spcAft>
                <a:spcPct val="0"/>
              </a:spcAft>
              <a:buClrTx/>
              <a:buSzTx/>
              <a:buFontTx/>
              <a:buNone/>
              <a:tabLst/>
              <a:defRPr/>
            </a:pPr>
            <a:r>
              <a:rPr kumimoji="0" lang="fr-FR" altLang="fr-FR" sz="1600" b="0" i="0" u="none" strike="noStrike" kern="1200" cap="none" spc="0" normalizeH="0" baseline="0" noProof="0">
                <a:ln>
                  <a:noFill/>
                </a:ln>
                <a:solidFill>
                  <a:srgbClr val="FF0000"/>
                </a:solidFill>
                <a:effectLst/>
                <a:uLnTx/>
                <a:uFillTx/>
                <a:latin typeface="Arial" panose="020B0604020202020204" pitchFamily="34" charset="0"/>
                <a:ea typeface="+mn-ea"/>
                <a:cs typeface="Arial" panose="020B0604020202020204" pitchFamily="34" charset="0"/>
              </a:rPr>
              <a:t>Candélabres simple crosse</a:t>
            </a:r>
          </a:p>
        </p:txBody>
      </p:sp>
      <p:cxnSp>
        <p:nvCxnSpPr>
          <p:cNvPr id="24" name="Connecteur droit avec flèche 23">
            <a:extLst>
              <a:ext uri="{FF2B5EF4-FFF2-40B4-BE49-F238E27FC236}">
                <a16:creationId xmlns:a16="http://schemas.microsoft.com/office/drawing/2014/main" id="{7ED105E7-45B6-4BCE-BA55-828DC7706BA6}"/>
              </a:ext>
            </a:extLst>
          </p:cNvPr>
          <p:cNvCxnSpPr/>
          <p:nvPr/>
        </p:nvCxnSpPr>
        <p:spPr>
          <a:xfrm rot="16200000" flipV="1">
            <a:off x="5139532" y="5112544"/>
            <a:ext cx="1344612" cy="1231900"/>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23" name="Connecteur droit avec flèche 22">
            <a:extLst>
              <a:ext uri="{FF2B5EF4-FFF2-40B4-BE49-F238E27FC236}">
                <a16:creationId xmlns:a16="http://schemas.microsoft.com/office/drawing/2014/main" id="{2794F137-9B6B-4D59-9FD0-279E255FB6A0}"/>
              </a:ext>
            </a:extLst>
          </p:cNvPr>
          <p:cNvCxnSpPr/>
          <p:nvPr/>
        </p:nvCxnSpPr>
        <p:spPr>
          <a:xfrm flipV="1">
            <a:off x="6983413" y="5084763"/>
            <a:ext cx="1524000" cy="1316037"/>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Sous-titre 6">
            <a:extLst>
              <a:ext uri="{FF2B5EF4-FFF2-40B4-BE49-F238E27FC236}">
                <a16:creationId xmlns:a16="http://schemas.microsoft.com/office/drawing/2014/main" id="{DBEB74E1-A023-49C7-B647-498197DB5BD2}"/>
              </a:ext>
            </a:extLst>
          </p:cNvPr>
          <p:cNvSpPr txBox="1">
            <a:spLocks/>
          </p:cNvSpPr>
          <p:nvPr/>
        </p:nvSpPr>
        <p:spPr bwMode="auto">
          <a:xfrm>
            <a:off x="1749425" y="676275"/>
            <a:ext cx="89154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ts val="1000"/>
              </a:spcBef>
              <a:buClr>
                <a:schemeClr val="accent1"/>
              </a:buClr>
              <a:buFont typeface="Wingdings 3" panose="05040102010807070707" pitchFamily="18" charset="2"/>
              <a:buChar char=""/>
              <a:defRPr sz="3200">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marL="0" marR="0" lvl="0" indent="0" algn="l" defTabSz="457200" rtl="0" eaLnBrk="1" fontAlgn="base" latinLnBrk="0" hangingPunct="1">
              <a:lnSpc>
                <a:spcPct val="100000"/>
              </a:lnSpc>
              <a:spcBef>
                <a:spcPts val="1000"/>
              </a:spcBef>
              <a:spcAft>
                <a:spcPct val="0"/>
              </a:spcAft>
              <a:buClr>
                <a:srgbClr val="A53010"/>
              </a:buClr>
              <a:buSzTx/>
              <a:buFont typeface="Wingdings 3" panose="05040102010807070707" pitchFamily="18" charset="2"/>
              <a:buNone/>
              <a:tabLst/>
              <a:defRPr/>
            </a:pPr>
            <a:r>
              <a:rPr kumimoji="0" lang="fr-FR" altLang="fr-FR" sz="2000" b="1" i="0" u="none" strike="noStrike" kern="1200" cap="none" spc="0" normalizeH="0" baseline="0" noProof="0">
                <a:ln>
                  <a:noFill/>
                </a:ln>
                <a:solidFill>
                  <a:srgbClr val="C00000"/>
                </a:solidFill>
                <a:effectLst/>
                <a:uLnTx/>
                <a:uFillTx/>
                <a:latin typeface="Century Gothic" panose="020B0502020202020204" pitchFamily="34" charset="0"/>
                <a:ea typeface="+mn-ea"/>
                <a:cs typeface="Arial" panose="020B0604020202020204" pitchFamily="34" charset="0"/>
              </a:rPr>
              <a:t>EXTENSION DE LA ZI HAD SOUALEM - VOIES D’ACCÈS ET PÉRIPHÉRIQUES</a:t>
            </a:r>
          </a:p>
        </p:txBody>
      </p:sp>
      <p:sp>
        <p:nvSpPr>
          <p:cNvPr id="6" name="Titre 1">
            <a:extLst>
              <a:ext uri="{FF2B5EF4-FFF2-40B4-BE49-F238E27FC236}">
                <a16:creationId xmlns:a16="http://schemas.microsoft.com/office/drawing/2014/main" id="{729F55B2-C771-489E-90D7-24377019653D}"/>
              </a:ext>
            </a:extLst>
          </p:cNvPr>
          <p:cNvSpPr txBox="1">
            <a:spLocks/>
          </p:cNvSpPr>
          <p:nvPr/>
        </p:nvSpPr>
        <p:spPr>
          <a:xfrm>
            <a:off x="1158875" y="271463"/>
            <a:ext cx="10355263" cy="415925"/>
          </a:xfrm>
          <a:prstGeom prst="rect">
            <a:avLst/>
          </a:prstGeom>
        </p:spPr>
        <p:txBody>
          <a:bodyPr>
            <a:normAutofit fontScale="97500"/>
          </a:bodyPr>
          <a:lst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marL="0" marR="0" lvl="0" indent="0" algn="ctr" defTabSz="457200" rtl="0" eaLnBrk="1" fontAlgn="auto" latinLnBrk="0" hangingPunct="1">
              <a:lnSpc>
                <a:spcPct val="100000"/>
              </a:lnSpc>
              <a:spcBef>
                <a:spcPct val="0"/>
              </a:spcBef>
              <a:spcAft>
                <a:spcPts val="0"/>
              </a:spcAft>
              <a:buClrTx/>
              <a:buSzTx/>
              <a:buFontTx/>
              <a:buNone/>
              <a:tabLst/>
              <a:defRPr/>
            </a:pPr>
            <a:r>
              <a:rPr kumimoji="0" lang="fr-FR" sz="800" b="1" i="0" u="none" strike="noStrike" kern="1200" cap="none" spc="0" normalizeH="0" baseline="0" noProof="0" dirty="0">
                <a:ln>
                  <a:noFill/>
                </a:ln>
                <a:solidFill>
                  <a:prstClr val="black">
                    <a:lumMod val="85000"/>
                    <a:lumOff val="15000"/>
                  </a:prstClr>
                </a:solidFill>
                <a:effectLst/>
                <a:uLnTx/>
                <a:uFillTx/>
                <a:latin typeface="Century Gothic"/>
                <a:ea typeface="+mj-ea"/>
                <a:cs typeface="+mj-cs"/>
              </a:rPr>
              <a:t>LA MAITRISE D’ŒUVRE DE LA REVITALISATION DES ZONES INDUSTRIELLES DE BOUZNIKA ET HAD SOUALEM ET LEURS EXTENSIONS ET LE DEVELOPPEMENT D’UNE NOUVELLE ZONE INDUSTRIELLE A SAHEL LAKHYAYTA</a:t>
            </a:r>
          </a:p>
        </p:txBody>
      </p:sp>
      <p:pic>
        <p:nvPicPr>
          <p:cNvPr id="57348" name="Image 6">
            <a:extLst>
              <a:ext uri="{FF2B5EF4-FFF2-40B4-BE49-F238E27FC236}">
                <a16:creationId xmlns:a16="http://schemas.microsoft.com/office/drawing/2014/main" id="{F3CE3866-E9D1-4C6B-95F3-F589C37DAB8F}"/>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63600" y="234950"/>
            <a:ext cx="411163" cy="452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7349" name="Espace réservé du numéro de diapositive 1">
            <a:extLst>
              <a:ext uri="{FF2B5EF4-FFF2-40B4-BE49-F238E27FC236}">
                <a16:creationId xmlns:a16="http://schemas.microsoft.com/office/drawing/2014/main" id="{8046059F-37BA-48FB-BCE2-52E4A6F7FE39}"/>
              </a:ext>
            </a:extLst>
          </p:cNvPr>
          <p:cNvSpPr>
            <a:spLocks noGrp="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ts val="1000"/>
              </a:spcBef>
              <a:buClr>
                <a:schemeClr val="accent1"/>
              </a:buClr>
              <a:buFont typeface="Wingdings 3" panose="05040102010807070707" pitchFamily="18" charset="2"/>
              <a:buChar char=""/>
              <a:defRPr sz="3200">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marL="0" marR="0" lvl="0" indent="0" algn="r" defTabSz="457200" rtl="0" eaLnBrk="1" fontAlgn="base" latinLnBrk="0" hangingPunct="1">
              <a:lnSpc>
                <a:spcPct val="100000"/>
              </a:lnSpc>
              <a:spcBef>
                <a:spcPct val="0"/>
              </a:spcBef>
              <a:spcAft>
                <a:spcPct val="0"/>
              </a:spcAft>
              <a:buClrTx/>
              <a:buSzTx/>
              <a:buFontTx/>
              <a:buNone/>
              <a:tabLst/>
              <a:defRPr/>
            </a:pPr>
            <a:fld id="{84C7F7F3-D6F6-4E6E-BB9A-55B670D19409}" type="slidenum">
              <a:rPr kumimoji="0" lang="en-US" altLang="fr-FR" sz="2000" b="0" i="0" u="none" strike="noStrike" kern="1200" cap="none" spc="0" normalizeH="0" baseline="0" noProof="0" smtClean="0">
                <a:ln>
                  <a:noFill/>
                </a:ln>
                <a:solidFill>
                  <a:srgbClr val="FEFFFF"/>
                </a:solidFill>
                <a:effectLst/>
                <a:uLnTx/>
                <a:uFillTx/>
                <a:latin typeface="Century Gothic" panose="020B0502020202020204" pitchFamily="34" charset="0"/>
                <a:ea typeface="+mn-ea"/>
                <a:cs typeface="Arial" panose="020B0604020202020204" pitchFamily="34" charset="0"/>
              </a:rPr>
              <a:pPr marL="0" marR="0" lvl="0" indent="0" algn="r" defTabSz="457200" rtl="0" eaLnBrk="1" fontAlgn="base" latinLnBrk="0" hangingPunct="1">
                <a:lnSpc>
                  <a:spcPct val="100000"/>
                </a:lnSpc>
                <a:spcBef>
                  <a:spcPct val="0"/>
                </a:spcBef>
                <a:spcAft>
                  <a:spcPct val="0"/>
                </a:spcAft>
                <a:buClrTx/>
                <a:buSzTx/>
                <a:buFontTx/>
                <a:buNone/>
                <a:tabLst/>
                <a:defRPr/>
              </a:pPr>
              <a:t>37</a:t>
            </a:fld>
            <a:endParaRPr kumimoji="0" lang="en-US" altLang="fr-FR" sz="2000" b="0" i="0" u="none" strike="noStrike" kern="1200" cap="none" spc="0" normalizeH="0" baseline="0" noProof="0">
              <a:ln>
                <a:noFill/>
              </a:ln>
              <a:solidFill>
                <a:srgbClr val="FEFFFF"/>
              </a:solidFill>
              <a:effectLst/>
              <a:uLnTx/>
              <a:uFillTx/>
              <a:latin typeface="Century Gothic" panose="020B0502020202020204" pitchFamily="34" charset="0"/>
              <a:ea typeface="+mn-ea"/>
              <a:cs typeface="Arial" panose="020B0604020202020204" pitchFamily="34" charset="0"/>
            </a:endParaRPr>
          </a:p>
        </p:txBody>
      </p:sp>
      <p:sp>
        <p:nvSpPr>
          <p:cNvPr id="57350" name="Sous-titre 6">
            <a:extLst>
              <a:ext uri="{FF2B5EF4-FFF2-40B4-BE49-F238E27FC236}">
                <a16:creationId xmlns:a16="http://schemas.microsoft.com/office/drawing/2014/main" id="{71E6E647-BD5F-41F2-8694-80E322C4021F}"/>
              </a:ext>
            </a:extLst>
          </p:cNvPr>
          <p:cNvSpPr txBox="1">
            <a:spLocks/>
          </p:cNvSpPr>
          <p:nvPr/>
        </p:nvSpPr>
        <p:spPr bwMode="auto">
          <a:xfrm>
            <a:off x="1804988" y="1147763"/>
            <a:ext cx="4857750" cy="403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ts val="1000"/>
              </a:spcBef>
              <a:buClr>
                <a:schemeClr val="accent1"/>
              </a:buClr>
              <a:buFont typeface="Wingdings 3" panose="05040102010807070707" pitchFamily="18" charset="2"/>
              <a:buChar char=""/>
              <a:defRPr sz="3200">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marL="0" marR="0" lvl="0" indent="0" algn="l" defTabSz="457200" rtl="0" eaLnBrk="1" fontAlgn="base" latinLnBrk="0" hangingPunct="1">
              <a:lnSpc>
                <a:spcPct val="100000"/>
              </a:lnSpc>
              <a:spcBef>
                <a:spcPts val="1000"/>
              </a:spcBef>
              <a:spcAft>
                <a:spcPct val="0"/>
              </a:spcAft>
              <a:buClr>
                <a:srgbClr val="A53010"/>
              </a:buClr>
              <a:buSzTx/>
              <a:buFont typeface="Wingdings 3" panose="05040102010807070707" pitchFamily="18" charset="2"/>
              <a:buNone/>
              <a:tabLst/>
              <a:defRPr/>
            </a:pPr>
            <a:r>
              <a:rPr kumimoji="0" lang="fr-FR" altLang="fr-FR" sz="1800" b="1" i="0" u="none" strike="noStrike" kern="1200" cap="none" spc="0" normalizeH="0" baseline="0" noProof="0">
                <a:ln>
                  <a:noFill/>
                </a:ln>
                <a:solidFill>
                  <a:srgbClr val="00B050"/>
                </a:solidFill>
                <a:effectLst/>
                <a:uLnTx/>
                <a:uFillTx/>
                <a:latin typeface="Century Gothic" panose="020B0502020202020204" pitchFamily="34" charset="0"/>
                <a:ea typeface="+mn-ea"/>
                <a:cs typeface="Arial" panose="020B0604020202020204" pitchFamily="34" charset="0"/>
              </a:rPr>
              <a:t>b/ VOIES CENTRALE ET  PERIPHERIQUES</a:t>
            </a:r>
          </a:p>
        </p:txBody>
      </p:sp>
      <p:sp>
        <p:nvSpPr>
          <p:cNvPr id="57351" name="Rectangle 8">
            <a:extLst>
              <a:ext uri="{FF2B5EF4-FFF2-40B4-BE49-F238E27FC236}">
                <a16:creationId xmlns:a16="http://schemas.microsoft.com/office/drawing/2014/main" id="{69986EF0-FCA3-40A7-AAAF-77B02744F1F5}"/>
              </a:ext>
            </a:extLst>
          </p:cNvPr>
          <p:cNvSpPr>
            <a:spLocks noChangeArrowheads="1"/>
          </p:cNvSpPr>
          <p:nvPr/>
        </p:nvSpPr>
        <p:spPr bwMode="auto">
          <a:xfrm>
            <a:off x="415925" y="3409950"/>
            <a:ext cx="11526838" cy="36988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ts val="1000"/>
              </a:spcBef>
              <a:buClr>
                <a:schemeClr val="accent1"/>
              </a:buClr>
              <a:buFont typeface="Wingdings 3" panose="05040102010807070707" pitchFamily="18" charset="2"/>
              <a:buChar char=""/>
              <a:defRPr sz="3200">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marL="0" marR="0" lvl="0" indent="0" algn="l" defTabSz="457200" rtl="0" eaLnBrk="1" fontAlgn="base" latinLnBrk="0" hangingPunct="1">
              <a:lnSpc>
                <a:spcPct val="100000"/>
              </a:lnSpc>
              <a:spcBef>
                <a:spcPct val="0"/>
              </a:spcBef>
              <a:spcAft>
                <a:spcPct val="0"/>
              </a:spcAft>
              <a:buClrTx/>
              <a:buSzTx/>
              <a:buFontTx/>
              <a:buNone/>
              <a:tabLst/>
              <a:defRPr/>
            </a:pPr>
            <a:r>
              <a:rPr kumimoji="0" lang="fr-FR" altLang="fr-FR" sz="1800" b="0" i="0" u="none" strike="noStrike" kern="1200" cap="none" spc="0" normalizeH="0" baseline="0" noProof="0">
                <a:ln>
                  <a:noFill/>
                </a:ln>
                <a:solidFill>
                  <a:srgbClr val="FF0000"/>
                </a:solidFill>
                <a:effectLst/>
                <a:uLnTx/>
                <a:uFillTx/>
                <a:latin typeface="Arial" panose="020B0604020202020204" pitchFamily="34" charset="0"/>
                <a:ea typeface="+mn-ea"/>
                <a:cs typeface="Arial" panose="020B0604020202020204" pitchFamily="34" charset="0"/>
              </a:rPr>
              <a:t>                                                                          </a:t>
            </a:r>
            <a:r>
              <a:rPr kumimoji="0" lang="fr-FR" altLang="fr-FR" sz="1800" b="0" i="0" u="sng" strike="noStrike" kern="1200" cap="none" spc="0" normalizeH="0" baseline="0" noProof="0">
                <a:ln>
                  <a:noFill/>
                </a:ln>
                <a:solidFill>
                  <a:srgbClr val="FF0000"/>
                </a:solidFill>
                <a:effectLst/>
                <a:uLnTx/>
                <a:uFillTx/>
                <a:latin typeface="Arial" panose="020B0604020202020204" pitchFamily="34" charset="0"/>
                <a:ea typeface="+mn-ea"/>
                <a:cs typeface="Arial" panose="020B0604020202020204" pitchFamily="34" charset="0"/>
              </a:rPr>
              <a:t>Vue en plan</a:t>
            </a:r>
            <a:endParaRPr kumimoji="0" lang="fr-FR" altLang="fr-FR" sz="1800" b="0" i="0" u="none" strike="noStrike" kern="1200" cap="none" spc="0" normalizeH="0" baseline="0" noProof="0">
              <a:ln>
                <a:noFill/>
              </a:ln>
              <a:solidFill>
                <a:srgbClr val="FF0000"/>
              </a:solidFill>
              <a:effectLst/>
              <a:uLnTx/>
              <a:uFillTx/>
              <a:latin typeface="Arial" panose="020B0604020202020204" pitchFamily="34" charset="0"/>
              <a:ea typeface="+mn-ea"/>
              <a:cs typeface="Arial" panose="020B0604020202020204" pitchFamily="34" charset="0"/>
            </a:endParaRPr>
          </a:p>
        </p:txBody>
      </p:sp>
      <p:sp>
        <p:nvSpPr>
          <p:cNvPr id="11" name="Espace réservé du contenu 10">
            <a:extLst>
              <a:ext uri="{FF2B5EF4-FFF2-40B4-BE49-F238E27FC236}">
                <a16:creationId xmlns:a16="http://schemas.microsoft.com/office/drawing/2014/main" id="{EB8FFDA3-27D1-45BE-B986-6001D78906A6}"/>
              </a:ext>
            </a:extLst>
          </p:cNvPr>
          <p:cNvSpPr txBox="1">
            <a:spLocks/>
          </p:cNvSpPr>
          <p:nvPr/>
        </p:nvSpPr>
        <p:spPr bwMode="auto">
          <a:xfrm>
            <a:off x="415925" y="1606550"/>
            <a:ext cx="11485563" cy="360363"/>
          </a:xfrm>
          <a:prstGeom prst="rect">
            <a:avLst/>
          </a:prstGeom>
          <a:solidFill>
            <a:schemeClr val="bg1"/>
          </a:solidFill>
          <a:ln w="9525">
            <a:noFill/>
            <a:miter lim="800000"/>
            <a:headEnd/>
            <a:tailEnd/>
          </a:ln>
        </p:spPr>
        <p:txBody>
          <a:bodyPr/>
          <a:lstStyle/>
          <a:p>
            <a:pPr marL="342900" marR="0" lvl="0" indent="-342900" algn="l" defTabSz="457200" rtl="0" eaLnBrk="1" fontAlgn="base" latinLnBrk="0" hangingPunct="1">
              <a:lnSpc>
                <a:spcPct val="100000"/>
              </a:lnSpc>
              <a:spcBef>
                <a:spcPts val="1000"/>
              </a:spcBef>
              <a:spcAft>
                <a:spcPct val="0"/>
              </a:spcAft>
              <a:buClr>
                <a:srgbClr val="A53010"/>
              </a:buClr>
              <a:buSzTx/>
              <a:buFont typeface="Wingdings 3" pitchFamily="18" charset="2"/>
              <a:buChar char=""/>
              <a:tabLst/>
              <a:defRPr/>
            </a:pPr>
            <a:r>
              <a:rPr kumimoji="0" lang="fr-FR" sz="1400" b="1" i="0" u="sng" strike="noStrike" kern="1200" cap="none" spc="0" normalizeH="0" baseline="0" noProof="0" dirty="0">
                <a:ln>
                  <a:noFill/>
                </a:ln>
                <a:solidFill>
                  <a:srgbClr val="404040"/>
                </a:solidFill>
                <a:effectLst/>
                <a:uLnTx/>
                <a:uFillTx/>
                <a:latin typeface="Century Gothic"/>
                <a:ea typeface="+mn-ea"/>
                <a:cs typeface="Arial" panose="020B0604020202020204" pitchFamily="34" charset="0"/>
              </a:rPr>
              <a:t>Voie Sud 2</a:t>
            </a:r>
          </a:p>
          <a:p>
            <a:pPr marL="342900" marR="0" lvl="0" indent="-342900" algn="l" defTabSz="457200" rtl="0" eaLnBrk="1" fontAlgn="base" latinLnBrk="0" hangingPunct="1">
              <a:lnSpc>
                <a:spcPct val="100000"/>
              </a:lnSpc>
              <a:spcBef>
                <a:spcPts val="1000"/>
              </a:spcBef>
              <a:spcAft>
                <a:spcPct val="0"/>
              </a:spcAft>
              <a:buClr>
                <a:srgbClr val="A53010"/>
              </a:buClr>
              <a:buSzTx/>
              <a:buFontTx/>
              <a:buNone/>
              <a:tabLst/>
              <a:defRPr/>
            </a:pPr>
            <a:endParaRPr kumimoji="0" lang="fr-FR" sz="1400" b="0" i="0" u="none" strike="noStrike" kern="1200" cap="none" spc="0" normalizeH="0" baseline="0" noProof="0" dirty="0">
              <a:ln>
                <a:noFill/>
              </a:ln>
              <a:solidFill>
                <a:srgbClr val="404040"/>
              </a:solidFill>
              <a:effectLst/>
              <a:uLnTx/>
              <a:uFillTx/>
              <a:latin typeface="Century Gothic"/>
              <a:ea typeface="+mn-ea"/>
              <a:cs typeface="Arial" panose="020B0604020202020204" pitchFamily="34" charset="0"/>
            </a:endParaRPr>
          </a:p>
          <a:p>
            <a:pPr marL="342900" marR="0" lvl="0" indent="-342900" algn="l" defTabSz="457200" rtl="0" eaLnBrk="1" fontAlgn="base" latinLnBrk="0" hangingPunct="1">
              <a:lnSpc>
                <a:spcPct val="100000"/>
              </a:lnSpc>
              <a:spcBef>
                <a:spcPts val="1000"/>
              </a:spcBef>
              <a:spcAft>
                <a:spcPct val="0"/>
              </a:spcAft>
              <a:buClr>
                <a:srgbClr val="A53010"/>
              </a:buClr>
              <a:buSzTx/>
              <a:buFont typeface="Wingdings" pitchFamily="2" charset="2"/>
              <a:buChar char="§"/>
              <a:tabLst/>
              <a:defRPr/>
            </a:pPr>
            <a:endParaRPr kumimoji="0" lang="fr-FR" sz="1400" b="0" i="0" u="none" strike="noStrike" kern="1200" cap="none" spc="0" normalizeH="0" baseline="0" noProof="0" dirty="0">
              <a:ln>
                <a:noFill/>
              </a:ln>
              <a:solidFill>
                <a:srgbClr val="404040"/>
              </a:solidFill>
              <a:effectLst/>
              <a:uLnTx/>
              <a:uFillTx/>
              <a:latin typeface="Century Gothic"/>
              <a:ea typeface="+mn-ea"/>
              <a:cs typeface="Arial" panose="020B0604020202020204" pitchFamily="34" charset="0"/>
            </a:endParaRPr>
          </a:p>
          <a:p>
            <a:pPr marL="342900" marR="0" lvl="0" indent="-342900" algn="l" defTabSz="457200" rtl="0" eaLnBrk="1" fontAlgn="base" latinLnBrk="0" hangingPunct="1">
              <a:lnSpc>
                <a:spcPct val="100000"/>
              </a:lnSpc>
              <a:spcBef>
                <a:spcPts val="1000"/>
              </a:spcBef>
              <a:spcAft>
                <a:spcPct val="0"/>
              </a:spcAft>
              <a:buClr>
                <a:srgbClr val="A53010"/>
              </a:buClr>
              <a:buSzTx/>
              <a:buFont typeface="Wingdings" pitchFamily="2" charset="2"/>
              <a:buChar char="§"/>
              <a:tabLst/>
              <a:defRPr/>
            </a:pPr>
            <a:endParaRPr kumimoji="0" lang="fr-FR" sz="1400" b="0" i="0" u="none" strike="noStrike" kern="1200" cap="none" spc="0" normalizeH="0" baseline="0" noProof="0" dirty="0">
              <a:ln>
                <a:noFill/>
              </a:ln>
              <a:solidFill>
                <a:srgbClr val="404040"/>
              </a:solidFill>
              <a:effectLst/>
              <a:uLnTx/>
              <a:uFillTx/>
              <a:latin typeface="Century Gothic"/>
              <a:ea typeface="+mn-ea"/>
              <a:cs typeface="Arial" panose="020B0604020202020204" pitchFamily="34" charset="0"/>
            </a:endParaRPr>
          </a:p>
          <a:p>
            <a:pPr marL="342900" marR="0" lvl="0" indent="-342900" algn="l" defTabSz="457200" rtl="0" eaLnBrk="1" fontAlgn="base" latinLnBrk="0" hangingPunct="1">
              <a:lnSpc>
                <a:spcPct val="100000"/>
              </a:lnSpc>
              <a:spcBef>
                <a:spcPts val="1000"/>
              </a:spcBef>
              <a:spcAft>
                <a:spcPct val="0"/>
              </a:spcAft>
              <a:buClr>
                <a:srgbClr val="A53010"/>
              </a:buClr>
              <a:buSzTx/>
              <a:buFont typeface="Wingdings 3" pitchFamily="18" charset="2"/>
              <a:buChar char=""/>
              <a:tabLst/>
              <a:defRPr/>
            </a:pPr>
            <a:endParaRPr kumimoji="0" lang="fr-FR" sz="1400" b="0" i="0" u="none" strike="noStrike" kern="1200" cap="none" spc="0" normalizeH="0" baseline="0" noProof="0" dirty="0">
              <a:ln>
                <a:noFill/>
              </a:ln>
              <a:solidFill>
                <a:srgbClr val="404040"/>
              </a:solidFill>
              <a:effectLst/>
              <a:uLnTx/>
              <a:uFillTx/>
              <a:latin typeface="Century Gothic"/>
              <a:ea typeface="+mn-ea"/>
              <a:cs typeface="Arial" panose="020B0604020202020204" pitchFamily="34" charset="0"/>
            </a:endParaRPr>
          </a:p>
          <a:p>
            <a:pPr marL="342900" marR="0" lvl="0" indent="-342900" algn="l" defTabSz="457200" rtl="0" eaLnBrk="1" fontAlgn="base" latinLnBrk="0" hangingPunct="1">
              <a:lnSpc>
                <a:spcPct val="100000"/>
              </a:lnSpc>
              <a:spcBef>
                <a:spcPts val="1000"/>
              </a:spcBef>
              <a:spcAft>
                <a:spcPct val="0"/>
              </a:spcAft>
              <a:buClr>
                <a:srgbClr val="A53010"/>
              </a:buClr>
              <a:buSzTx/>
              <a:buFont typeface="Wingdings 3" pitchFamily="18" charset="2"/>
              <a:buChar char=""/>
              <a:tabLst/>
              <a:defRPr/>
            </a:pPr>
            <a:endParaRPr kumimoji="0" lang="fr-FR" sz="1400" b="0" i="0" u="none" strike="noStrike" kern="1200" cap="none" spc="0" normalizeH="0" baseline="0" noProof="0" dirty="0">
              <a:ln>
                <a:noFill/>
              </a:ln>
              <a:solidFill>
                <a:srgbClr val="404040"/>
              </a:solidFill>
              <a:effectLst/>
              <a:uLnTx/>
              <a:uFillTx/>
              <a:latin typeface="Century Gothic"/>
              <a:ea typeface="+mn-ea"/>
              <a:cs typeface="Arial" panose="020B0604020202020204" pitchFamily="34" charset="0"/>
            </a:endParaRPr>
          </a:p>
          <a:p>
            <a:pPr marL="342900" marR="0" lvl="0" indent="-342900" algn="l" defTabSz="457200" rtl="0" eaLnBrk="1" fontAlgn="base" latinLnBrk="0" hangingPunct="1">
              <a:lnSpc>
                <a:spcPct val="100000"/>
              </a:lnSpc>
              <a:spcBef>
                <a:spcPts val="1000"/>
              </a:spcBef>
              <a:spcAft>
                <a:spcPct val="0"/>
              </a:spcAft>
              <a:buClr>
                <a:srgbClr val="A53010"/>
              </a:buClr>
              <a:buSzTx/>
              <a:buFont typeface="Wingdings 3" pitchFamily="18" charset="2"/>
              <a:buNone/>
              <a:tabLst/>
              <a:defRPr/>
            </a:pPr>
            <a:endParaRPr kumimoji="0" lang="fr-FR" sz="1800" b="0" i="0" u="none" strike="noStrike" kern="1200" cap="none" spc="0" normalizeH="0" baseline="0" noProof="0" dirty="0">
              <a:ln>
                <a:noFill/>
              </a:ln>
              <a:solidFill>
                <a:srgbClr val="404040"/>
              </a:solidFill>
              <a:effectLst/>
              <a:uLnTx/>
              <a:uFillTx/>
              <a:latin typeface="Century Gothic"/>
              <a:ea typeface="+mn-ea"/>
              <a:cs typeface="Arial" panose="020B0604020202020204" pitchFamily="34" charset="0"/>
            </a:endParaRPr>
          </a:p>
        </p:txBody>
      </p:sp>
      <p:sp>
        <p:nvSpPr>
          <p:cNvPr id="12" name="Espace réservé du contenu 10">
            <a:extLst>
              <a:ext uri="{FF2B5EF4-FFF2-40B4-BE49-F238E27FC236}">
                <a16:creationId xmlns:a16="http://schemas.microsoft.com/office/drawing/2014/main" id="{25799DB0-ABFA-4E66-9EEE-22D2E72D2A4D}"/>
              </a:ext>
            </a:extLst>
          </p:cNvPr>
          <p:cNvSpPr txBox="1">
            <a:spLocks/>
          </p:cNvSpPr>
          <p:nvPr/>
        </p:nvSpPr>
        <p:spPr bwMode="auto">
          <a:xfrm>
            <a:off x="5251450" y="2106613"/>
            <a:ext cx="6691313" cy="1231900"/>
          </a:xfrm>
          <a:prstGeom prst="rect">
            <a:avLst/>
          </a:prstGeom>
          <a:solidFill>
            <a:schemeClr val="bg1"/>
          </a:solidFill>
          <a:ln w="9525">
            <a:noFill/>
            <a:miter lim="800000"/>
            <a:headEnd/>
            <a:tailEnd/>
          </a:ln>
        </p:spPr>
        <p:txBody>
          <a:bodyPr/>
          <a:lstStyle/>
          <a:p>
            <a:pPr marL="342900" marR="0" lvl="0" indent="-342900" algn="l" defTabSz="457200" rtl="0" eaLnBrk="1" fontAlgn="base" latinLnBrk="0" hangingPunct="1">
              <a:lnSpc>
                <a:spcPct val="100000"/>
              </a:lnSpc>
              <a:spcBef>
                <a:spcPts val="1000"/>
              </a:spcBef>
              <a:spcAft>
                <a:spcPct val="0"/>
              </a:spcAft>
              <a:buClr>
                <a:srgbClr val="A53010"/>
              </a:buClr>
              <a:buSzTx/>
              <a:buFont typeface="Wingdings" pitchFamily="2" charset="2"/>
              <a:buChar char="§"/>
              <a:tabLst/>
              <a:defRPr/>
            </a:pPr>
            <a:r>
              <a:rPr kumimoji="0" lang="fr-FR" sz="1400" b="0" i="0" u="none" strike="noStrike" kern="1200" cap="none" spc="0" normalizeH="0" baseline="0" noProof="0" dirty="0">
                <a:ln>
                  <a:noFill/>
                </a:ln>
                <a:solidFill>
                  <a:srgbClr val="404040"/>
                </a:solidFill>
                <a:effectLst/>
                <a:uLnTx/>
                <a:uFillTx/>
                <a:latin typeface="Century Gothic"/>
                <a:ea typeface="+mn-ea"/>
                <a:cs typeface="Arial" panose="020B0604020202020204" pitchFamily="34" charset="0"/>
              </a:rPr>
              <a:t>Largeur trottoir :  2 x 2.00 m</a:t>
            </a:r>
          </a:p>
          <a:p>
            <a:pPr marL="342900" marR="0" lvl="0" indent="-342900" algn="l" defTabSz="457200" rtl="0" eaLnBrk="1" fontAlgn="base" latinLnBrk="0" hangingPunct="1">
              <a:lnSpc>
                <a:spcPct val="100000"/>
              </a:lnSpc>
              <a:spcBef>
                <a:spcPts val="1000"/>
              </a:spcBef>
              <a:spcAft>
                <a:spcPct val="0"/>
              </a:spcAft>
              <a:buClr>
                <a:srgbClr val="A53010"/>
              </a:buClr>
              <a:buSzTx/>
              <a:buFont typeface="Wingdings" pitchFamily="2" charset="2"/>
              <a:buChar char="§"/>
              <a:tabLst/>
              <a:defRPr/>
            </a:pPr>
            <a:r>
              <a:rPr kumimoji="0" lang="fr-FR" sz="1400" b="0" i="0" u="none" strike="noStrike" kern="1200" cap="none" spc="0" normalizeH="0" baseline="0" noProof="0" dirty="0">
                <a:ln>
                  <a:noFill/>
                </a:ln>
                <a:solidFill>
                  <a:srgbClr val="404040"/>
                </a:solidFill>
                <a:effectLst/>
                <a:uLnTx/>
                <a:uFillTx/>
                <a:latin typeface="Century Gothic"/>
                <a:ea typeface="+mn-ea"/>
                <a:cs typeface="Arial" panose="020B0604020202020204" pitchFamily="34" charset="0"/>
              </a:rPr>
              <a:t>Largeur espace vert :  2 x 1.50 m</a:t>
            </a:r>
          </a:p>
          <a:p>
            <a:pPr marL="342900" marR="0" lvl="0" indent="-342900" algn="l" defTabSz="457200" rtl="0" eaLnBrk="1" fontAlgn="base" latinLnBrk="0" hangingPunct="1">
              <a:lnSpc>
                <a:spcPct val="100000"/>
              </a:lnSpc>
              <a:spcBef>
                <a:spcPts val="1000"/>
              </a:spcBef>
              <a:spcAft>
                <a:spcPct val="0"/>
              </a:spcAft>
              <a:buClr>
                <a:srgbClr val="A53010"/>
              </a:buClr>
              <a:buSzTx/>
              <a:buFont typeface="Wingdings" pitchFamily="2" charset="2"/>
              <a:buChar char="§"/>
              <a:tabLst/>
              <a:defRPr/>
            </a:pPr>
            <a:endParaRPr kumimoji="0" lang="fr-FR" sz="1400" b="0" i="0" u="none" strike="noStrike" kern="1200" cap="none" spc="0" normalizeH="0" baseline="0" noProof="0" dirty="0">
              <a:ln>
                <a:noFill/>
              </a:ln>
              <a:solidFill>
                <a:srgbClr val="404040"/>
              </a:solidFill>
              <a:effectLst/>
              <a:uLnTx/>
              <a:uFillTx/>
              <a:latin typeface="Century Gothic"/>
              <a:ea typeface="+mn-ea"/>
              <a:cs typeface="Arial" panose="020B0604020202020204" pitchFamily="34" charset="0"/>
            </a:endParaRPr>
          </a:p>
          <a:p>
            <a:pPr marL="342900" marR="0" lvl="0" indent="-342900" algn="l" defTabSz="457200" rtl="0" eaLnBrk="1" fontAlgn="base" latinLnBrk="0" hangingPunct="1">
              <a:lnSpc>
                <a:spcPct val="100000"/>
              </a:lnSpc>
              <a:spcBef>
                <a:spcPts val="1000"/>
              </a:spcBef>
              <a:spcAft>
                <a:spcPct val="0"/>
              </a:spcAft>
              <a:buClr>
                <a:srgbClr val="A53010"/>
              </a:buClr>
              <a:buSzTx/>
              <a:buFont typeface="Wingdings" pitchFamily="2" charset="2"/>
              <a:buChar char="§"/>
              <a:tabLst/>
              <a:defRPr/>
            </a:pPr>
            <a:endParaRPr kumimoji="0" lang="fr-FR" sz="1400" b="0" i="0" u="none" strike="noStrike" kern="1200" cap="none" spc="0" normalizeH="0" baseline="0" noProof="0" dirty="0">
              <a:ln>
                <a:noFill/>
              </a:ln>
              <a:solidFill>
                <a:srgbClr val="404040"/>
              </a:solidFill>
              <a:effectLst/>
              <a:uLnTx/>
              <a:uFillTx/>
              <a:latin typeface="Century Gothic"/>
              <a:ea typeface="+mn-ea"/>
              <a:cs typeface="Arial" panose="020B0604020202020204" pitchFamily="34" charset="0"/>
            </a:endParaRPr>
          </a:p>
          <a:p>
            <a:pPr marL="342900" marR="0" lvl="0" indent="-342900" algn="l" defTabSz="457200" rtl="0" eaLnBrk="1" fontAlgn="base" latinLnBrk="0" hangingPunct="1">
              <a:lnSpc>
                <a:spcPct val="100000"/>
              </a:lnSpc>
              <a:spcBef>
                <a:spcPts val="1000"/>
              </a:spcBef>
              <a:spcAft>
                <a:spcPct val="0"/>
              </a:spcAft>
              <a:buClr>
                <a:srgbClr val="A53010"/>
              </a:buClr>
              <a:buSzTx/>
              <a:buFont typeface="Wingdings" pitchFamily="2" charset="2"/>
              <a:buChar char="§"/>
              <a:tabLst/>
              <a:defRPr/>
            </a:pPr>
            <a:endParaRPr kumimoji="0" lang="fr-FR" sz="1400" b="0" i="0" u="none" strike="noStrike" kern="1200" cap="none" spc="0" normalizeH="0" baseline="0" noProof="0" dirty="0">
              <a:ln>
                <a:noFill/>
              </a:ln>
              <a:solidFill>
                <a:srgbClr val="404040"/>
              </a:solidFill>
              <a:effectLst/>
              <a:uLnTx/>
              <a:uFillTx/>
              <a:latin typeface="Century Gothic"/>
              <a:ea typeface="+mn-ea"/>
              <a:cs typeface="Arial" panose="020B0604020202020204" pitchFamily="34" charset="0"/>
            </a:endParaRPr>
          </a:p>
          <a:p>
            <a:pPr marL="342900" marR="0" lvl="0" indent="-342900" algn="l" defTabSz="457200" rtl="0" eaLnBrk="1" fontAlgn="base" latinLnBrk="0" hangingPunct="1">
              <a:lnSpc>
                <a:spcPct val="100000"/>
              </a:lnSpc>
              <a:spcBef>
                <a:spcPts val="1000"/>
              </a:spcBef>
              <a:spcAft>
                <a:spcPct val="0"/>
              </a:spcAft>
              <a:buClr>
                <a:srgbClr val="A53010"/>
              </a:buClr>
              <a:buSzTx/>
              <a:buFont typeface="Wingdings 3" pitchFamily="18" charset="2"/>
              <a:buChar char=""/>
              <a:tabLst/>
              <a:defRPr/>
            </a:pPr>
            <a:endParaRPr kumimoji="0" lang="fr-FR" sz="1400" b="0" i="0" u="none" strike="noStrike" kern="1200" cap="none" spc="0" normalizeH="0" baseline="0" noProof="0" dirty="0">
              <a:ln>
                <a:noFill/>
              </a:ln>
              <a:solidFill>
                <a:srgbClr val="404040"/>
              </a:solidFill>
              <a:effectLst/>
              <a:uLnTx/>
              <a:uFillTx/>
              <a:latin typeface="Century Gothic"/>
              <a:ea typeface="+mn-ea"/>
              <a:cs typeface="Arial" panose="020B0604020202020204" pitchFamily="34" charset="0"/>
            </a:endParaRPr>
          </a:p>
          <a:p>
            <a:pPr marL="342900" marR="0" lvl="0" indent="-342900" algn="l" defTabSz="457200" rtl="0" eaLnBrk="1" fontAlgn="base" latinLnBrk="0" hangingPunct="1">
              <a:lnSpc>
                <a:spcPct val="100000"/>
              </a:lnSpc>
              <a:spcBef>
                <a:spcPts val="1000"/>
              </a:spcBef>
              <a:spcAft>
                <a:spcPct val="0"/>
              </a:spcAft>
              <a:buClr>
                <a:srgbClr val="A53010"/>
              </a:buClr>
              <a:buSzTx/>
              <a:buFont typeface="Wingdings 3" pitchFamily="18" charset="2"/>
              <a:buChar char=""/>
              <a:tabLst/>
              <a:defRPr/>
            </a:pPr>
            <a:endParaRPr kumimoji="0" lang="fr-FR" sz="1400" b="0" i="0" u="none" strike="noStrike" kern="1200" cap="none" spc="0" normalizeH="0" baseline="0" noProof="0" dirty="0">
              <a:ln>
                <a:noFill/>
              </a:ln>
              <a:solidFill>
                <a:srgbClr val="404040"/>
              </a:solidFill>
              <a:effectLst/>
              <a:uLnTx/>
              <a:uFillTx/>
              <a:latin typeface="Century Gothic"/>
              <a:ea typeface="+mn-ea"/>
              <a:cs typeface="Arial" panose="020B0604020202020204" pitchFamily="34" charset="0"/>
            </a:endParaRPr>
          </a:p>
          <a:p>
            <a:pPr marL="342900" marR="0" lvl="0" indent="-342900" algn="l" defTabSz="457200" rtl="0" eaLnBrk="1" fontAlgn="base" latinLnBrk="0" hangingPunct="1">
              <a:lnSpc>
                <a:spcPct val="100000"/>
              </a:lnSpc>
              <a:spcBef>
                <a:spcPts val="1000"/>
              </a:spcBef>
              <a:spcAft>
                <a:spcPct val="0"/>
              </a:spcAft>
              <a:buClr>
                <a:srgbClr val="A53010"/>
              </a:buClr>
              <a:buSzTx/>
              <a:buFont typeface="Wingdings 3" pitchFamily="18" charset="2"/>
              <a:buNone/>
              <a:tabLst/>
              <a:defRPr/>
            </a:pPr>
            <a:endParaRPr kumimoji="0" lang="fr-FR" sz="1800" b="0" i="0" u="none" strike="noStrike" kern="1200" cap="none" spc="0" normalizeH="0" baseline="0" noProof="0" dirty="0">
              <a:ln>
                <a:noFill/>
              </a:ln>
              <a:solidFill>
                <a:srgbClr val="404040"/>
              </a:solidFill>
              <a:effectLst/>
              <a:uLnTx/>
              <a:uFillTx/>
              <a:latin typeface="Century Gothic"/>
              <a:ea typeface="+mn-ea"/>
              <a:cs typeface="Arial" panose="020B0604020202020204" pitchFamily="34" charset="0"/>
            </a:endParaRPr>
          </a:p>
        </p:txBody>
      </p:sp>
      <p:sp>
        <p:nvSpPr>
          <p:cNvPr id="13" name="Espace réservé du contenu 10">
            <a:extLst>
              <a:ext uri="{FF2B5EF4-FFF2-40B4-BE49-F238E27FC236}">
                <a16:creationId xmlns:a16="http://schemas.microsoft.com/office/drawing/2014/main" id="{8908927C-876B-4972-ACDA-5E4582F4BB71}"/>
              </a:ext>
            </a:extLst>
          </p:cNvPr>
          <p:cNvSpPr txBox="1">
            <a:spLocks/>
          </p:cNvSpPr>
          <p:nvPr/>
        </p:nvSpPr>
        <p:spPr bwMode="auto">
          <a:xfrm>
            <a:off x="401638" y="2063750"/>
            <a:ext cx="4876800" cy="1289050"/>
          </a:xfrm>
          <a:prstGeom prst="rect">
            <a:avLst/>
          </a:prstGeom>
          <a:solidFill>
            <a:schemeClr val="bg1"/>
          </a:solidFill>
          <a:ln w="9525">
            <a:noFill/>
            <a:miter lim="800000"/>
            <a:headEnd/>
            <a:tailEnd/>
          </a:ln>
        </p:spPr>
        <p:txBody>
          <a:bodyPr/>
          <a:lstStyle/>
          <a:p>
            <a:pPr marL="342900" marR="0" lvl="0" indent="-342900" algn="l" defTabSz="457200" rtl="0" eaLnBrk="1" fontAlgn="base" latinLnBrk="0" hangingPunct="1">
              <a:lnSpc>
                <a:spcPct val="100000"/>
              </a:lnSpc>
              <a:spcBef>
                <a:spcPts val="1000"/>
              </a:spcBef>
              <a:spcAft>
                <a:spcPct val="0"/>
              </a:spcAft>
              <a:buClr>
                <a:srgbClr val="A53010"/>
              </a:buClr>
              <a:buSzTx/>
              <a:buFont typeface="Wingdings" pitchFamily="2" charset="2"/>
              <a:buChar char="§"/>
              <a:tabLst/>
              <a:defRPr/>
            </a:pPr>
            <a:r>
              <a:rPr kumimoji="0" lang="fr-FR" sz="1400" b="0" i="0" u="none" strike="noStrike" kern="1200" cap="none" spc="0" normalizeH="0" baseline="0" noProof="0" dirty="0">
                <a:ln>
                  <a:noFill/>
                </a:ln>
                <a:solidFill>
                  <a:srgbClr val="404040"/>
                </a:solidFill>
                <a:effectLst/>
                <a:uLnTx/>
                <a:uFillTx/>
                <a:latin typeface="Century Gothic"/>
                <a:ea typeface="+mn-ea"/>
                <a:cs typeface="Arial" panose="020B0604020202020204" pitchFamily="34" charset="0"/>
              </a:rPr>
              <a:t>Emprise : 14 m   </a:t>
            </a:r>
            <a:endParaRPr kumimoji="0" lang="fr-FR" sz="1400" b="0" i="0" u="none" strike="noStrike" kern="1200" cap="none" spc="0" normalizeH="0" baseline="30000" noProof="0" dirty="0">
              <a:ln>
                <a:noFill/>
              </a:ln>
              <a:solidFill>
                <a:srgbClr val="404040"/>
              </a:solidFill>
              <a:effectLst/>
              <a:uLnTx/>
              <a:uFillTx/>
              <a:latin typeface="Century Gothic"/>
              <a:ea typeface="+mn-ea"/>
              <a:cs typeface="Arial" panose="020B0604020202020204" pitchFamily="34" charset="0"/>
            </a:endParaRPr>
          </a:p>
          <a:p>
            <a:pPr marL="342900" marR="0" lvl="0" indent="-342900" algn="l" defTabSz="457200" rtl="0" eaLnBrk="1" fontAlgn="base" latinLnBrk="0" hangingPunct="1">
              <a:lnSpc>
                <a:spcPct val="100000"/>
              </a:lnSpc>
              <a:spcBef>
                <a:spcPts val="1000"/>
              </a:spcBef>
              <a:spcAft>
                <a:spcPct val="0"/>
              </a:spcAft>
              <a:buClr>
                <a:srgbClr val="A53010"/>
              </a:buClr>
              <a:buSzTx/>
              <a:buFont typeface="Wingdings" pitchFamily="2" charset="2"/>
              <a:buChar char="§"/>
              <a:tabLst/>
              <a:defRPr/>
            </a:pPr>
            <a:r>
              <a:rPr kumimoji="0" lang="fr-FR" sz="1400" b="0" i="0" u="none" strike="noStrike" kern="1200" cap="none" spc="0" normalizeH="0" baseline="0" noProof="0" dirty="0">
                <a:ln>
                  <a:noFill/>
                </a:ln>
                <a:solidFill>
                  <a:srgbClr val="404040"/>
                </a:solidFill>
                <a:effectLst/>
                <a:uLnTx/>
                <a:uFillTx/>
                <a:latin typeface="Century Gothic"/>
                <a:ea typeface="+mn-ea"/>
                <a:cs typeface="Arial" panose="020B0604020202020204" pitchFamily="34" charset="0"/>
              </a:rPr>
              <a:t>Longueur : 340 ml</a:t>
            </a:r>
          </a:p>
          <a:p>
            <a:pPr marL="342900" marR="0" lvl="0" indent="-342900" algn="l" defTabSz="457200" rtl="0" eaLnBrk="1" fontAlgn="base" latinLnBrk="0" hangingPunct="1">
              <a:lnSpc>
                <a:spcPct val="100000"/>
              </a:lnSpc>
              <a:spcBef>
                <a:spcPts val="1000"/>
              </a:spcBef>
              <a:spcAft>
                <a:spcPct val="0"/>
              </a:spcAft>
              <a:buClr>
                <a:srgbClr val="A53010"/>
              </a:buClr>
              <a:buSzTx/>
              <a:buFont typeface="Wingdings" pitchFamily="2" charset="2"/>
              <a:buChar char="§"/>
              <a:tabLst/>
              <a:defRPr/>
            </a:pPr>
            <a:r>
              <a:rPr kumimoji="0" lang="fr-FR" sz="1400" b="0" i="0" u="none" strike="noStrike" kern="1200" cap="none" spc="0" normalizeH="0" baseline="0" noProof="0" dirty="0">
                <a:ln>
                  <a:noFill/>
                </a:ln>
                <a:solidFill>
                  <a:srgbClr val="404040"/>
                </a:solidFill>
                <a:effectLst/>
                <a:uLnTx/>
                <a:uFillTx/>
                <a:latin typeface="Century Gothic"/>
                <a:ea typeface="+mn-ea"/>
                <a:cs typeface="Arial" panose="020B0604020202020204" pitchFamily="34" charset="0"/>
              </a:rPr>
              <a:t>Largeur chaussée : 2 x 3.50 m</a:t>
            </a:r>
          </a:p>
          <a:p>
            <a:pPr marL="342900" marR="0" lvl="0" indent="-342900" algn="l" defTabSz="457200" rtl="0" eaLnBrk="1" fontAlgn="base" latinLnBrk="0" hangingPunct="1">
              <a:lnSpc>
                <a:spcPct val="100000"/>
              </a:lnSpc>
              <a:spcBef>
                <a:spcPts val="1000"/>
              </a:spcBef>
              <a:spcAft>
                <a:spcPct val="0"/>
              </a:spcAft>
              <a:buClr>
                <a:srgbClr val="A53010"/>
              </a:buClr>
              <a:buSzTx/>
              <a:buFont typeface="Wingdings" pitchFamily="2" charset="2"/>
              <a:buChar char="§"/>
              <a:tabLst/>
              <a:defRPr/>
            </a:pPr>
            <a:endParaRPr kumimoji="0" lang="fr-FR" sz="1400" b="0" i="0" u="none" strike="noStrike" kern="1200" cap="none" spc="0" normalizeH="0" baseline="0" noProof="0" dirty="0">
              <a:ln>
                <a:noFill/>
              </a:ln>
              <a:solidFill>
                <a:srgbClr val="404040"/>
              </a:solidFill>
              <a:effectLst/>
              <a:uLnTx/>
              <a:uFillTx/>
              <a:latin typeface="Century Gothic"/>
              <a:ea typeface="+mn-ea"/>
              <a:cs typeface="Arial" panose="020B0604020202020204" pitchFamily="34" charset="0"/>
            </a:endParaRPr>
          </a:p>
          <a:p>
            <a:pPr marL="342900" marR="0" lvl="0" indent="-342900" algn="l" defTabSz="457200" rtl="0" eaLnBrk="1" fontAlgn="base" latinLnBrk="0" hangingPunct="1">
              <a:lnSpc>
                <a:spcPct val="100000"/>
              </a:lnSpc>
              <a:spcBef>
                <a:spcPts val="1000"/>
              </a:spcBef>
              <a:spcAft>
                <a:spcPct val="0"/>
              </a:spcAft>
              <a:buClr>
                <a:srgbClr val="A53010"/>
              </a:buClr>
              <a:buSzTx/>
              <a:buFont typeface="Wingdings" pitchFamily="2" charset="2"/>
              <a:buChar char="§"/>
              <a:tabLst/>
              <a:defRPr/>
            </a:pPr>
            <a:endParaRPr kumimoji="0" lang="fr-FR" sz="1400" b="0" i="0" u="none" strike="noStrike" kern="1200" cap="none" spc="0" normalizeH="0" baseline="0" noProof="0" dirty="0">
              <a:ln>
                <a:noFill/>
              </a:ln>
              <a:solidFill>
                <a:srgbClr val="404040"/>
              </a:solidFill>
              <a:effectLst/>
              <a:uLnTx/>
              <a:uFillTx/>
              <a:latin typeface="Century Gothic"/>
              <a:ea typeface="+mn-ea"/>
              <a:cs typeface="Arial" panose="020B0604020202020204" pitchFamily="34" charset="0"/>
            </a:endParaRPr>
          </a:p>
          <a:p>
            <a:pPr marL="342900" marR="0" lvl="0" indent="-342900" algn="l" defTabSz="457200" rtl="0" eaLnBrk="1" fontAlgn="base" latinLnBrk="0" hangingPunct="1">
              <a:lnSpc>
                <a:spcPct val="100000"/>
              </a:lnSpc>
              <a:spcBef>
                <a:spcPts val="1000"/>
              </a:spcBef>
              <a:spcAft>
                <a:spcPct val="0"/>
              </a:spcAft>
              <a:buClr>
                <a:srgbClr val="A53010"/>
              </a:buClr>
              <a:buSzTx/>
              <a:buFont typeface="Wingdings" pitchFamily="2" charset="2"/>
              <a:buChar char="§"/>
              <a:tabLst/>
              <a:defRPr/>
            </a:pPr>
            <a:endParaRPr kumimoji="0" lang="fr-FR" sz="1400" b="0" i="0" u="none" strike="noStrike" kern="1200" cap="none" spc="0" normalizeH="0" baseline="0" noProof="0" dirty="0">
              <a:ln>
                <a:noFill/>
              </a:ln>
              <a:solidFill>
                <a:srgbClr val="404040"/>
              </a:solidFill>
              <a:effectLst/>
              <a:uLnTx/>
              <a:uFillTx/>
              <a:latin typeface="Century Gothic"/>
              <a:ea typeface="+mn-ea"/>
              <a:cs typeface="Arial" panose="020B0604020202020204" pitchFamily="34" charset="0"/>
            </a:endParaRPr>
          </a:p>
          <a:p>
            <a:pPr marL="342900" marR="0" lvl="0" indent="-342900" algn="l" defTabSz="457200" rtl="0" eaLnBrk="1" fontAlgn="base" latinLnBrk="0" hangingPunct="1">
              <a:lnSpc>
                <a:spcPct val="100000"/>
              </a:lnSpc>
              <a:spcBef>
                <a:spcPts val="1000"/>
              </a:spcBef>
              <a:spcAft>
                <a:spcPct val="0"/>
              </a:spcAft>
              <a:buClr>
                <a:srgbClr val="A53010"/>
              </a:buClr>
              <a:buSzTx/>
              <a:buFont typeface="Wingdings 3" pitchFamily="18" charset="2"/>
              <a:buChar char=""/>
              <a:tabLst/>
              <a:defRPr/>
            </a:pPr>
            <a:endParaRPr kumimoji="0" lang="fr-FR" sz="1400" b="0" i="0" u="none" strike="noStrike" kern="1200" cap="none" spc="0" normalizeH="0" baseline="0" noProof="0" dirty="0">
              <a:ln>
                <a:noFill/>
              </a:ln>
              <a:solidFill>
                <a:srgbClr val="404040"/>
              </a:solidFill>
              <a:effectLst/>
              <a:uLnTx/>
              <a:uFillTx/>
              <a:latin typeface="Century Gothic"/>
              <a:ea typeface="+mn-ea"/>
              <a:cs typeface="Arial" panose="020B0604020202020204" pitchFamily="34" charset="0"/>
            </a:endParaRPr>
          </a:p>
          <a:p>
            <a:pPr marL="342900" marR="0" lvl="0" indent="-342900" algn="l" defTabSz="457200" rtl="0" eaLnBrk="1" fontAlgn="base" latinLnBrk="0" hangingPunct="1">
              <a:lnSpc>
                <a:spcPct val="100000"/>
              </a:lnSpc>
              <a:spcBef>
                <a:spcPts val="1000"/>
              </a:spcBef>
              <a:spcAft>
                <a:spcPct val="0"/>
              </a:spcAft>
              <a:buClr>
                <a:srgbClr val="A53010"/>
              </a:buClr>
              <a:buSzTx/>
              <a:buFont typeface="Wingdings 3" pitchFamily="18" charset="2"/>
              <a:buChar char=""/>
              <a:tabLst/>
              <a:defRPr/>
            </a:pPr>
            <a:endParaRPr kumimoji="0" lang="fr-FR" sz="1400" b="0" i="0" u="none" strike="noStrike" kern="1200" cap="none" spc="0" normalizeH="0" baseline="0" noProof="0" dirty="0">
              <a:ln>
                <a:noFill/>
              </a:ln>
              <a:solidFill>
                <a:srgbClr val="404040"/>
              </a:solidFill>
              <a:effectLst/>
              <a:uLnTx/>
              <a:uFillTx/>
              <a:latin typeface="Century Gothic"/>
              <a:ea typeface="+mn-ea"/>
              <a:cs typeface="Arial" panose="020B0604020202020204" pitchFamily="34" charset="0"/>
            </a:endParaRPr>
          </a:p>
          <a:p>
            <a:pPr marL="342900" marR="0" lvl="0" indent="-342900" algn="l" defTabSz="457200" rtl="0" eaLnBrk="1" fontAlgn="base" latinLnBrk="0" hangingPunct="1">
              <a:lnSpc>
                <a:spcPct val="100000"/>
              </a:lnSpc>
              <a:spcBef>
                <a:spcPts val="1000"/>
              </a:spcBef>
              <a:spcAft>
                <a:spcPct val="0"/>
              </a:spcAft>
              <a:buClr>
                <a:srgbClr val="A53010"/>
              </a:buClr>
              <a:buSzTx/>
              <a:buFont typeface="Wingdings 3" pitchFamily="18" charset="2"/>
              <a:buNone/>
              <a:tabLst/>
              <a:defRPr/>
            </a:pPr>
            <a:endParaRPr kumimoji="0" lang="fr-FR" sz="1800" b="0" i="0" u="none" strike="noStrike" kern="1200" cap="none" spc="0" normalizeH="0" baseline="0" noProof="0" dirty="0">
              <a:ln>
                <a:noFill/>
              </a:ln>
              <a:solidFill>
                <a:srgbClr val="404040"/>
              </a:solidFill>
              <a:effectLst/>
              <a:uLnTx/>
              <a:uFillTx/>
              <a:latin typeface="Century Gothic"/>
              <a:ea typeface="+mn-ea"/>
              <a:cs typeface="Arial" panose="020B0604020202020204" pitchFamily="34" charset="0"/>
            </a:endParaRPr>
          </a:p>
        </p:txBody>
      </p:sp>
      <p:pic>
        <p:nvPicPr>
          <p:cNvPr id="57355" name="Picture 2">
            <a:extLst>
              <a:ext uri="{FF2B5EF4-FFF2-40B4-BE49-F238E27FC236}">
                <a16:creationId xmlns:a16="http://schemas.microsoft.com/office/drawing/2014/main" id="{407A9EB6-5F54-4122-92A5-617BA1535EF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42913" y="3922713"/>
            <a:ext cx="11403012" cy="276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Sous-titre 6">
            <a:extLst>
              <a:ext uri="{FF2B5EF4-FFF2-40B4-BE49-F238E27FC236}">
                <a16:creationId xmlns:a16="http://schemas.microsoft.com/office/drawing/2014/main" id="{14DD7F5B-8E2B-4E37-8123-F930C830FEF5}"/>
              </a:ext>
            </a:extLst>
          </p:cNvPr>
          <p:cNvSpPr txBox="1">
            <a:spLocks/>
          </p:cNvSpPr>
          <p:nvPr/>
        </p:nvSpPr>
        <p:spPr bwMode="auto">
          <a:xfrm>
            <a:off x="1749425" y="565150"/>
            <a:ext cx="89154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ts val="1000"/>
              </a:spcBef>
              <a:buClr>
                <a:schemeClr val="accent1"/>
              </a:buClr>
              <a:buFont typeface="Wingdings 3" panose="05040102010807070707" pitchFamily="18" charset="2"/>
              <a:buChar char=""/>
              <a:defRPr sz="3200">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marL="0" marR="0" lvl="0" indent="0" algn="l" defTabSz="457200" rtl="0" eaLnBrk="1" fontAlgn="base" latinLnBrk="0" hangingPunct="1">
              <a:lnSpc>
                <a:spcPct val="100000"/>
              </a:lnSpc>
              <a:spcBef>
                <a:spcPts val="1000"/>
              </a:spcBef>
              <a:spcAft>
                <a:spcPct val="0"/>
              </a:spcAft>
              <a:buClr>
                <a:srgbClr val="A53010"/>
              </a:buClr>
              <a:buSzTx/>
              <a:buFont typeface="Wingdings 3" panose="05040102010807070707" pitchFamily="18" charset="2"/>
              <a:buNone/>
              <a:tabLst/>
              <a:defRPr/>
            </a:pPr>
            <a:r>
              <a:rPr kumimoji="0" lang="fr-FR" altLang="fr-FR" sz="2000" b="1" i="0" u="none" strike="noStrike" kern="1200" cap="none" spc="0" normalizeH="0" baseline="0" noProof="0">
                <a:ln>
                  <a:noFill/>
                </a:ln>
                <a:solidFill>
                  <a:srgbClr val="C00000"/>
                </a:solidFill>
                <a:effectLst/>
                <a:uLnTx/>
                <a:uFillTx/>
                <a:latin typeface="Century Gothic" panose="020B0502020202020204" pitchFamily="34" charset="0"/>
                <a:ea typeface="+mn-ea"/>
                <a:cs typeface="Arial" panose="020B0604020202020204" pitchFamily="34" charset="0"/>
              </a:rPr>
              <a:t>EXTENSION DE LA ZI HAD SOUALEM - VOIES D’ACCÈS ET PÉRIPHÉRIQUES</a:t>
            </a:r>
          </a:p>
        </p:txBody>
      </p:sp>
      <p:sp>
        <p:nvSpPr>
          <p:cNvPr id="6" name="Titre 1">
            <a:extLst>
              <a:ext uri="{FF2B5EF4-FFF2-40B4-BE49-F238E27FC236}">
                <a16:creationId xmlns:a16="http://schemas.microsoft.com/office/drawing/2014/main" id="{53FA24ED-6414-4481-A64C-2297CFB1F8DF}"/>
              </a:ext>
            </a:extLst>
          </p:cNvPr>
          <p:cNvSpPr txBox="1">
            <a:spLocks/>
          </p:cNvSpPr>
          <p:nvPr/>
        </p:nvSpPr>
        <p:spPr>
          <a:xfrm>
            <a:off x="1158875" y="271463"/>
            <a:ext cx="10355263" cy="415925"/>
          </a:xfrm>
          <a:prstGeom prst="rect">
            <a:avLst/>
          </a:prstGeom>
        </p:spPr>
        <p:txBody>
          <a:bodyPr>
            <a:normAutofit fontScale="97500"/>
          </a:bodyPr>
          <a:lst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marL="0" marR="0" lvl="0" indent="0" algn="ctr" defTabSz="457200" rtl="0" eaLnBrk="1" fontAlgn="auto" latinLnBrk="0" hangingPunct="1">
              <a:lnSpc>
                <a:spcPct val="100000"/>
              </a:lnSpc>
              <a:spcBef>
                <a:spcPct val="0"/>
              </a:spcBef>
              <a:spcAft>
                <a:spcPts val="0"/>
              </a:spcAft>
              <a:buClrTx/>
              <a:buSzTx/>
              <a:buFontTx/>
              <a:buNone/>
              <a:tabLst/>
              <a:defRPr/>
            </a:pPr>
            <a:r>
              <a:rPr kumimoji="0" lang="fr-FR" sz="800" b="1" i="0" u="none" strike="noStrike" kern="1200" cap="none" spc="0" normalizeH="0" baseline="0" noProof="0" dirty="0">
                <a:ln>
                  <a:noFill/>
                </a:ln>
                <a:solidFill>
                  <a:prstClr val="black">
                    <a:lumMod val="85000"/>
                    <a:lumOff val="15000"/>
                  </a:prstClr>
                </a:solidFill>
                <a:effectLst/>
                <a:uLnTx/>
                <a:uFillTx/>
                <a:latin typeface="Century Gothic"/>
                <a:ea typeface="+mj-ea"/>
                <a:cs typeface="+mj-cs"/>
              </a:rPr>
              <a:t>LA MAITRISE D’ŒUVRE DE LA REVITALISATION DES ZONES INDUSTRIELLES DE BOUZNIKA ET HAD SOUALEM ET LEURS EXTENSIONS ET LE DEVELOPPEMENT D’UNE NOUVELLE ZONE INDUSTRIELLE A SAHEL LAKHYAYTA</a:t>
            </a:r>
          </a:p>
        </p:txBody>
      </p:sp>
      <p:pic>
        <p:nvPicPr>
          <p:cNvPr id="58372" name="Image 6">
            <a:extLst>
              <a:ext uri="{FF2B5EF4-FFF2-40B4-BE49-F238E27FC236}">
                <a16:creationId xmlns:a16="http://schemas.microsoft.com/office/drawing/2014/main" id="{74C0E729-49E3-4D71-BDD4-FCE75427A582}"/>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63600" y="234950"/>
            <a:ext cx="411163" cy="452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8373" name="Espace réservé du contenu 10">
            <a:extLst>
              <a:ext uri="{FF2B5EF4-FFF2-40B4-BE49-F238E27FC236}">
                <a16:creationId xmlns:a16="http://schemas.microsoft.com/office/drawing/2014/main" id="{868AB76E-5F1C-4ADC-9866-8FB18B1F37D0}"/>
              </a:ext>
            </a:extLst>
          </p:cNvPr>
          <p:cNvSpPr>
            <a:spLocks noGrp="1"/>
          </p:cNvSpPr>
          <p:nvPr>
            <p:ph idx="1"/>
          </p:nvPr>
        </p:nvSpPr>
        <p:spPr>
          <a:xfrm>
            <a:off x="430213" y="1751013"/>
            <a:ext cx="4152900" cy="1574800"/>
          </a:xfrm>
          <a:solidFill>
            <a:schemeClr val="bg1"/>
          </a:solidFill>
        </p:spPr>
        <p:txBody>
          <a:bodyPr/>
          <a:lstStyle/>
          <a:p>
            <a:pPr eaLnBrk="1" hangingPunct="1">
              <a:buFont typeface="Wingdings 3" panose="05040102010807070707" pitchFamily="18" charset="2"/>
              <a:buNone/>
            </a:pPr>
            <a:r>
              <a:rPr lang="fr-FR" altLang="fr-FR" sz="1600" u="sng"/>
              <a:t>Structure chaussée</a:t>
            </a:r>
          </a:p>
          <a:p>
            <a:pPr eaLnBrk="1" hangingPunct="1">
              <a:buFont typeface="Wingdings 3" panose="05040102010807070707" pitchFamily="18" charset="2"/>
              <a:buNone/>
            </a:pPr>
            <a:r>
              <a:rPr lang="fr-FR" altLang="fr-FR" sz="1600" b="1"/>
              <a:t> - GNF1 = 30 cm</a:t>
            </a:r>
          </a:p>
          <a:p>
            <a:pPr eaLnBrk="1" hangingPunct="1">
              <a:buFont typeface="Wingdings 3" panose="05040102010807070707" pitchFamily="18" charset="2"/>
              <a:buNone/>
            </a:pPr>
            <a:r>
              <a:rPr lang="fr-FR" altLang="fr-FR" sz="1600" b="1"/>
              <a:t> - GBB    = 10 cm</a:t>
            </a:r>
            <a:endParaRPr lang="fr-FR" altLang="fr-FR" sz="1600" u="sng"/>
          </a:p>
          <a:p>
            <a:pPr eaLnBrk="1" hangingPunct="1">
              <a:buFont typeface="Wingdings 3" panose="05040102010807070707" pitchFamily="18" charset="2"/>
              <a:buNone/>
            </a:pPr>
            <a:r>
              <a:rPr lang="fr-FR" altLang="fr-FR" sz="1600" b="1"/>
              <a:t> - EB       = 6 cm</a:t>
            </a:r>
            <a:endParaRPr lang="fr-FR" altLang="fr-FR" sz="1600" u="sng"/>
          </a:p>
          <a:p>
            <a:pPr eaLnBrk="1" hangingPunct="1">
              <a:buFont typeface="Wingdings 3" panose="05040102010807070707" pitchFamily="18" charset="2"/>
              <a:buNone/>
            </a:pPr>
            <a:endParaRPr lang="fr-FR" altLang="fr-FR" sz="1400" b="1"/>
          </a:p>
          <a:p>
            <a:pPr eaLnBrk="1" hangingPunct="1">
              <a:buFont typeface="Wingdings 3" panose="05040102010807070707" pitchFamily="18" charset="2"/>
              <a:buNone/>
            </a:pPr>
            <a:endParaRPr lang="fr-FR" altLang="fr-FR" sz="1400"/>
          </a:p>
          <a:p>
            <a:pPr eaLnBrk="1" hangingPunct="1">
              <a:buFont typeface="Wingdings 3" panose="05040102010807070707" pitchFamily="18" charset="2"/>
              <a:buNone/>
            </a:pPr>
            <a:endParaRPr lang="fr-FR" altLang="fr-FR" sz="1400"/>
          </a:p>
          <a:p>
            <a:pPr eaLnBrk="1" hangingPunct="1">
              <a:buFont typeface="Wingdings" panose="05000000000000000000" pitchFamily="2" charset="2"/>
              <a:buChar char="§"/>
            </a:pPr>
            <a:endParaRPr lang="fr-FR" altLang="fr-FR" sz="1400"/>
          </a:p>
          <a:p>
            <a:pPr eaLnBrk="1" hangingPunct="1"/>
            <a:endParaRPr lang="fr-FR" altLang="fr-FR" sz="1400"/>
          </a:p>
          <a:p>
            <a:pPr eaLnBrk="1" hangingPunct="1"/>
            <a:endParaRPr lang="fr-FR" altLang="fr-FR" sz="1400"/>
          </a:p>
          <a:p>
            <a:pPr eaLnBrk="1" hangingPunct="1">
              <a:buFont typeface="Wingdings 3" panose="05040102010807070707" pitchFamily="18" charset="2"/>
              <a:buNone/>
            </a:pPr>
            <a:endParaRPr lang="fr-FR" altLang="fr-FR" sz="1800"/>
          </a:p>
        </p:txBody>
      </p:sp>
      <p:sp>
        <p:nvSpPr>
          <p:cNvPr id="58374" name="Espace réservé du numéro de diapositive 1">
            <a:extLst>
              <a:ext uri="{FF2B5EF4-FFF2-40B4-BE49-F238E27FC236}">
                <a16:creationId xmlns:a16="http://schemas.microsoft.com/office/drawing/2014/main" id="{2FD0CE48-B078-436D-A04B-E535DB9164C0}"/>
              </a:ext>
            </a:extLst>
          </p:cNvPr>
          <p:cNvSpPr>
            <a:spLocks noGrp="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ts val="1000"/>
              </a:spcBef>
              <a:buClr>
                <a:schemeClr val="accent1"/>
              </a:buClr>
              <a:buFont typeface="Wingdings 3" panose="05040102010807070707" pitchFamily="18" charset="2"/>
              <a:buChar char=""/>
              <a:defRPr sz="3200">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marL="0" marR="0" lvl="0" indent="0" algn="r" defTabSz="457200" rtl="0" eaLnBrk="1" fontAlgn="base" latinLnBrk="0" hangingPunct="1">
              <a:lnSpc>
                <a:spcPct val="100000"/>
              </a:lnSpc>
              <a:spcBef>
                <a:spcPct val="0"/>
              </a:spcBef>
              <a:spcAft>
                <a:spcPct val="0"/>
              </a:spcAft>
              <a:buClrTx/>
              <a:buSzTx/>
              <a:buFontTx/>
              <a:buNone/>
              <a:tabLst/>
              <a:defRPr/>
            </a:pPr>
            <a:fld id="{879355F0-CAEA-4783-9709-F5D8FF2E5AB4}" type="slidenum">
              <a:rPr kumimoji="0" lang="en-US" altLang="fr-FR" sz="2000" b="0" i="0" u="none" strike="noStrike" kern="1200" cap="none" spc="0" normalizeH="0" baseline="0" noProof="0" smtClean="0">
                <a:ln>
                  <a:noFill/>
                </a:ln>
                <a:solidFill>
                  <a:srgbClr val="FEFFFF"/>
                </a:solidFill>
                <a:effectLst/>
                <a:uLnTx/>
                <a:uFillTx/>
                <a:latin typeface="Century Gothic" panose="020B0502020202020204" pitchFamily="34" charset="0"/>
                <a:ea typeface="+mn-ea"/>
                <a:cs typeface="Arial" panose="020B0604020202020204" pitchFamily="34" charset="0"/>
              </a:rPr>
              <a:pPr marL="0" marR="0" lvl="0" indent="0" algn="r" defTabSz="457200" rtl="0" eaLnBrk="1" fontAlgn="base" latinLnBrk="0" hangingPunct="1">
                <a:lnSpc>
                  <a:spcPct val="100000"/>
                </a:lnSpc>
                <a:spcBef>
                  <a:spcPct val="0"/>
                </a:spcBef>
                <a:spcAft>
                  <a:spcPct val="0"/>
                </a:spcAft>
                <a:buClrTx/>
                <a:buSzTx/>
                <a:buFontTx/>
                <a:buNone/>
                <a:tabLst/>
                <a:defRPr/>
              </a:pPr>
              <a:t>38</a:t>
            </a:fld>
            <a:endParaRPr kumimoji="0" lang="en-US" altLang="fr-FR" sz="2000" b="0" i="0" u="none" strike="noStrike" kern="1200" cap="none" spc="0" normalizeH="0" baseline="0" noProof="0">
              <a:ln>
                <a:noFill/>
              </a:ln>
              <a:solidFill>
                <a:srgbClr val="FEFFFF"/>
              </a:solidFill>
              <a:effectLst/>
              <a:uLnTx/>
              <a:uFillTx/>
              <a:latin typeface="Century Gothic" panose="020B0502020202020204" pitchFamily="34" charset="0"/>
              <a:ea typeface="+mn-ea"/>
              <a:cs typeface="Arial" panose="020B0604020202020204" pitchFamily="34" charset="0"/>
            </a:endParaRPr>
          </a:p>
        </p:txBody>
      </p:sp>
      <p:sp>
        <p:nvSpPr>
          <p:cNvPr id="58375" name="Sous-titre 6">
            <a:extLst>
              <a:ext uri="{FF2B5EF4-FFF2-40B4-BE49-F238E27FC236}">
                <a16:creationId xmlns:a16="http://schemas.microsoft.com/office/drawing/2014/main" id="{0947684C-F703-416D-99BB-3D20D42283FA}"/>
              </a:ext>
            </a:extLst>
          </p:cNvPr>
          <p:cNvSpPr txBox="1">
            <a:spLocks/>
          </p:cNvSpPr>
          <p:nvPr/>
        </p:nvSpPr>
        <p:spPr bwMode="auto">
          <a:xfrm>
            <a:off x="1790700" y="939800"/>
            <a:ext cx="89154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ts val="1000"/>
              </a:spcBef>
              <a:buClr>
                <a:schemeClr val="accent1"/>
              </a:buClr>
              <a:buFont typeface="Wingdings 3" panose="05040102010807070707" pitchFamily="18" charset="2"/>
              <a:buChar char=""/>
              <a:defRPr sz="3200">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marL="0" marR="0" lvl="0" indent="0" algn="l" defTabSz="457200" rtl="0" eaLnBrk="1" fontAlgn="base" latinLnBrk="0" hangingPunct="1">
              <a:lnSpc>
                <a:spcPct val="100000"/>
              </a:lnSpc>
              <a:spcBef>
                <a:spcPts val="1000"/>
              </a:spcBef>
              <a:spcAft>
                <a:spcPct val="0"/>
              </a:spcAft>
              <a:buClr>
                <a:srgbClr val="A53010"/>
              </a:buClr>
              <a:buSzTx/>
              <a:buFont typeface="Wingdings 3" panose="05040102010807070707" pitchFamily="18" charset="2"/>
              <a:buNone/>
              <a:tabLst/>
              <a:defRPr/>
            </a:pPr>
            <a:r>
              <a:rPr kumimoji="0" lang="fr-FR" altLang="fr-FR" sz="1800" b="1" i="0" u="none" strike="noStrike" kern="1200" cap="none" spc="0" normalizeH="0" baseline="0" noProof="0">
                <a:ln>
                  <a:noFill/>
                </a:ln>
                <a:solidFill>
                  <a:srgbClr val="00B050"/>
                </a:solidFill>
                <a:effectLst/>
                <a:uLnTx/>
                <a:uFillTx/>
                <a:latin typeface="Century Gothic" panose="020B0502020202020204" pitchFamily="34" charset="0"/>
                <a:ea typeface="+mn-ea"/>
                <a:cs typeface="Arial" panose="020B0604020202020204" pitchFamily="34" charset="0"/>
              </a:rPr>
              <a:t>b/ VOIES CENTRALE ET  PERIPHERIQUES</a:t>
            </a:r>
          </a:p>
        </p:txBody>
      </p:sp>
      <p:sp>
        <p:nvSpPr>
          <p:cNvPr id="12" name="Espace réservé du contenu 10">
            <a:extLst>
              <a:ext uri="{FF2B5EF4-FFF2-40B4-BE49-F238E27FC236}">
                <a16:creationId xmlns:a16="http://schemas.microsoft.com/office/drawing/2014/main" id="{545A4459-CD4B-436D-8E7A-1151F07902B8}"/>
              </a:ext>
            </a:extLst>
          </p:cNvPr>
          <p:cNvSpPr txBox="1">
            <a:spLocks/>
          </p:cNvSpPr>
          <p:nvPr/>
        </p:nvSpPr>
        <p:spPr bwMode="auto">
          <a:xfrm>
            <a:off x="6427788" y="1758950"/>
            <a:ext cx="5597525" cy="1593850"/>
          </a:xfrm>
          <a:prstGeom prst="rect">
            <a:avLst/>
          </a:prstGeom>
          <a:solidFill>
            <a:schemeClr val="bg1"/>
          </a:solidFill>
          <a:ln w="9525">
            <a:noFill/>
            <a:miter lim="800000"/>
            <a:headEnd/>
            <a:tailEnd/>
          </a:ln>
        </p:spPr>
        <p:txBody>
          <a:bodyPr/>
          <a:lstStyle/>
          <a:p>
            <a:pPr marL="342900" marR="0" lvl="0" indent="-342900" algn="l" defTabSz="457200" rtl="0" eaLnBrk="1" fontAlgn="base" latinLnBrk="0" hangingPunct="1">
              <a:lnSpc>
                <a:spcPct val="100000"/>
              </a:lnSpc>
              <a:spcBef>
                <a:spcPts val="1000"/>
              </a:spcBef>
              <a:spcAft>
                <a:spcPct val="0"/>
              </a:spcAft>
              <a:buClr>
                <a:srgbClr val="A53010"/>
              </a:buClr>
              <a:buSzTx/>
              <a:buFont typeface="Wingdings 3" pitchFamily="18" charset="2"/>
              <a:buNone/>
              <a:tabLst/>
              <a:defRPr/>
            </a:pPr>
            <a:r>
              <a:rPr kumimoji="0" lang="fr-FR" sz="1600" b="0" i="0" u="sng" strike="noStrike" kern="1200" cap="none" spc="0" normalizeH="0" baseline="0" noProof="0" dirty="0">
                <a:ln>
                  <a:noFill/>
                </a:ln>
                <a:solidFill>
                  <a:srgbClr val="404040"/>
                </a:solidFill>
                <a:effectLst/>
                <a:uLnTx/>
                <a:uFillTx/>
                <a:latin typeface="Century Gothic"/>
                <a:ea typeface="+mn-ea"/>
                <a:cs typeface="Arial" panose="020B0604020202020204" pitchFamily="34" charset="0"/>
              </a:rPr>
              <a:t>Structure  trottoir                                                        </a:t>
            </a:r>
          </a:p>
          <a:p>
            <a:pPr marL="342900" marR="0" lvl="0" indent="-342900" algn="l" defTabSz="457200" rtl="0" eaLnBrk="1" fontAlgn="base" latinLnBrk="0" hangingPunct="1">
              <a:lnSpc>
                <a:spcPct val="100000"/>
              </a:lnSpc>
              <a:spcBef>
                <a:spcPts val="1000"/>
              </a:spcBef>
              <a:spcAft>
                <a:spcPct val="0"/>
              </a:spcAft>
              <a:buClr>
                <a:srgbClr val="A53010"/>
              </a:buClr>
              <a:buSzTx/>
              <a:buFont typeface="Wingdings 3" pitchFamily="18" charset="2"/>
              <a:buNone/>
              <a:tabLst/>
              <a:defRPr/>
            </a:pPr>
            <a:r>
              <a:rPr kumimoji="0" lang="fr-FR" sz="1600" b="1" i="0" u="none" strike="noStrike" kern="1200" cap="none" spc="0" normalizeH="0" baseline="0" noProof="0" dirty="0">
                <a:ln>
                  <a:noFill/>
                </a:ln>
                <a:solidFill>
                  <a:srgbClr val="404040"/>
                </a:solidFill>
                <a:effectLst/>
                <a:uLnTx/>
                <a:uFillTx/>
                <a:latin typeface="Century Gothic"/>
                <a:ea typeface="+mn-ea"/>
                <a:cs typeface="Arial" panose="020B0604020202020204" pitchFamily="34" charset="0"/>
              </a:rPr>
              <a:t>- GNA   = 15 cm</a:t>
            </a:r>
          </a:p>
          <a:p>
            <a:pPr marL="342900" marR="0" lvl="0" indent="-342900" algn="l" defTabSz="457200" rtl="0" eaLnBrk="1" fontAlgn="base" latinLnBrk="0" hangingPunct="1">
              <a:lnSpc>
                <a:spcPct val="100000"/>
              </a:lnSpc>
              <a:spcBef>
                <a:spcPts val="1000"/>
              </a:spcBef>
              <a:spcAft>
                <a:spcPct val="0"/>
              </a:spcAft>
              <a:buClr>
                <a:srgbClr val="A53010"/>
              </a:buClr>
              <a:buSzTx/>
              <a:buFont typeface="Wingdings 3" pitchFamily="18" charset="2"/>
              <a:buNone/>
              <a:tabLst/>
              <a:defRPr/>
            </a:pPr>
            <a:r>
              <a:rPr kumimoji="0" lang="fr-FR" sz="1600" b="1" i="0" u="none" strike="noStrike" kern="1200" cap="none" spc="0" normalizeH="0" baseline="0" noProof="0" dirty="0">
                <a:ln>
                  <a:noFill/>
                </a:ln>
                <a:solidFill>
                  <a:srgbClr val="404040"/>
                </a:solidFill>
                <a:effectLst/>
                <a:uLnTx/>
                <a:uFillTx/>
                <a:latin typeface="Century Gothic"/>
                <a:ea typeface="+mn-ea"/>
                <a:cs typeface="Arial" panose="020B0604020202020204" pitchFamily="34" charset="0"/>
              </a:rPr>
              <a:t>- béton = 10 cm</a:t>
            </a:r>
          </a:p>
          <a:p>
            <a:pPr marL="342900" marR="0" lvl="0" indent="-342900" algn="l" defTabSz="457200" rtl="0" eaLnBrk="1" fontAlgn="base" latinLnBrk="0" hangingPunct="1">
              <a:lnSpc>
                <a:spcPct val="100000"/>
              </a:lnSpc>
              <a:spcBef>
                <a:spcPts val="1000"/>
              </a:spcBef>
              <a:spcAft>
                <a:spcPct val="0"/>
              </a:spcAft>
              <a:buClr>
                <a:srgbClr val="A53010"/>
              </a:buClr>
              <a:buSzTx/>
              <a:buFont typeface="Wingdings 3" pitchFamily="18" charset="2"/>
              <a:buNone/>
              <a:tabLst/>
              <a:defRPr/>
            </a:pPr>
            <a:endParaRPr kumimoji="0" lang="fr-FR" sz="1400" b="1" i="0" u="none" strike="noStrike" kern="1200" cap="none" spc="0" normalizeH="0" baseline="0" noProof="0" dirty="0">
              <a:ln>
                <a:noFill/>
              </a:ln>
              <a:solidFill>
                <a:srgbClr val="404040"/>
              </a:solidFill>
              <a:effectLst/>
              <a:uLnTx/>
              <a:uFillTx/>
              <a:latin typeface="Century Gothic"/>
              <a:ea typeface="+mn-ea"/>
              <a:cs typeface="Arial" panose="020B0604020202020204" pitchFamily="34" charset="0"/>
            </a:endParaRPr>
          </a:p>
          <a:p>
            <a:pPr marL="342900" marR="0" lvl="0" indent="-342900" algn="l" defTabSz="457200" rtl="0" eaLnBrk="1" fontAlgn="base" latinLnBrk="0" hangingPunct="1">
              <a:lnSpc>
                <a:spcPct val="100000"/>
              </a:lnSpc>
              <a:spcBef>
                <a:spcPts val="1000"/>
              </a:spcBef>
              <a:spcAft>
                <a:spcPct val="0"/>
              </a:spcAft>
              <a:buClr>
                <a:srgbClr val="A53010"/>
              </a:buClr>
              <a:buSzTx/>
              <a:buFont typeface="Wingdings 3" pitchFamily="18" charset="2"/>
              <a:buNone/>
              <a:tabLst/>
              <a:defRPr/>
            </a:pPr>
            <a:endParaRPr kumimoji="0" lang="fr-FR" sz="1400" b="0" i="0" u="none" strike="noStrike" kern="1200" cap="none" spc="0" normalizeH="0" baseline="0" noProof="0" dirty="0">
              <a:ln>
                <a:noFill/>
              </a:ln>
              <a:solidFill>
                <a:srgbClr val="404040"/>
              </a:solidFill>
              <a:effectLst/>
              <a:uLnTx/>
              <a:uFillTx/>
              <a:latin typeface="Century Gothic"/>
              <a:ea typeface="+mn-ea"/>
              <a:cs typeface="Arial" panose="020B0604020202020204" pitchFamily="34" charset="0"/>
            </a:endParaRPr>
          </a:p>
          <a:p>
            <a:pPr marL="342900" marR="0" lvl="0" indent="-342900" algn="l" defTabSz="457200" rtl="0" eaLnBrk="1" fontAlgn="base" latinLnBrk="0" hangingPunct="1">
              <a:lnSpc>
                <a:spcPct val="100000"/>
              </a:lnSpc>
              <a:spcBef>
                <a:spcPts val="1000"/>
              </a:spcBef>
              <a:spcAft>
                <a:spcPct val="0"/>
              </a:spcAft>
              <a:buClr>
                <a:srgbClr val="A53010"/>
              </a:buClr>
              <a:buSzTx/>
              <a:buFont typeface="Wingdings 3" pitchFamily="18" charset="2"/>
              <a:buNone/>
              <a:tabLst/>
              <a:defRPr/>
            </a:pPr>
            <a:endParaRPr kumimoji="0" lang="fr-FR" sz="1400" b="0" i="0" u="none" strike="noStrike" kern="1200" cap="none" spc="0" normalizeH="0" baseline="0" noProof="0" dirty="0">
              <a:ln>
                <a:noFill/>
              </a:ln>
              <a:solidFill>
                <a:srgbClr val="404040"/>
              </a:solidFill>
              <a:effectLst/>
              <a:uLnTx/>
              <a:uFillTx/>
              <a:latin typeface="Century Gothic"/>
              <a:ea typeface="+mn-ea"/>
              <a:cs typeface="Arial" panose="020B0604020202020204" pitchFamily="34" charset="0"/>
            </a:endParaRPr>
          </a:p>
          <a:p>
            <a:pPr marL="342900" marR="0" lvl="0" indent="-342900" algn="l" defTabSz="457200" rtl="0" eaLnBrk="1" fontAlgn="base" latinLnBrk="0" hangingPunct="1">
              <a:lnSpc>
                <a:spcPct val="100000"/>
              </a:lnSpc>
              <a:spcBef>
                <a:spcPts val="1000"/>
              </a:spcBef>
              <a:spcAft>
                <a:spcPct val="0"/>
              </a:spcAft>
              <a:buClr>
                <a:srgbClr val="A53010"/>
              </a:buClr>
              <a:buSzTx/>
              <a:buFont typeface="Wingdings" pitchFamily="2" charset="2"/>
              <a:buChar char="§"/>
              <a:tabLst/>
              <a:defRPr/>
            </a:pPr>
            <a:endParaRPr kumimoji="0" lang="fr-FR" sz="1400" b="0" i="0" u="none" strike="noStrike" kern="1200" cap="none" spc="0" normalizeH="0" baseline="0" noProof="0" dirty="0">
              <a:ln>
                <a:noFill/>
              </a:ln>
              <a:solidFill>
                <a:srgbClr val="404040"/>
              </a:solidFill>
              <a:effectLst/>
              <a:uLnTx/>
              <a:uFillTx/>
              <a:latin typeface="Century Gothic"/>
              <a:ea typeface="+mn-ea"/>
              <a:cs typeface="Arial" panose="020B0604020202020204" pitchFamily="34" charset="0"/>
            </a:endParaRPr>
          </a:p>
          <a:p>
            <a:pPr marL="342900" marR="0" lvl="0" indent="-342900" algn="l" defTabSz="457200" rtl="0" eaLnBrk="1" fontAlgn="base" latinLnBrk="0" hangingPunct="1">
              <a:lnSpc>
                <a:spcPct val="100000"/>
              </a:lnSpc>
              <a:spcBef>
                <a:spcPts val="1000"/>
              </a:spcBef>
              <a:spcAft>
                <a:spcPct val="0"/>
              </a:spcAft>
              <a:buClr>
                <a:srgbClr val="A53010"/>
              </a:buClr>
              <a:buSzTx/>
              <a:buFont typeface="Wingdings 3" pitchFamily="18" charset="2"/>
              <a:buChar char=""/>
              <a:tabLst/>
              <a:defRPr/>
            </a:pPr>
            <a:endParaRPr kumimoji="0" lang="fr-FR" sz="1400" b="0" i="0" u="none" strike="noStrike" kern="1200" cap="none" spc="0" normalizeH="0" baseline="0" noProof="0" dirty="0">
              <a:ln>
                <a:noFill/>
              </a:ln>
              <a:solidFill>
                <a:srgbClr val="404040"/>
              </a:solidFill>
              <a:effectLst/>
              <a:uLnTx/>
              <a:uFillTx/>
              <a:latin typeface="Century Gothic"/>
              <a:ea typeface="+mn-ea"/>
              <a:cs typeface="Arial" panose="020B0604020202020204" pitchFamily="34" charset="0"/>
            </a:endParaRPr>
          </a:p>
          <a:p>
            <a:pPr marL="342900" marR="0" lvl="0" indent="-342900" algn="l" defTabSz="457200" rtl="0" eaLnBrk="1" fontAlgn="base" latinLnBrk="0" hangingPunct="1">
              <a:lnSpc>
                <a:spcPct val="100000"/>
              </a:lnSpc>
              <a:spcBef>
                <a:spcPts val="1000"/>
              </a:spcBef>
              <a:spcAft>
                <a:spcPct val="0"/>
              </a:spcAft>
              <a:buClr>
                <a:srgbClr val="A53010"/>
              </a:buClr>
              <a:buSzTx/>
              <a:buFont typeface="Wingdings 3" pitchFamily="18" charset="2"/>
              <a:buChar char=""/>
              <a:tabLst/>
              <a:defRPr/>
            </a:pPr>
            <a:endParaRPr kumimoji="0" lang="fr-FR" sz="1400" b="0" i="0" u="none" strike="noStrike" kern="1200" cap="none" spc="0" normalizeH="0" baseline="0" noProof="0" dirty="0">
              <a:ln>
                <a:noFill/>
              </a:ln>
              <a:solidFill>
                <a:srgbClr val="404040"/>
              </a:solidFill>
              <a:effectLst/>
              <a:uLnTx/>
              <a:uFillTx/>
              <a:latin typeface="Century Gothic"/>
              <a:ea typeface="+mn-ea"/>
              <a:cs typeface="Arial" panose="020B0604020202020204" pitchFamily="34" charset="0"/>
            </a:endParaRPr>
          </a:p>
          <a:p>
            <a:pPr marL="342900" marR="0" lvl="0" indent="-342900" algn="l" defTabSz="457200" rtl="0" eaLnBrk="1" fontAlgn="base" latinLnBrk="0" hangingPunct="1">
              <a:lnSpc>
                <a:spcPct val="100000"/>
              </a:lnSpc>
              <a:spcBef>
                <a:spcPts val="1000"/>
              </a:spcBef>
              <a:spcAft>
                <a:spcPct val="0"/>
              </a:spcAft>
              <a:buClr>
                <a:srgbClr val="A53010"/>
              </a:buClr>
              <a:buSzTx/>
              <a:buFont typeface="Wingdings 3" pitchFamily="18" charset="2"/>
              <a:buNone/>
              <a:tabLst/>
              <a:defRPr/>
            </a:pPr>
            <a:endParaRPr kumimoji="0" lang="fr-FR" sz="1800" b="0" i="0" u="none" strike="noStrike" kern="1200" cap="none" spc="0" normalizeH="0" baseline="0" noProof="0" dirty="0">
              <a:ln>
                <a:noFill/>
              </a:ln>
              <a:solidFill>
                <a:srgbClr val="404040"/>
              </a:solidFill>
              <a:effectLst/>
              <a:uLnTx/>
              <a:uFillTx/>
              <a:latin typeface="Century Gothic"/>
              <a:ea typeface="+mn-ea"/>
              <a:cs typeface="Arial" panose="020B0604020202020204" pitchFamily="34" charset="0"/>
            </a:endParaRPr>
          </a:p>
        </p:txBody>
      </p:sp>
      <p:sp>
        <p:nvSpPr>
          <p:cNvPr id="13" name="Espace réservé du contenu 10">
            <a:extLst>
              <a:ext uri="{FF2B5EF4-FFF2-40B4-BE49-F238E27FC236}">
                <a16:creationId xmlns:a16="http://schemas.microsoft.com/office/drawing/2014/main" id="{FF6CA04A-E55F-476C-918E-6A14606C9D76}"/>
              </a:ext>
            </a:extLst>
          </p:cNvPr>
          <p:cNvSpPr txBox="1">
            <a:spLocks/>
          </p:cNvSpPr>
          <p:nvPr/>
        </p:nvSpPr>
        <p:spPr bwMode="auto">
          <a:xfrm>
            <a:off x="471488" y="1293813"/>
            <a:ext cx="11553825" cy="396875"/>
          </a:xfrm>
          <a:prstGeom prst="rect">
            <a:avLst/>
          </a:prstGeom>
          <a:solidFill>
            <a:schemeClr val="bg1"/>
          </a:solidFill>
          <a:ln w="9525">
            <a:noFill/>
            <a:miter lim="800000"/>
            <a:headEnd/>
            <a:tailEnd/>
          </a:ln>
        </p:spPr>
        <p:txBody>
          <a:bodyPr/>
          <a:lstStyle/>
          <a:p>
            <a:pPr marL="342900" marR="0" lvl="0" indent="-342900" algn="l" defTabSz="457200" rtl="0" eaLnBrk="1" fontAlgn="base" latinLnBrk="0" hangingPunct="1">
              <a:lnSpc>
                <a:spcPct val="100000"/>
              </a:lnSpc>
              <a:spcBef>
                <a:spcPts val="1000"/>
              </a:spcBef>
              <a:spcAft>
                <a:spcPct val="0"/>
              </a:spcAft>
              <a:buClr>
                <a:srgbClr val="A53010"/>
              </a:buClr>
              <a:buSzTx/>
              <a:buFont typeface="Wingdings 3" pitchFamily="18" charset="2"/>
              <a:buChar char=""/>
              <a:tabLst/>
              <a:defRPr/>
            </a:pPr>
            <a:r>
              <a:rPr kumimoji="0" lang="fr-FR" sz="1600" b="1" i="0" u="none" strike="noStrike" kern="1200" cap="none" spc="0" normalizeH="0" baseline="0" noProof="0" dirty="0">
                <a:ln>
                  <a:noFill/>
                </a:ln>
                <a:solidFill>
                  <a:srgbClr val="404040"/>
                </a:solidFill>
                <a:effectLst/>
                <a:uLnTx/>
                <a:uFillTx/>
                <a:latin typeface="Arial" charset="0"/>
                <a:ea typeface="+mn-ea"/>
                <a:cs typeface="Arial" charset="0"/>
              </a:rPr>
              <a:t>Voie Sud 2</a:t>
            </a:r>
          </a:p>
          <a:p>
            <a:pPr marL="342900" marR="0" lvl="0" indent="-342900" algn="l" defTabSz="457200" rtl="0" eaLnBrk="1" fontAlgn="base" latinLnBrk="0" hangingPunct="1">
              <a:lnSpc>
                <a:spcPct val="100000"/>
              </a:lnSpc>
              <a:spcBef>
                <a:spcPts val="1000"/>
              </a:spcBef>
              <a:spcAft>
                <a:spcPct val="0"/>
              </a:spcAft>
              <a:buClr>
                <a:srgbClr val="A53010"/>
              </a:buClr>
              <a:buSzTx/>
              <a:buFont typeface="Wingdings 3" pitchFamily="18" charset="2"/>
              <a:buNone/>
              <a:tabLst/>
              <a:defRPr/>
            </a:pPr>
            <a:endParaRPr kumimoji="0" lang="fr-FR" sz="1400" b="1" i="0" u="none" strike="noStrike" kern="1200" cap="none" spc="0" normalizeH="0" baseline="0" noProof="0" dirty="0">
              <a:ln>
                <a:noFill/>
              </a:ln>
              <a:solidFill>
                <a:srgbClr val="404040"/>
              </a:solidFill>
              <a:effectLst/>
              <a:uLnTx/>
              <a:uFillTx/>
              <a:latin typeface="Century Gothic"/>
              <a:ea typeface="+mn-ea"/>
              <a:cs typeface="Arial" panose="020B0604020202020204" pitchFamily="34" charset="0"/>
            </a:endParaRPr>
          </a:p>
          <a:p>
            <a:pPr marL="342900" marR="0" lvl="0" indent="-342900" algn="l" defTabSz="457200" rtl="0" eaLnBrk="1" fontAlgn="base" latinLnBrk="0" hangingPunct="1">
              <a:lnSpc>
                <a:spcPct val="100000"/>
              </a:lnSpc>
              <a:spcBef>
                <a:spcPts val="1000"/>
              </a:spcBef>
              <a:spcAft>
                <a:spcPct val="0"/>
              </a:spcAft>
              <a:buClr>
                <a:srgbClr val="A53010"/>
              </a:buClr>
              <a:buSzTx/>
              <a:buFont typeface="Wingdings 3" pitchFamily="18" charset="2"/>
              <a:buNone/>
              <a:tabLst/>
              <a:defRPr/>
            </a:pPr>
            <a:endParaRPr kumimoji="0" lang="fr-FR" sz="1400" b="0" i="0" u="none" strike="noStrike" kern="1200" cap="none" spc="0" normalizeH="0" baseline="0" noProof="0" dirty="0">
              <a:ln>
                <a:noFill/>
              </a:ln>
              <a:solidFill>
                <a:srgbClr val="404040"/>
              </a:solidFill>
              <a:effectLst/>
              <a:uLnTx/>
              <a:uFillTx/>
              <a:latin typeface="Century Gothic"/>
              <a:ea typeface="+mn-ea"/>
              <a:cs typeface="Arial" panose="020B0604020202020204" pitchFamily="34" charset="0"/>
            </a:endParaRPr>
          </a:p>
          <a:p>
            <a:pPr marL="342900" marR="0" lvl="0" indent="-342900" algn="l" defTabSz="457200" rtl="0" eaLnBrk="1" fontAlgn="base" latinLnBrk="0" hangingPunct="1">
              <a:lnSpc>
                <a:spcPct val="100000"/>
              </a:lnSpc>
              <a:spcBef>
                <a:spcPts val="1000"/>
              </a:spcBef>
              <a:spcAft>
                <a:spcPct val="0"/>
              </a:spcAft>
              <a:buClr>
                <a:srgbClr val="A53010"/>
              </a:buClr>
              <a:buSzTx/>
              <a:buFontTx/>
              <a:buNone/>
              <a:tabLst/>
              <a:defRPr/>
            </a:pPr>
            <a:endParaRPr kumimoji="0" lang="fr-FR" sz="1400" b="0" i="0" u="none" strike="noStrike" kern="1200" cap="none" spc="0" normalizeH="0" baseline="0" noProof="0" dirty="0">
              <a:ln>
                <a:noFill/>
              </a:ln>
              <a:solidFill>
                <a:srgbClr val="404040"/>
              </a:solidFill>
              <a:effectLst/>
              <a:uLnTx/>
              <a:uFillTx/>
              <a:latin typeface="Century Gothic"/>
              <a:ea typeface="+mn-ea"/>
              <a:cs typeface="Arial" panose="020B0604020202020204" pitchFamily="34" charset="0"/>
            </a:endParaRPr>
          </a:p>
          <a:p>
            <a:pPr marL="342900" marR="0" lvl="0" indent="-342900" algn="l" defTabSz="457200" rtl="0" eaLnBrk="1" fontAlgn="base" latinLnBrk="0" hangingPunct="1">
              <a:lnSpc>
                <a:spcPct val="100000"/>
              </a:lnSpc>
              <a:spcBef>
                <a:spcPts val="1000"/>
              </a:spcBef>
              <a:spcAft>
                <a:spcPct val="0"/>
              </a:spcAft>
              <a:buClr>
                <a:srgbClr val="A53010"/>
              </a:buClr>
              <a:buSzTx/>
              <a:buFont typeface="Wingdings 3" pitchFamily="18" charset="2"/>
              <a:buChar char=""/>
              <a:tabLst/>
              <a:defRPr/>
            </a:pPr>
            <a:endParaRPr kumimoji="0" lang="fr-FR" sz="1400" b="0" i="0" u="none" strike="noStrike" kern="1200" cap="none" spc="0" normalizeH="0" baseline="0" noProof="0" dirty="0">
              <a:ln>
                <a:noFill/>
              </a:ln>
              <a:solidFill>
                <a:srgbClr val="404040"/>
              </a:solidFill>
              <a:effectLst/>
              <a:uLnTx/>
              <a:uFillTx/>
              <a:latin typeface="Century Gothic"/>
              <a:ea typeface="+mn-ea"/>
              <a:cs typeface="Arial" panose="020B0604020202020204" pitchFamily="34" charset="0"/>
            </a:endParaRPr>
          </a:p>
          <a:p>
            <a:pPr marL="342900" marR="0" lvl="0" indent="-342900" algn="l" defTabSz="457200" rtl="0" eaLnBrk="1" fontAlgn="base" latinLnBrk="0" hangingPunct="1">
              <a:lnSpc>
                <a:spcPct val="100000"/>
              </a:lnSpc>
              <a:spcBef>
                <a:spcPts val="1000"/>
              </a:spcBef>
              <a:spcAft>
                <a:spcPct val="0"/>
              </a:spcAft>
              <a:buClr>
                <a:srgbClr val="A53010"/>
              </a:buClr>
              <a:buSzTx/>
              <a:buFont typeface="Wingdings 3" pitchFamily="18" charset="2"/>
              <a:buChar char=""/>
              <a:tabLst/>
              <a:defRPr/>
            </a:pPr>
            <a:endParaRPr kumimoji="0" lang="fr-FR" sz="1400" b="0" i="0" u="none" strike="noStrike" kern="1200" cap="none" spc="0" normalizeH="0" baseline="0" noProof="0" dirty="0">
              <a:ln>
                <a:noFill/>
              </a:ln>
              <a:solidFill>
                <a:srgbClr val="404040"/>
              </a:solidFill>
              <a:effectLst/>
              <a:uLnTx/>
              <a:uFillTx/>
              <a:latin typeface="Century Gothic"/>
              <a:ea typeface="+mn-ea"/>
              <a:cs typeface="Arial" panose="020B0604020202020204" pitchFamily="34" charset="0"/>
            </a:endParaRPr>
          </a:p>
          <a:p>
            <a:pPr marL="342900" marR="0" lvl="0" indent="-342900" algn="l" defTabSz="457200" rtl="0" eaLnBrk="1" fontAlgn="base" latinLnBrk="0" hangingPunct="1">
              <a:lnSpc>
                <a:spcPct val="100000"/>
              </a:lnSpc>
              <a:spcBef>
                <a:spcPts val="1000"/>
              </a:spcBef>
              <a:spcAft>
                <a:spcPct val="0"/>
              </a:spcAft>
              <a:buClr>
                <a:srgbClr val="A53010"/>
              </a:buClr>
              <a:buSzTx/>
              <a:buFont typeface="Wingdings 3" pitchFamily="18" charset="2"/>
              <a:buNone/>
              <a:tabLst/>
              <a:defRPr/>
            </a:pPr>
            <a:endParaRPr kumimoji="0" lang="fr-FR" sz="1800" b="0" i="0" u="none" strike="noStrike" kern="1200" cap="none" spc="0" normalizeH="0" baseline="0" noProof="0" dirty="0">
              <a:ln>
                <a:noFill/>
              </a:ln>
              <a:solidFill>
                <a:srgbClr val="404040"/>
              </a:solidFill>
              <a:effectLst/>
              <a:uLnTx/>
              <a:uFillTx/>
              <a:latin typeface="Century Gothic"/>
              <a:ea typeface="+mn-ea"/>
              <a:cs typeface="Arial" panose="020B0604020202020204" pitchFamily="34" charset="0"/>
            </a:endParaRPr>
          </a:p>
        </p:txBody>
      </p:sp>
      <p:pic>
        <p:nvPicPr>
          <p:cNvPr id="58378" name="Picture 2">
            <a:extLst>
              <a:ext uri="{FF2B5EF4-FFF2-40B4-BE49-F238E27FC236}">
                <a16:creationId xmlns:a16="http://schemas.microsoft.com/office/drawing/2014/main" id="{F59E0AD7-F92D-4A6F-8B24-752501AEF61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t="4504" r="877" b="5823"/>
          <a:stretch>
            <a:fillRect/>
          </a:stretch>
        </p:blipFill>
        <p:spPr bwMode="auto">
          <a:xfrm>
            <a:off x="1616075" y="3752850"/>
            <a:ext cx="8913813" cy="3035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8379" name="Rectangle 14">
            <a:extLst>
              <a:ext uri="{FF2B5EF4-FFF2-40B4-BE49-F238E27FC236}">
                <a16:creationId xmlns:a16="http://schemas.microsoft.com/office/drawing/2014/main" id="{86FDAD2D-A5AD-4B7B-BB1E-EDF6068A93E5}"/>
              </a:ext>
            </a:extLst>
          </p:cNvPr>
          <p:cNvSpPr>
            <a:spLocks noChangeArrowheads="1"/>
          </p:cNvSpPr>
          <p:nvPr/>
        </p:nvSpPr>
        <p:spPr bwMode="auto">
          <a:xfrm>
            <a:off x="430213" y="3397250"/>
            <a:ext cx="11595100" cy="3683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ts val="1000"/>
              </a:spcBef>
              <a:buClr>
                <a:schemeClr val="accent1"/>
              </a:buClr>
              <a:buFont typeface="Wingdings 3" panose="05040102010807070707" pitchFamily="18" charset="2"/>
              <a:buChar char=""/>
              <a:defRPr sz="3200">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marL="0" marR="0" lvl="0" indent="0" algn="l" defTabSz="457200" rtl="0" eaLnBrk="1" fontAlgn="base" latinLnBrk="0" hangingPunct="1">
              <a:lnSpc>
                <a:spcPct val="100000"/>
              </a:lnSpc>
              <a:spcBef>
                <a:spcPct val="0"/>
              </a:spcBef>
              <a:spcAft>
                <a:spcPct val="0"/>
              </a:spcAft>
              <a:buClrTx/>
              <a:buSzTx/>
              <a:buFontTx/>
              <a:buNone/>
              <a:tabLst/>
              <a:defRPr/>
            </a:pPr>
            <a:r>
              <a:rPr kumimoji="0" lang="fr-FR" altLang="fr-FR" sz="1800" b="0" i="0" u="none" strike="noStrike" kern="1200" cap="none" spc="0" normalizeH="0" baseline="0" noProof="0">
                <a:ln>
                  <a:noFill/>
                </a:ln>
                <a:solidFill>
                  <a:srgbClr val="FF0000"/>
                </a:solidFill>
                <a:effectLst/>
                <a:uLnTx/>
                <a:uFillTx/>
                <a:latin typeface="Arial" panose="020B0604020202020204" pitchFamily="34" charset="0"/>
                <a:ea typeface="+mn-ea"/>
                <a:cs typeface="Arial" panose="020B0604020202020204" pitchFamily="34" charset="0"/>
              </a:rPr>
              <a:t>                                                                      </a:t>
            </a:r>
            <a:r>
              <a:rPr kumimoji="0" lang="fr-FR" altLang="fr-FR" sz="1800" b="0" i="0" u="sng" strike="noStrike" kern="1200" cap="none" spc="0" normalizeH="0" baseline="0" noProof="0">
                <a:ln>
                  <a:noFill/>
                </a:ln>
                <a:solidFill>
                  <a:srgbClr val="FF0000"/>
                </a:solidFill>
                <a:effectLst/>
                <a:uLnTx/>
                <a:uFillTx/>
                <a:latin typeface="Arial" panose="020B0604020202020204" pitchFamily="34" charset="0"/>
                <a:ea typeface="+mn-ea"/>
                <a:cs typeface="Arial" panose="020B0604020202020204" pitchFamily="34" charset="0"/>
              </a:rPr>
              <a:t>Profil en travers type</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9394" name="Picture 3">
            <a:extLst>
              <a:ext uri="{FF2B5EF4-FFF2-40B4-BE49-F238E27FC236}">
                <a16:creationId xmlns:a16="http://schemas.microsoft.com/office/drawing/2014/main" id="{5784DD80-E2AF-4B51-8E57-49A443CA965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822825" y="3983038"/>
            <a:ext cx="4651375" cy="2139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9395" name="Picture 2">
            <a:extLst>
              <a:ext uri="{FF2B5EF4-FFF2-40B4-BE49-F238E27FC236}">
                <a16:creationId xmlns:a16="http://schemas.microsoft.com/office/drawing/2014/main" id="{41BCE960-2B11-4402-B5B6-50BB9348189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281488" y="1884363"/>
            <a:ext cx="7729537" cy="1449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9396" name="Sous-titre 6">
            <a:extLst>
              <a:ext uri="{FF2B5EF4-FFF2-40B4-BE49-F238E27FC236}">
                <a16:creationId xmlns:a16="http://schemas.microsoft.com/office/drawing/2014/main" id="{8F30F62D-C406-4E1E-920C-21A9764688E7}"/>
              </a:ext>
            </a:extLst>
          </p:cNvPr>
          <p:cNvSpPr txBox="1">
            <a:spLocks/>
          </p:cNvSpPr>
          <p:nvPr/>
        </p:nvSpPr>
        <p:spPr bwMode="auto">
          <a:xfrm>
            <a:off x="1749425" y="496888"/>
            <a:ext cx="89154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ts val="1000"/>
              </a:spcBef>
              <a:buClr>
                <a:schemeClr val="accent1"/>
              </a:buClr>
              <a:buFont typeface="Wingdings 3" panose="05040102010807070707" pitchFamily="18" charset="2"/>
              <a:buChar char=""/>
              <a:defRPr sz="3200">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marL="0" marR="0" lvl="0" indent="0" algn="l" defTabSz="457200" rtl="0" eaLnBrk="1" fontAlgn="base" latinLnBrk="0" hangingPunct="1">
              <a:lnSpc>
                <a:spcPct val="100000"/>
              </a:lnSpc>
              <a:spcBef>
                <a:spcPts val="1000"/>
              </a:spcBef>
              <a:spcAft>
                <a:spcPct val="0"/>
              </a:spcAft>
              <a:buClr>
                <a:srgbClr val="A53010"/>
              </a:buClr>
              <a:buSzTx/>
              <a:buFont typeface="Wingdings 3" panose="05040102010807070707" pitchFamily="18" charset="2"/>
              <a:buNone/>
              <a:tabLst/>
              <a:defRPr/>
            </a:pPr>
            <a:r>
              <a:rPr kumimoji="0" lang="fr-FR" altLang="fr-FR" sz="2000" b="1" i="0" u="none" strike="noStrike" kern="1200" cap="none" spc="0" normalizeH="0" baseline="0" noProof="0">
                <a:ln>
                  <a:noFill/>
                </a:ln>
                <a:solidFill>
                  <a:srgbClr val="C00000"/>
                </a:solidFill>
                <a:effectLst/>
                <a:uLnTx/>
                <a:uFillTx/>
                <a:latin typeface="Century Gothic" panose="020B0502020202020204" pitchFamily="34" charset="0"/>
                <a:ea typeface="+mn-ea"/>
                <a:cs typeface="Arial" panose="020B0604020202020204" pitchFamily="34" charset="0"/>
              </a:rPr>
              <a:t>EXTENSION DE LA ZI HAD SOUALEM - VOIES D’ACCÈS ET PÉRIPHÉRIQUES</a:t>
            </a:r>
          </a:p>
        </p:txBody>
      </p:sp>
      <p:sp>
        <p:nvSpPr>
          <p:cNvPr id="6" name="Titre 1">
            <a:extLst>
              <a:ext uri="{FF2B5EF4-FFF2-40B4-BE49-F238E27FC236}">
                <a16:creationId xmlns:a16="http://schemas.microsoft.com/office/drawing/2014/main" id="{6ADB97FE-5FD3-465A-AB75-7A548DDD53B2}"/>
              </a:ext>
            </a:extLst>
          </p:cNvPr>
          <p:cNvSpPr txBox="1">
            <a:spLocks/>
          </p:cNvSpPr>
          <p:nvPr/>
        </p:nvSpPr>
        <p:spPr>
          <a:xfrm>
            <a:off x="1158875" y="271463"/>
            <a:ext cx="10355263" cy="415925"/>
          </a:xfrm>
          <a:prstGeom prst="rect">
            <a:avLst/>
          </a:prstGeom>
        </p:spPr>
        <p:txBody>
          <a:bodyPr>
            <a:normAutofit fontScale="97500"/>
          </a:bodyPr>
          <a:lst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marL="0" marR="0" lvl="0" indent="0" algn="ctr" defTabSz="457200" rtl="0" eaLnBrk="1" fontAlgn="auto" latinLnBrk="0" hangingPunct="1">
              <a:lnSpc>
                <a:spcPct val="100000"/>
              </a:lnSpc>
              <a:spcBef>
                <a:spcPct val="0"/>
              </a:spcBef>
              <a:spcAft>
                <a:spcPts val="0"/>
              </a:spcAft>
              <a:buClrTx/>
              <a:buSzTx/>
              <a:buFontTx/>
              <a:buNone/>
              <a:tabLst/>
              <a:defRPr/>
            </a:pPr>
            <a:r>
              <a:rPr kumimoji="0" lang="fr-FR" sz="800" b="1" i="0" u="none" strike="noStrike" kern="1200" cap="none" spc="0" normalizeH="0" baseline="0" noProof="0" dirty="0">
                <a:ln>
                  <a:noFill/>
                </a:ln>
                <a:solidFill>
                  <a:prstClr val="black">
                    <a:lumMod val="85000"/>
                    <a:lumOff val="15000"/>
                  </a:prstClr>
                </a:solidFill>
                <a:effectLst/>
                <a:uLnTx/>
                <a:uFillTx/>
                <a:latin typeface="Century Gothic"/>
                <a:ea typeface="+mj-ea"/>
                <a:cs typeface="+mj-cs"/>
              </a:rPr>
              <a:t>LA MAITRISE D’ŒUVRE DE LA REVITALISATION DES ZONES INDUSTRIELLES DE BOUZNIKA ET HAD SOUALEM ET LEURS EXTENSIONS ET LE DEVELOPPEMENT D’UNE NOUVELLE ZONE INDUSTRIELLE A SAHEL LAKHYAYTA</a:t>
            </a:r>
          </a:p>
        </p:txBody>
      </p:sp>
      <p:pic>
        <p:nvPicPr>
          <p:cNvPr id="59398" name="Image 6">
            <a:extLst>
              <a:ext uri="{FF2B5EF4-FFF2-40B4-BE49-F238E27FC236}">
                <a16:creationId xmlns:a16="http://schemas.microsoft.com/office/drawing/2014/main" id="{643E165F-494B-43B7-9199-D980DD0134DE}"/>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63600" y="234950"/>
            <a:ext cx="411163" cy="452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9399" name="Espace réservé du contenu 10">
            <a:extLst>
              <a:ext uri="{FF2B5EF4-FFF2-40B4-BE49-F238E27FC236}">
                <a16:creationId xmlns:a16="http://schemas.microsoft.com/office/drawing/2014/main" id="{156DE0A4-0303-4CA7-94D0-E04DB16DB2F3}"/>
              </a:ext>
            </a:extLst>
          </p:cNvPr>
          <p:cNvSpPr>
            <a:spLocks noGrp="1"/>
          </p:cNvSpPr>
          <p:nvPr>
            <p:ph idx="1"/>
          </p:nvPr>
        </p:nvSpPr>
        <p:spPr>
          <a:xfrm>
            <a:off x="290513" y="1330325"/>
            <a:ext cx="3921125" cy="373063"/>
          </a:xfrm>
          <a:solidFill>
            <a:schemeClr val="bg1"/>
          </a:solidFill>
        </p:spPr>
        <p:txBody>
          <a:bodyPr/>
          <a:lstStyle/>
          <a:p>
            <a:r>
              <a:rPr lang="fr-FR" altLang="fr-FR" sz="1400" b="1"/>
              <a:t>Voie Sud 2</a:t>
            </a:r>
          </a:p>
          <a:p>
            <a:pPr eaLnBrk="1" hangingPunct="1">
              <a:buFont typeface="Wingdings 3" panose="05040102010807070707" pitchFamily="18" charset="2"/>
              <a:buNone/>
            </a:pPr>
            <a:endParaRPr lang="fr-FR" altLang="fr-FR" sz="1400" b="1"/>
          </a:p>
          <a:p>
            <a:pPr eaLnBrk="1" hangingPunct="1">
              <a:buFont typeface="Wingdings 3" panose="05040102010807070707" pitchFamily="18" charset="2"/>
              <a:buNone/>
            </a:pPr>
            <a:endParaRPr lang="fr-FR" altLang="fr-FR" sz="1400"/>
          </a:p>
          <a:p>
            <a:pPr eaLnBrk="1" hangingPunct="1">
              <a:buFont typeface="Wingdings" panose="05000000000000000000" pitchFamily="2" charset="2"/>
              <a:buChar char="§"/>
            </a:pPr>
            <a:endParaRPr lang="fr-FR" altLang="fr-FR" sz="1400"/>
          </a:p>
          <a:p>
            <a:pPr eaLnBrk="1" hangingPunct="1"/>
            <a:endParaRPr lang="fr-FR" altLang="fr-FR" sz="1400"/>
          </a:p>
          <a:p>
            <a:pPr eaLnBrk="1" hangingPunct="1"/>
            <a:endParaRPr lang="fr-FR" altLang="fr-FR" sz="1400"/>
          </a:p>
          <a:p>
            <a:pPr eaLnBrk="1" hangingPunct="1">
              <a:buFont typeface="Wingdings 3" panose="05040102010807070707" pitchFamily="18" charset="2"/>
              <a:buNone/>
            </a:pPr>
            <a:endParaRPr lang="fr-FR" altLang="fr-FR" sz="1800"/>
          </a:p>
        </p:txBody>
      </p:sp>
      <p:sp>
        <p:nvSpPr>
          <p:cNvPr id="59400" name="Espace réservé du numéro de diapositive 1">
            <a:extLst>
              <a:ext uri="{FF2B5EF4-FFF2-40B4-BE49-F238E27FC236}">
                <a16:creationId xmlns:a16="http://schemas.microsoft.com/office/drawing/2014/main" id="{91EAC8C3-F92B-4827-AB9C-B442800C6905}"/>
              </a:ext>
            </a:extLst>
          </p:cNvPr>
          <p:cNvSpPr>
            <a:spLocks noGrp="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ts val="1000"/>
              </a:spcBef>
              <a:buClr>
                <a:schemeClr val="accent1"/>
              </a:buClr>
              <a:buFont typeface="Wingdings 3" panose="05040102010807070707" pitchFamily="18" charset="2"/>
              <a:buChar char=""/>
              <a:defRPr sz="3200">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marL="0" marR="0" lvl="0" indent="0" algn="r" defTabSz="457200" rtl="0" eaLnBrk="1" fontAlgn="base" latinLnBrk="0" hangingPunct="1">
              <a:lnSpc>
                <a:spcPct val="100000"/>
              </a:lnSpc>
              <a:spcBef>
                <a:spcPct val="0"/>
              </a:spcBef>
              <a:spcAft>
                <a:spcPct val="0"/>
              </a:spcAft>
              <a:buClrTx/>
              <a:buSzTx/>
              <a:buFontTx/>
              <a:buNone/>
              <a:tabLst/>
              <a:defRPr/>
            </a:pPr>
            <a:fld id="{E1671B64-94F2-430E-857A-D47830D0F7EE}" type="slidenum">
              <a:rPr kumimoji="0" lang="en-US" altLang="fr-FR" sz="2000" b="0" i="0" u="none" strike="noStrike" kern="1200" cap="none" spc="0" normalizeH="0" baseline="0" noProof="0" smtClean="0">
                <a:ln>
                  <a:noFill/>
                </a:ln>
                <a:solidFill>
                  <a:srgbClr val="FEFFFF"/>
                </a:solidFill>
                <a:effectLst/>
                <a:uLnTx/>
                <a:uFillTx/>
                <a:latin typeface="Century Gothic" panose="020B0502020202020204" pitchFamily="34" charset="0"/>
                <a:ea typeface="+mn-ea"/>
                <a:cs typeface="Arial" panose="020B0604020202020204" pitchFamily="34" charset="0"/>
              </a:rPr>
              <a:pPr marL="0" marR="0" lvl="0" indent="0" algn="r" defTabSz="457200" rtl="0" eaLnBrk="1" fontAlgn="base" latinLnBrk="0" hangingPunct="1">
                <a:lnSpc>
                  <a:spcPct val="100000"/>
                </a:lnSpc>
                <a:spcBef>
                  <a:spcPct val="0"/>
                </a:spcBef>
                <a:spcAft>
                  <a:spcPct val="0"/>
                </a:spcAft>
                <a:buClrTx/>
                <a:buSzTx/>
                <a:buFontTx/>
                <a:buNone/>
                <a:tabLst/>
                <a:defRPr/>
              </a:pPr>
              <a:t>39</a:t>
            </a:fld>
            <a:endParaRPr kumimoji="0" lang="en-US" altLang="fr-FR" sz="2000" b="0" i="0" u="none" strike="noStrike" kern="1200" cap="none" spc="0" normalizeH="0" baseline="0" noProof="0">
              <a:ln>
                <a:noFill/>
              </a:ln>
              <a:solidFill>
                <a:srgbClr val="FEFFFF"/>
              </a:solidFill>
              <a:effectLst/>
              <a:uLnTx/>
              <a:uFillTx/>
              <a:latin typeface="Century Gothic" panose="020B0502020202020204" pitchFamily="34" charset="0"/>
              <a:ea typeface="+mn-ea"/>
              <a:cs typeface="Arial" panose="020B0604020202020204" pitchFamily="34" charset="0"/>
            </a:endParaRPr>
          </a:p>
        </p:txBody>
      </p:sp>
      <p:sp>
        <p:nvSpPr>
          <p:cNvPr id="59401" name="Sous-titre 6">
            <a:extLst>
              <a:ext uri="{FF2B5EF4-FFF2-40B4-BE49-F238E27FC236}">
                <a16:creationId xmlns:a16="http://schemas.microsoft.com/office/drawing/2014/main" id="{7118728C-2BE1-4CB7-AF50-BCE743D577B9}"/>
              </a:ext>
            </a:extLst>
          </p:cNvPr>
          <p:cNvSpPr txBox="1">
            <a:spLocks/>
          </p:cNvSpPr>
          <p:nvPr/>
        </p:nvSpPr>
        <p:spPr bwMode="auto">
          <a:xfrm>
            <a:off x="1804988" y="871538"/>
            <a:ext cx="8915400" cy="4175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ts val="1000"/>
              </a:spcBef>
              <a:buClr>
                <a:schemeClr val="accent1"/>
              </a:buClr>
              <a:buFont typeface="Wingdings 3" panose="05040102010807070707" pitchFamily="18" charset="2"/>
              <a:buChar char=""/>
              <a:defRPr sz="3200">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marL="0" marR="0" lvl="0" indent="0" algn="l" defTabSz="457200" rtl="0" eaLnBrk="1" fontAlgn="base" latinLnBrk="0" hangingPunct="1">
              <a:lnSpc>
                <a:spcPct val="100000"/>
              </a:lnSpc>
              <a:spcBef>
                <a:spcPts val="1000"/>
              </a:spcBef>
              <a:spcAft>
                <a:spcPct val="0"/>
              </a:spcAft>
              <a:buClr>
                <a:srgbClr val="A53010"/>
              </a:buClr>
              <a:buSzTx/>
              <a:buFont typeface="Wingdings 3" panose="05040102010807070707" pitchFamily="18" charset="2"/>
              <a:buNone/>
              <a:tabLst/>
              <a:defRPr/>
            </a:pPr>
            <a:r>
              <a:rPr kumimoji="0" lang="fr-FR" altLang="fr-FR" sz="1800" b="1" i="0" u="none" strike="noStrike" kern="1200" cap="none" spc="0" normalizeH="0" baseline="0" noProof="0">
                <a:ln>
                  <a:noFill/>
                </a:ln>
                <a:solidFill>
                  <a:srgbClr val="00B050"/>
                </a:solidFill>
                <a:effectLst/>
                <a:uLnTx/>
                <a:uFillTx/>
                <a:latin typeface="Century Gothic" panose="020B0502020202020204" pitchFamily="34" charset="0"/>
                <a:ea typeface="+mn-ea"/>
                <a:cs typeface="Arial" panose="020B0604020202020204" pitchFamily="34" charset="0"/>
              </a:rPr>
              <a:t>b/ VOIES CENTRALE ET  PERIPHERIQUES</a:t>
            </a:r>
          </a:p>
        </p:txBody>
      </p:sp>
      <p:sp>
        <p:nvSpPr>
          <p:cNvPr id="59402" name="Rectangle 8">
            <a:extLst>
              <a:ext uri="{FF2B5EF4-FFF2-40B4-BE49-F238E27FC236}">
                <a16:creationId xmlns:a16="http://schemas.microsoft.com/office/drawing/2014/main" id="{DD31514C-F3EF-46FF-BC3F-3C0295EE2702}"/>
              </a:ext>
            </a:extLst>
          </p:cNvPr>
          <p:cNvSpPr>
            <a:spLocks noChangeArrowheads="1"/>
          </p:cNvSpPr>
          <p:nvPr/>
        </p:nvSpPr>
        <p:spPr bwMode="auto">
          <a:xfrm>
            <a:off x="4294188" y="1331913"/>
            <a:ext cx="7718425" cy="369887"/>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ts val="1000"/>
              </a:spcBef>
              <a:buClr>
                <a:schemeClr val="accent1"/>
              </a:buClr>
              <a:buFont typeface="Wingdings 3" panose="05040102010807070707" pitchFamily="18" charset="2"/>
              <a:buChar char=""/>
              <a:defRPr sz="3200">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marL="0" marR="0" lvl="0" indent="0" algn="ctr" defTabSz="457200" rtl="0" eaLnBrk="1" fontAlgn="base" latinLnBrk="0" hangingPunct="1">
              <a:lnSpc>
                <a:spcPct val="100000"/>
              </a:lnSpc>
              <a:spcBef>
                <a:spcPct val="0"/>
              </a:spcBef>
              <a:spcAft>
                <a:spcPct val="0"/>
              </a:spcAft>
              <a:buClrTx/>
              <a:buSzTx/>
              <a:buFontTx/>
              <a:buNone/>
              <a:tabLst/>
              <a:defRPr/>
            </a:pPr>
            <a:r>
              <a:rPr kumimoji="0" lang="fr-FR" altLang="fr-FR" sz="1800" b="0" i="0" u="none" strike="noStrike" kern="1200" cap="none" spc="0" normalizeH="0" baseline="0" noProof="0">
                <a:ln>
                  <a:noFill/>
                </a:ln>
                <a:solidFill>
                  <a:srgbClr val="FF0000"/>
                </a:solidFill>
                <a:effectLst/>
                <a:uLnTx/>
                <a:uFillTx/>
                <a:latin typeface="Arial" panose="020B0604020202020204" pitchFamily="34" charset="0"/>
                <a:ea typeface="+mn-ea"/>
                <a:cs typeface="Arial" panose="020B0604020202020204" pitchFamily="34" charset="0"/>
              </a:rPr>
              <a:t>       </a:t>
            </a:r>
            <a:r>
              <a:rPr kumimoji="0" lang="fr-FR" altLang="fr-FR" sz="1800" b="0" i="0" u="sng" strike="noStrike" kern="1200" cap="none" spc="0" normalizeH="0" baseline="0" noProof="0">
                <a:ln>
                  <a:noFill/>
                </a:ln>
                <a:solidFill>
                  <a:srgbClr val="FF0000"/>
                </a:solidFill>
                <a:effectLst/>
                <a:uLnTx/>
                <a:uFillTx/>
                <a:latin typeface="Arial" panose="020B0604020202020204" pitchFamily="34" charset="0"/>
                <a:ea typeface="+mn-ea"/>
                <a:cs typeface="Arial" panose="020B0604020202020204" pitchFamily="34" charset="0"/>
              </a:rPr>
              <a:t>Vue en plan du réseau d’assainissement des eaux pluviales</a:t>
            </a:r>
            <a:endParaRPr kumimoji="0" lang="fr-FR" altLang="fr-FR" sz="1800" b="0" i="0" u="none" strike="noStrike" kern="1200" cap="none" spc="0" normalizeH="0" baseline="0" noProof="0">
              <a:ln>
                <a:noFill/>
              </a:ln>
              <a:solidFill>
                <a:srgbClr val="FF0000"/>
              </a:solidFill>
              <a:effectLst/>
              <a:uLnTx/>
              <a:uFillTx/>
              <a:latin typeface="Arial" panose="020B0604020202020204" pitchFamily="34" charset="0"/>
              <a:ea typeface="+mn-ea"/>
              <a:cs typeface="Arial" panose="020B0604020202020204" pitchFamily="34" charset="0"/>
            </a:endParaRPr>
          </a:p>
        </p:txBody>
      </p:sp>
      <p:sp>
        <p:nvSpPr>
          <p:cNvPr id="59403" name="Sous-titre 6">
            <a:extLst>
              <a:ext uri="{FF2B5EF4-FFF2-40B4-BE49-F238E27FC236}">
                <a16:creationId xmlns:a16="http://schemas.microsoft.com/office/drawing/2014/main" id="{302C8F2D-74F4-40D1-8164-9EE3E9A1A02C}"/>
              </a:ext>
            </a:extLst>
          </p:cNvPr>
          <p:cNvSpPr txBox="1">
            <a:spLocks/>
          </p:cNvSpPr>
          <p:nvPr/>
        </p:nvSpPr>
        <p:spPr bwMode="auto">
          <a:xfrm>
            <a:off x="277813" y="1785938"/>
            <a:ext cx="3919537" cy="2703512"/>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ts val="1000"/>
              </a:spcBef>
              <a:buClr>
                <a:schemeClr val="accent1"/>
              </a:buClr>
              <a:buFont typeface="Wingdings 3" panose="05040102010807070707" pitchFamily="18" charset="2"/>
              <a:buChar char=""/>
              <a:defRPr sz="3200">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marL="0" marR="0" lvl="0" indent="0" algn="l" defTabSz="457200" rtl="0" eaLnBrk="1" fontAlgn="base" latinLnBrk="0" hangingPunct="1">
              <a:lnSpc>
                <a:spcPct val="100000"/>
              </a:lnSpc>
              <a:spcBef>
                <a:spcPct val="0"/>
              </a:spcBef>
              <a:spcAft>
                <a:spcPct val="0"/>
              </a:spcAft>
              <a:buClrTx/>
              <a:buSzTx/>
              <a:buFont typeface="Wingdings" panose="05000000000000000000" pitchFamily="2" charset="2"/>
              <a:buChar char="Ø"/>
              <a:tabLst/>
              <a:defRPr/>
            </a:pPr>
            <a:r>
              <a:rPr kumimoji="0" lang="fr-FR" altLang="fr-FR" sz="1400" b="0"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rPr>
              <a:t> Les eaux pluviales de la voie Sud 2 sont collectées par des bouches d’égouts à avaloire qui seront raccordé sur un collecteurs projeté.</a:t>
            </a:r>
          </a:p>
          <a:p>
            <a:pPr marL="0" marR="0" lvl="0" indent="0" algn="l" defTabSz="457200" rtl="0" eaLnBrk="1" fontAlgn="base" latinLnBrk="0" hangingPunct="1">
              <a:lnSpc>
                <a:spcPct val="100000"/>
              </a:lnSpc>
              <a:spcBef>
                <a:spcPct val="0"/>
              </a:spcBef>
              <a:spcAft>
                <a:spcPct val="0"/>
              </a:spcAft>
              <a:buClrTx/>
              <a:buSzTx/>
              <a:buFontTx/>
              <a:buNone/>
              <a:tabLst/>
              <a:defRPr/>
            </a:pPr>
            <a:endParaRPr kumimoji="0" lang="fr-FR" altLang="fr-FR" sz="1400" b="0"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endParaRPr>
          </a:p>
          <a:p>
            <a:pPr marL="0" marR="0" lvl="0" indent="0" algn="l" defTabSz="457200" rtl="0" eaLnBrk="1" fontAlgn="base" latinLnBrk="0" hangingPunct="1">
              <a:lnSpc>
                <a:spcPct val="100000"/>
              </a:lnSpc>
              <a:spcBef>
                <a:spcPct val="0"/>
              </a:spcBef>
              <a:spcAft>
                <a:spcPct val="0"/>
              </a:spcAft>
              <a:buClrTx/>
              <a:buSzTx/>
              <a:buFont typeface="Wingdings" panose="05000000000000000000" pitchFamily="2" charset="2"/>
              <a:buChar char="Ø"/>
              <a:tabLst/>
              <a:defRPr/>
            </a:pPr>
            <a:r>
              <a:rPr kumimoji="0" lang="fr-FR" altLang="fr-FR" sz="1400" b="0"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rPr>
              <a:t> Ouvrages à réaliser :</a:t>
            </a:r>
          </a:p>
          <a:p>
            <a:pPr marL="0" marR="0" lvl="0" indent="0" algn="l" defTabSz="457200" rtl="0" eaLnBrk="1" fontAlgn="base" latinLnBrk="0" hangingPunct="1">
              <a:lnSpc>
                <a:spcPct val="100000"/>
              </a:lnSpc>
              <a:spcBef>
                <a:spcPct val="0"/>
              </a:spcBef>
              <a:spcAft>
                <a:spcPct val="0"/>
              </a:spcAft>
              <a:buClrTx/>
              <a:buSzTx/>
              <a:buFont typeface="Wingdings" panose="05000000000000000000" pitchFamily="2" charset="2"/>
              <a:buChar char="Ø"/>
              <a:tabLst/>
              <a:defRPr/>
            </a:pPr>
            <a:endParaRPr kumimoji="0" lang="fr-FR" altLang="fr-FR" sz="1400" b="0"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endParaRPr>
          </a:p>
          <a:p>
            <a:pPr marL="0" marR="0" lvl="0" indent="0" algn="l" defTabSz="457200" rtl="0" eaLnBrk="1" fontAlgn="base" latinLnBrk="0" hangingPunct="1">
              <a:lnSpc>
                <a:spcPct val="100000"/>
              </a:lnSpc>
              <a:spcBef>
                <a:spcPct val="0"/>
              </a:spcBef>
              <a:spcAft>
                <a:spcPct val="0"/>
              </a:spcAft>
              <a:buClrTx/>
              <a:buSzTx/>
              <a:buFontTx/>
              <a:buChar char="-"/>
              <a:tabLst/>
              <a:defRPr/>
            </a:pPr>
            <a:r>
              <a:rPr kumimoji="0" lang="fr-FR" altLang="fr-FR" sz="1400" b="0"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rPr>
              <a:t> Réalisation d’un collecteur des eaux pluviales.</a:t>
            </a:r>
          </a:p>
          <a:p>
            <a:pPr marL="0" marR="0" lvl="0" indent="0" algn="l" defTabSz="457200" rtl="0" eaLnBrk="1" fontAlgn="base" latinLnBrk="0" hangingPunct="1">
              <a:lnSpc>
                <a:spcPct val="100000"/>
              </a:lnSpc>
              <a:spcBef>
                <a:spcPct val="0"/>
              </a:spcBef>
              <a:spcAft>
                <a:spcPct val="0"/>
              </a:spcAft>
              <a:buClrTx/>
              <a:buSzTx/>
              <a:buFontTx/>
              <a:buNone/>
              <a:tabLst/>
              <a:defRPr/>
            </a:pPr>
            <a:endParaRPr kumimoji="0" lang="fr-FR" altLang="fr-FR" sz="1400" b="0"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endParaRPr>
          </a:p>
          <a:p>
            <a:pPr marL="0" marR="0" lvl="0" indent="0" algn="l" defTabSz="457200" rtl="0" eaLnBrk="1" fontAlgn="base" latinLnBrk="0" hangingPunct="1">
              <a:lnSpc>
                <a:spcPct val="100000"/>
              </a:lnSpc>
              <a:spcBef>
                <a:spcPct val="0"/>
              </a:spcBef>
              <a:spcAft>
                <a:spcPct val="0"/>
              </a:spcAft>
              <a:buClrTx/>
              <a:buSzTx/>
              <a:buFontTx/>
              <a:buChar char="-"/>
              <a:tabLst/>
              <a:defRPr/>
            </a:pPr>
            <a:r>
              <a:rPr kumimoji="0" lang="fr-FR" altLang="fr-FR" sz="1400" b="0"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rPr>
              <a:t> Réalisation des regards de visite.</a:t>
            </a:r>
          </a:p>
          <a:p>
            <a:pPr marL="0" marR="0" lvl="0" indent="0" algn="l" defTabSz="457200" rtl="0" eaLnBrk="1" fontAlgn="base" latinLnBrk="0" hangingPunct="1">
              <a:lnSpc>
                <a:spcPct val="100000"/>
              </a:lnSpc>
              <a:spcBef>
                <a:spcPct val="0"/>
              </a:spcBef>
              <a:spcAft>
                <a:spcPct val="0"/>
              </a:spcAft>
              <a:buClrTx/>
              <a:buSzTx/>
              <a:buFontTx/>
              <a:buChar char="-"/>
              <a:tabLst/>
              <a:defRPr/>
            </a:pPr>
            <a:endParaRPr kumimoji="0" lang="fr-FR" altLang="fr-FR" sz="1400" b="0"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endParaRPr>
          </a:p>
          <a:p>
            <a:pPr marL="0" marR="0" lvl="0" indent="0" algn="l" defTabSz="457200" rtl="0" eaLnBrk="1" fontAlgn="base" latinLnBrk="0" hangingPunct="1">
              <a:lnSpc>
                <a:spcPct val="100000"/>
              </a:lnSpc>
              <a:spcBef>
                <a:spcPct val="0"/>
              </a:spcBef>
              <a:spcAft>
                <a:spcPct val="0"/>
              </a:spcAft>
              <a:buClrTx/>
              <a:buSzTx/>
              <a:buFontTx/>
              <a:buChar char="-"/>
              <a:tabLst/>
              <a:defRPr/>
            </a:pPr>
            <a:r>
              <a:rPr kumimoji="0" lang="fr-FR" altLang="fr-FR" sz="1400" b="0"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rPr>
              <a:t> Réalisation des bouches d’égouts à avaloire</a:t>
            </a:r>
          </a:p>
          <a:p>
            <a:pPr marL="0" marR="0" lvl="0" indent="0" algn="l" defTabSz="457200" rtl="0" eaLnBrk="1" fontAlgn="base" latinLnBrk="0" hangingPunct="1">
              <a:lnSpc>
                <a:spcPct val="100000"/>
              </a:lnSpc>
              <a:spcBef>
                <a:spcPct val="0"/>
              </a:spcBef>
              <a:spcAft>
                <a:spcPct val="0"/>
              </a:spcAft>
              <a:buClrTx/>
              <a:buSzTx/>
              <a:buFontTx/>
              <a:buChar char="-"/>
              <a:tabLst/>
              <a:defRPr/>
            </a:pPr>
            <a:endParaRPr kumimoji="0" lang="fr-FR" altLang="fr-FR" sz="1400" b="0"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endParaRPr>
          </a:p>
          <a:p>
            <a:pPr marL="0" marR="0" lvl="0" indent="0" algn="l" defTabSz="457200" rtl="0" eaLnBrk="1" fontAlgn="base" latinLnBrk="0" hangingPunct="1">
              <a:lnSpc>
                <a:spcPct val="100000"/>
              </a:lnSpc>
              <a:spcBef>
                <a:spcPct val="0"/>
              </a:spcBef>
              <a:spcAft>
                <a:spcPct val="0"/>
              </a:spcAft>
              <a:buClrTx/>
              <a:buSzTx/>
              <a:buFontTx/>
              <a:buNone/>
              <a:tabLst/>
              <a:defRPr/>
            </a:pPr>
            <a:endParaRPr kumimoji="0" lang="fr-FR" altLang="fr-FR" sz="1400" b="0"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endParaRPr>
          </a:p>
          <a:p>
            <a:pPr marL="0" marR="0" lvl="0" indent="0" algn="l" defTabSz="457200" rtl="0" eaLnBrk="1" fontAlgn="base" latinLnBrk="0" hangingPunct="1">
              <a:lnSpc>
                <a:spcPct val="100000"/>
              </a:lnSpc>
              <a:spcBef>
                <a:spcPct val="0"/>
              </a:spcBef>
              <a:spcAft>
                <a:spcPct val="0"/>
              </a:spcAft>
              <a:buClrTx/>
              <a:buSzTx/>
              <a:buFontTx/>
              <a:buChar char="-"/>
              <a:tabLst/>
              <a:defRPr/>
            </a:pPr>
            <a:endParaRPr kumimoji="0" lang="fr-FR" altLang="fr-FR" sz="1400" b="0"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endParaRPr>
          </a:p>
          <a:p>
            <a:pPr marL="0" marR="0" lvl="0" indent="0" algn="l" defTabSz="457200" rtl="0" eaLnBrk="1" fontAlgn="base" latinLnBrk="0" hangingPunct="1">
              <a:lnSpc>
                <a:spcPct val="100000"/>
              </a:lnSpc>
              <a:spcBef>
                <a:spcPct val="0"/>
              </a:spcBef>
              <a:spcAft>
                <a:spcPct val="0"/>
              </a:spcAft>
              <a:buClrTx/>
              <a:buSzTx/>
              <a:buFontTx/>
              <a:buNone/>
              <a:tabLst/>
              <a:defRPr/>
            </a:pPr>
            <a:endParaRPr kumimoji="0" lang="fr-FR" altLang="fr-FR" sz="1600" b="0"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endParaRPr>
          </a:p>
          <a:p>
            <a:pPr marL="0" marR="0" lvl="0" indent="0" algn="l" defTabSz="457200" rtl="0" eaLnBrk="1" fontAlgn="base" latinLnBrk="0" hangingPunct="1">
              <a:lnSpc>
                <a:spcPct val="100000"/>
              </a:lnSpc>
              <a:spcBef>
                <a:spcPct val="0"/>
              </a:spcBef>
              <a:spcAft>
                <a:spcPct val="0"/>
              </a:spcAft>
              <a:buClrTx/>
              <a:buSzTx/>
              <a:buFontTx/>
              <a:buChar char="-"/>
              <a:tabLst/>
              <a:defRPr/>
            </a:pPr>
            <a:endParaRPr kumimoji="0" lang="fr-FR" altLang="fr-FR" sz="1600" b="0"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endParaRPr>
          </a:p>
        </p:txBody>
      </p:sp>
      <p:sp>
        <p:nvSpPr>
          <p:cNvPr id="14" name="Ellipse 13">
            <a:extLst>
              <a:ext uri="{FF2B5EF4-FFF2-40B4-BE49-F238E27FC236}">
                <a16:creationId xmlns:a16="http://schemas.microsoft.com/office/drawing/2014/main" id="{76A6D1E1-716A-4E2F-AF14-EF5966CE0013}"/>
              </a:ext>
            </a:extLst>
          </p:cNvPr>
          <p:cNvSpPr/>
          <p:nvPr/>
        </p:nvSpPr>
        <p:spPr>
          <a:xfrm rot="16500199">
            <a:off x="7889082" y="2223294"/>
            <a:ext cx="665162" cy="142875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solidFill>
                  <a:srgbClr val="00B0F0"/>
                </a:solidFill>
              </a:ln>
              <a:solidFill>
                <a:prstClr val="white"/>
              </a:solidFill>
              <a:effectLst/>
              <a:uLnTx/>
              <a:uFillTx/>
              <a:latin typeface="Century Gothic"/>
              <a:ea typeface="+mn-ea"/>
              <a:cs typeface="+mn-cs"/>
            </a:endParaRPr>
          </a:p>
        </p:txBody>
      </p:sp>
      <p:cxnSp>
        <p:nvCxnSpPr>
          <p:cNvPr id="15" name="Connecteur droit avec flèche 14">
            <a:extLst>
              <a:ext uri="{FF2B5EF4-FFF2-40B4-BE49-F238E27FC236}">
                <a16:creationId xmlns:a16="http://schemas.microsoft.com/office/drawing/2014/main" id="{3E4F1AAC-0251-4C33-B471-6E40BC038F27}"/>
              </a:ext>
            </a:extLst>
          </p:cNvPr>
          <p:cNvCxnSpPr>
            <a:stCxn id="14" idx="2"/>
          </p:cNvCxnSpPr>
          <p:nvPr/>
        </p:nvCxnSpPr>
        <p:spPr>
          <a:xfrm rot="5400000">
            <a:off x="7449344" y="3453607"/>
            <a:ext cx="928687" cy="558800"/>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59406" name="Rectangle 22">
            <a:extLst>
              <a:ext uri="{FF2B5EF4-FFF2-40B4-BE49-F238E27FC236}">
                <a16:creationId xmlns:a16="http://schemas.microsoft.com/office/drawing/2014/main" id="{9028AB9D-8E0B-4D73-A5FD-62F566D7DE33}"/>
              </a:ext>
            </a:extLst>
          </p:cNvPr>
          <p:cNvSpPr>
            <a:spLocks noChangeArrowheads="1"/>
          </p:cNvSpPr>
          <p:nvPr/>
        </p:nvSpPr>
        <p:spPr bwMode="auto">
          <a:xfrm>
            <a:off x="9086850" y="6330950"/>
            <a:ext cx="2849563" cy="33813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ts val="1000"/>
              </a:spcBef>
              <a:buClr>
                <a:schemeClr val="accent1"/>
              </a:buClr>
              <a:buFont typeface="Wingdings 3" panose="05040102010807070707" pitchFamily="18" charset="2"/>
              <a:buChar char=""/>
              <a:defRPr sz="3200">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marL="0" marR="0" lvl="0" indent="0" algn="l" defTabSz="457200" rtl="0" eaLnBrk="1" fontAlgn="base" latinLnBrk="0" hangingPunct="1">
              <a:lnSpc>
                <a:spcPct val="100000"/>
              </a:lnSpc>
              <a:spcBef>
                <a:spcPct val="0"/>
              </a:spcBef>
              <a:spcAft>
                <a:spcPct val="0"/>
              </a:spcAft>
              <a:buClrTx/>
              <a:buSzTx/>
              <a:buFontTx/>
              <a:buNone/>
              <a:tabLst/>
              <a:defRPr/>
            </a:pPr>
            <a:r>
              <a:rPr kumimoji="0" lang="fr-FR" altLang="fr-FR" sz="1600" b="0" i="0" u="none" strike="noStrike" kern="1200" cap="none" spc="0" normalizeH="0" baseline="0" noProof="0">
                <a:ln>
                  <a:noFill/>
                </a:ln>
                <a:solidFill>
                  <a:srgbClr val="FF0000"/>
                </a:solidFill>
                <a:effectLst/>
                <a:uLnTx/>
                <a:uFillTx/>
                <a:latin typeface="Arial" panose="020B0604020202020204" pitchFamily="34" charset="0"/>
                <a:ea typeface="+mn-ea"/>
                <a:cs typeface="Arial" panose="020B0604020202020204" pitchFamily="34" charset="0"/>
              </a:rPr>
              <a:t>Collecteur des eaux pluviales</a:t>
            </a:r>
          </a:p>
        </p:txBody>
      </p:sp>
      <p:cxnSp>
        <p:nvCxnSpPr>
          <p:cNvPr id="24" name="Connecteur droit avec flèche 23">
            <a:extLst>
              <a:ext uri="{FF2B5EF4-FFF2-40B4-BE49-F238E27FC236}">
                <a16:creationId xmlns:a16="http://schemas.microsoft.com/office/drawing/2014/main" id="{C4FA0CD7-76BF-4BBA-9E43-F6C723B9DF30}"/>
              </a:ext>
            </a:extLst>
          </p:cNvPr>
          <p:cNvCxnSpPr>
            <a:stCxn id="59410" idx="3"/>
          </p:cNvCxnSpPr>
          <p:nvPr/>
        </p:nvCxnSpPr>
        <p:spPr>
          <a:xfrm flipV="1">
            <a:off x="5537200" y="4946650"/>
            <a:ext cx="309563" cy="1501775"/>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59408" name="Rectangle 22">
            <a:extLst>
              <a:ext uri="{FF2B5EF4-FFF2-40B4-BE49-F238E27FC236}">
                <a16:creationId xmlns:a16="http://schemas.microsoft.com/office/drawing/2014/main" id="{50094A54-1595-42D2-8809-0769F71AD00E}"/>
              </a:ext>
            </a:extLst>
          </p:cNvPr>
          <p:cNvSpPr>
            <a:spLocks noChangeArrowheads="1"/>
          </p:cNvSpPr>
          <p:nvPr/>
        </p:nvSpPr>
        <p:spPr bwMode="auto">
          <a:xfrm>
            <a:off x="9158288" y="3716338"/>
            <a:ext cx="2574925" cy="338137"/>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ts val="1000"/>
              </a:spcBef>
              <a:buClr>
                <a:schemeClr val="accent1"/>
              </a:buClr>
              <a:buFont typeface="Wingdings 3" panose="05040102010807070707" pitchFamily="18" charset="2"/>
              <a:buChar char=""/>
              <a:defRPr sz="3200">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marL="0" marR="0" lvl="0" indent="0" algn="l" defTabSz="457200" rtl="0" eaLnBrk="1" fontAlgn="base" latinLnBrk="0" hangingPunct="1">
              <a:lnSpc>
                <a:spcPct val="100000"/>
              </a:lnSpc>
              <a:spcBef>
                <a:spcPct val="0"/>
              </a:spcBef>
              <a:spcAft>
                <a:spcPct val="0"/>
              </a:spcAft>
              <a:buClrTx/>
              <a:buSzTx/>
              <a:buFontTx/>
              <a:buNone/>
              <a:tabLst/>
              <a:defRPr/>
            </a:pPr>
            <a:r>
              <a:rPr kumimoji="0" lang="fr-FR" altLang="fr-FR" sz="1600" b="0" i="0" u="none" strike="noStrike" kern="1200" cap="none" spc="0" normalizeH="0" baseline="0" noProof="0">
                <a:ln>
                  <a:noFill/>
                </a:ln>
                <a:solidFill>
                  <a:srgbClr val="FF0000"/>
                </a:solidFill>
                <a:effectLst/>
                <a:uLnTx/>
                <a:uFillTx/>
                <a:latin typeface="Arial" panose="020B0604020202020204" pitchFamily="34" charset="0"/>
                <a:ea typeface="+mn-ea"/>
                <a:cs typeface="Arial" panose="020B0604020202020204" pitchFamily="34" charset="0"/>
              </a:rPr>
              <a:t>Bouche d’égout à avaloire</a:t>
            </a:r>
          </a:p>
        </p:txBody>
      </p:sp>
      <p:cxnSp>
        <p:nvCxnSpPr>
          <p:cNvPr id="31" name="Connecteur droit avec flèche 30">
            <a:extLst>
              <a:ext uri="{FF2B5EF4-FFF2-40B4-BE49-F238E27FC236}">
                <a16:creationId xmlns:a16="http://schemas.microsoft.com/office/drawing/2014/main" id="{19D99996-B41E-436F-9459-76936E1F0B65}"/>
              </a:ext>
            </a:extLst>
          </p:cNvPr>
          <p:cNvCxnSpPr>
            <a:stCxn id="59408" idx="1"/>
          </p:cNvCxnSpPr>
          <p:nvPr/>
        </p:nvCxnSpPr>
        <p:spPr>
          <a:xfrm rot="10800000" flipV="1">
            <a:off x="8561388" y="3884613"/>
            <a:ext cx="596900" cy="1047750"/>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59410" name="Rectangle 22">
            <a:extLst>
              <a:ext uri="{FF2B5EF4-FFF2-40B4-BE49-F238E27FC236}">
                <a16:creationId xmlns:a16="http://schemas.microsoft.com/office/drawing/2014/main" id="{32A57FD6-BC7E-472E-A6AA-382BB0B04EF9}"/>
              </a:ext>
            </a:extLst>
          </p:cNvPr>
          <p:cNvSpPr>
            <a:spLocks noChangeArrowheads="1"/>
          </p:cNvSpPr>
          <p:nvPr/>
        </p:nvSpPr>
        <p:spPr bwMode="auto">
          <a:xfrm>
            <a:off x="3870325" y="6278563"/>
            <a:ext cx="1666875" cy="338137"/>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ts val="1000"/>
              </a:spcBef>
              <a:buClr>
                <a:schemeClr val="accent1"/>
              </a:buClr>
              <a:buFont typeface="Wingdings 3" panose="05040102010807070707" pitchFamily="18" charset="2"/>
              <a:buChar char=""/>
              <a:defRPr sz="3200">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marL="0" marR="0" lvl="0" indent="0" algn="l" defTabSz="457200" rtl="0" eaLnBrk="1" fontAlgn="base" latinLnBrk="0" hangingPunct="1">
              <a:lnSpc>
                <a:spcPct val="100000"/>
              </a:lnSpc>
              <a:spcBef>
                <a:spcPct val="0"/>
              </a:spcBef>
              <a:spcAft>
                <a:spcPct val="0"/>
              </a:spcAft>
              <a:buClrTx/>
              <a:buSzTx/>
              <a:buFontTx/>
              <a:buNone/>
              <a:tabLst/>
              <a:defRPr/>
            </a:pPr>
            <a:r>
              <a:rPr kumimoji="0" lang="fr-FR" altLang="fr-FR" sz="1600" b="0" i="0" u="none" strike="noStrike" kern="1200" cap="none" spc="0" normalizeH="0" baseline="0" noProof="0">
                <a:ln>
                  <a:noFill/>
                </a:ln>
                <a:solidFill>
                  <a:srgbClr val="FF0000"/>
                </a:solidFill>
                <a:effectLst/>
                <a:uLnTx/>
                <a:uFillTx/>
                <a:latin typeface="Arial" panose="020B0604020202020204" pitchFamily="34" charset="0"/>
                <a:ea typeface="+mn-ea"/>
                <a:cs typeface="Arial" panose="020B0604020202020204" pitchFamily="34" charset="0"/>
              </a:rPr>
              <a:t>Regard de visite</a:t>
            </a:r>
          </a:p>
        </p:txBody>
      </p:sp>
      <p:cxnSp>
        <p:nvCxnSpPr>
          <p:cNvPr id="50" name="Connecteur droit avec flèche 49">
            <a:extLst>
              <a:ext uri="{FF2B5EF4-FFF2-40B4-BE49-F238E27FC236}">
                <a16:creationId xmlns:a16="http://schemas.microsoft.com/office/drawing/2014/main" id="{79367E56-DD8C-4FB9-988F-833A90454037}"/>
              </a:ext>
            </a:extLst>
          </p:cNvPr>
          <p:cNvCxnSpPr>
            <a:stCxn id="59406" idx="1"/>
          </p:cNvCxnSpPr>
          <p:nvPr/>
        </p:nvCxnSpPr>
        <p:spPr>
          <a:xfrm rot="10800000">
            <a:off x="7924800" y="5140325"/>
            <a:ext cx="1162050" cy="1358900"/>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6F24CFCD-43EF-432D-8D41-EF31D2D17746}"/>
              </a:ext>
            </a:extLst>
          </p:cNvPr>
          <p:cNvSpPr/>
          <p:nvPr/>
        </p:nvSpPr>
        <p:spPr>
          <a:xfrm>
            <a:off x="863600" y="1638300"/>
            <a:ext cx="10779125" cy="1887538"/>
          </a:xfrm>
          <a:prstGeom prst="rect">
            <a:avLst/>
          </a:prstGeom>
        </p:spPr>
        <p:txBody>
          <a:bodyPr>
            <a:spAutoFit/>
          </a:bodyPr>
          <a:lstStyle/>
          <a:p>
            <a:pPr marL="640080" marR="0" lvl="0" indent="0" algn="just" defTabSz="457200" rtl="0" eaLnBrk="1" fontAlgn="auto" latinLnBrk="0" hangingPunct="1">
              <a:lnSpc>
                <a:spcPts val="1400"/>
              </a:lnSpc>
              <a:spcBef>
                <a:spcPts val="0"/>
              </a:spcBef>
              <a:spcAft>
                <a:spcPts val="0"/>
              </a:spcAft>
              <a:buClrTx/>
              <a:buSzTx/>
              <a:buFontTx/>
              <a:buNone/>
              <a:tabLst/>
              <a:defRPr/>
            </a:pPr>
            <a:endParaRPr kumimoji="0" lang="fr-FR" sz="1600" b="0" i="0" u="none" strike="noStrike" kern="1200" cap="none" spc="0" normalizeH="0" baseline="0" noProof="0" dirty="0">
              <a:ln>
                <a:noFill/>
              </a:ln>
              <a:solidFill>
                <a:prstClr val="black"/>
              </a:solidFill>
              <a:effectLst/>
              <a:uLnTx/>
              <a:uFillTx/>
              <a:latin typeface="Century Gothic"/>
              <a:ea typeface="Times New Roman" panose="02020603050405020304" pitchFamily="18" charset="0"/>
              <a:cs typeface="Times New Roman" panose="02020603050405020304" pitchFamily="18" charset="0"/>
            </a:endParaRPr>
          </a:p>
          <a:p>
            <a:pPr marL="640080" marR="0" lvl="0" indent="0" algn="just" defTabSz="457200" rtl="0" eaLnBrk="1" fontAlgn="auto" latinLnBrk="0" hangingPunct="1">
              <a:lnSpc>
                <a:spcPts val="1400"/>
              </a:lnSpc>
              <a:spcBef>
                <a:spcPts val="0"/>
              </a:spcBef>
              <a:spcAft>
                <a:spcPts val="0"/>
              </a:spcAft>
              <a:buClrTx/>
              <a:buSzTx/>
              <a:buFontTx/>
              <a:buNone/>
              <a:tabLst/>
              <a:defRPr/>
            </a:pPr>
            <a:r>
              <a:rPr kumimoji="0" lang="fr-FR" sz="1600" b="0" i="0" u="none" strike="noStrike" kern="1200" cap="none" spc="0" normalizeH="0" baseline="0" noProof="0" dirty="0">
                <a:ln>
                  <a:noFill/>
                </a:ln>
                <a:solidFill>
                  <a:prstClr val="black"/>
                </a:solidFill>
                <a:effectLst/>
                <a:uLnTx/>
                <a:uFillTx/>
                <a:latin typeface="Century Gothic"/>
                <a:ea typeface="Times New Roman" panose="02020603050405020304" pitchFamily="18" charset="0"/>
                <a:cs typeface="Times New Roman" panose="02020603050405020304" pitchFamily="18" charset="0"/>
              </a:rPr>
              <a:t>L’objectif est la Construction d'un dalot triple sur Oued Jinja extension </a:t>
            </a:r>
            <a:r>
              <a:rPr kumimoji="0" lang="fr-FR" sz="1600" b="0" i="0" u="none" strike="noStrike" kern="1200" cap="none" spc="0" normalizeH="0" baseline="0" noProof="0" dirty="0" err="1">
                <a:ln>
                  <a:noFill/>
                </a:ln>
                <a:solidFill>
                  <a:prstClr val="black"/>
                </a:solidFill>
                <a:effectLst/>
                <a:uLnTx/>
                <a:uFillTx/>
                <a:latin typeface="Century Gothic"/>
                <a:ea typeface="Times New Roman" panose="02020603050405020304" pitchFamily="18" charset="0"/>
                <a:cs typeface="Times New Roman" panose="02020603050405020304" pitchFamily="18" charset="0"/>
              </a:rPr>
              <a:t>Had</a:t>
            </a:r>
            <a:r>
              <a:rPr kumimoji="0" lang="fr-FR" sz="1600" b="0" i="0" u="none" strike="noStrike" kern="1200" cap="none" spc="0" normalizeH="0" baseline="0" noProof="0" dirty="0">
                <a:ln>
                  <a:noFill/>
                </a:ln>
                <a:solidFill>
                  <a:prstClr val="black"/>
                </a:solidFill>
                <a:effectLst/>
                <a:uLnTx/>
                <a:uFillTx/>
                <a:latin typeface="Century Gothic"/>
                <a:ea typeface="Times New Roman" panose="02020603050405020304" pitchFamily="18" charset="0"/>
                <a:cs typeface="Times New Roman" panose="02020603050405020304" pitchFamily="18" charset="0"/>
              </a:rPr>
              <a:t> </a:t>
            </a:r>
            <a:r>
              <a:rPr kumimoji="0" lang="fr-FR" sz="1600" b="0" i="0" u="none" strike="noStrike" kern="1200" cap="none" spc="0" normalizeH="0" baseline="0" noProof="0" dirty="0" err="1">
                <a:ln>
                  <a:noFill/>
                </a:ln>
                <a:solidFill>
                  <a:prstClr val="black"/>
                </a:solidFill>
                <a:effectLst/>
                <a:uLnTx/>
                <a:uFillTx/>
                <a:latin typeface="Century Gothic"/>
                <a:ea typeface="Times New Roman" panose="02020603050405020304" pitchFamily="18" charset="0"/>
                <a:cs typeface="Times New Roman" panose="02020603050405020304" pitchFamily="18" charset="0"/>
              </a:rPr>
              <a:t>Soualem</a:t>
            </a:r>
            <a:r>
              <a:rPr kumimoji="0" lang="fr-FR" sz="1600" b="0" i="0" u="none" strike="noStrike" kern="1200" cap="none" spc="0" normalizeH="0" baseline="0" noProof="0" dirty="0">
                <a:ln>
                  <a:noFill/>
                </a:ln>
                <a:solidFill>
                  <a:prstClr val="black"/>
                </a:solidFill>
                <a:effectLst/>
                <a:uLnTx/>
                <a:uFillTx/>
                <a:latin typeface="Century Gothic"/>
                <a:ea typeface="Times New Roman" panose="02020603050405020304" pitchFamily="18" charset="0"/>
                <a:cs typeface="Times New Roman" panose="02020603050405020304" pitchFamily="18" charset="0"/>
              </a:rPr>
              <a:t>, deux bassins de</a:t>
            </a:r>
          </a:p>
          <a:p>
            <a:pPr marL="640080" marR="0" lvl="0" indent="0" algn="just" defTabSz="457200" rtl="0" eaLnBrk="1" fontAlgn="auto" latinLnBrk="0" hangingPunct="1">
              <a:lnSpc>
                <a:spcPts val="1400"/>
              </a:lnSpc>
              <a:spcBef>
                <a:spcPts val="0"/>
              </a:spcBef>
              <a:spcAft>
                <a:spcPts val="0"/>
              </a:spcAft>
              <a:buClrTx/>
              <a:buSzTx/>
              <a:buFontTx/>
              <a:buNone/>
              <a:tabLst/>
              <a:defRPr/>
            </a:pPr>
            <a:endParaRPr kumimoji="0" lang="fr-FR" sz="1600" b="0" i="0" u="none" strike="noStrike" kern="1200" cap="none" spc="0" normalizeH="0" baseline="0" noProof="0" dirty="0">
              <a:ln>
                <a:noFill/>
              </a:ln>
              <a:solidFill>
                <a:prstClr val="black"/>
              </a:solidFill>
              <a:effectLst/>
              <a:uLnTx/>
              <a:uFillTx/>
              <a:latin typeface="Century Gothic"/>
              <a:ea typeface="Times New Roman" panose="02020603050405020304" pitchFamily="18" charset="0"/>
              <a:cs typeface="Times New Roman" panose="02020603050405020304" pitchFamily="18" charset="0"/>
            </a:endParaRPr>
          </a:p>
          <a:p>
            <a:pPr marL="640080" marR="0" lvl="0" indent="0" algn="just" defTabSz="457200" rtl="0" eaLnBrk="1" fontAlgn="auto" latinLnBrk="0" hangingPunct="1">
              <a:lnSpc>
                <a:spcPts val="1400"/>
              </a:lnSpc>
              <a:spcBef>
                <a:spcPts val="0"/>
              </a:spcBef>
              <a:spcAft>
                <a:spcPts val="0"/>
              </a:spcAft>
              <a:buClrTx/>
              <a:buSzTx/>
              <a:buFontTx/>
              <a:buNone/>
              <a:tabLst/>
              <a:defRPr/>
            </a:pPr>
            <a:r>
              <a:rPr kumimoji="0" lang="fr-FR" sz="1600" b="0" i="0" u="none" strike="noStrike" kern="1200" cap="none" spc="0" normalizeH="0" baseline="0" noProof="0" dirty="0">
                <a:ln>
                  <a:noFill/>
                </a:ln>
                <a:solidFill>
                  <a:prstClr val="black"/>
                </a:solidFill>
                <a:effectLst/>
                <a:uLnTx/>
                <a:uFillTx/>
                <a:latin typeface="Century Gothic"/>
                <a:ea typeface="Times New Roman" panose="02020603050405020304" pitchFamily="18" charset="0"/>
                <a:cs typeface="Times New Roman" panose="02020603050405020304" pitchFamily="18" charset="0"/>
              </a:rPr>
              <a:t> rétention et des routes d'accès de l'extension de la ZI de Had Soualem et de la nouvelle ZI de Sahel</a:t>
            </a:r>
          </a:p>
          <a:p>
            <a:pPr marL="640080" marR="0" lvl="0" indent="0" algn="just" defTabSz="457200" rtl="0" eaLnBrk="1" fontAlgn="auto" latinLnBrk="0" hangingPunct="1">
              <a:lnSpc>
                <a:spcPts val="1400"/>
              </a:lnSpc>
              <a:spcBef>
                <a:spcPts val="0"/>
              </a:spcBef>
              <a:spcAft>
                <a:spcPts val="0"/>
              </a:spcAft>
              <a:buClrTx/>
              <a:buSzTx/>
              <a:buFontTx/>
              <a:buNone/>
              <a:tabLst/>
              <a:defRPr/>
            </a:pPr>
            <a:endParaRPr kumimoji="0" lang="fr-FR" sz="1600" b="0" i="0" u="none" strike="noStrike" kern="1200" cap="none" spc="0" normalizeH="0" baseline="0" noProof="0" dirty="0">
              <a:ln>
                <a:noFill/>
              </a:ln>
              <a:solidFill>
                <a:prstClr val="black"/>
              </a:solidFill>
              <a:effectLst/>
              <a:uLnTx/>
              <a:uFillTx/>
              <a:latin typeface="Century Gothic"/>
              <a:ea typeface="Times New Roman" panose="02020603050405020304" pitchFamily="18" charset="0"/>
              <a:cs typeface="Times New Roman" panose="02020603050405020304" pitchFamily="18" charset="0"/>
            </a:endParaRPr>
          </a:p>
          <a:p>
            <a:pPr marL="640080" marR="0" lvl="0" indent="0" algn="just" defTabSz="457200" rtl="0" eaLnBrk="1" fontAlgn="auto" latinLnBrk="0" hangingPunct="1">
              <a:lnSpc>
                <a:spcPts val="1400"/>
              </a:lnSpc>
              <a:spcBef>
                <a:spcPts val="0"/>
              </a:spcBef>
              <a:spcAft>
                <a:spcPts val="0"/>
              </a:spcAft>
              <a:buClrTx/>
              <a:buSzTx/>
              <a:buFontTx/>
              <a:buNone/>
              <a:tabLst/>
              <a:defRPr/>
            </a:pPr>
            <a:r>
              <a:rPr kumimoji="0" lang="fr-FR" sz="1600" b="0" i="0" u="none" strike="noStrike" kern="1200" cap="none" spc="0" normalizeH="0" baseline="0" noProof="0" dirty="0">
                <a:ln>
                  <a:noFill/>
                </a:ln>
                <a:solidFill>
                  <a:prstClr val="black"/>
                </a:solidFill>
                <a:effectLst/>
                <a:uLnTx/>
                <a:uFillTx/>
                <a:latin typeface="Century Gothic"/>
                <a:ea typeface="Times New Roman" panose="02020603050405020304" pitchFamily="18" charset="0"/>
                <a:cs typeface="Times New Roman" panose="02020603050405020304" pitchFamily="18" charset="0"/>
              </a:rPr>
              <a:t> Lakhyayta </a:t>
            </a:r>
          </a:p>
          <a:p>
            <a:pPr marL="640080" marR="0" lvl="0" indent="0" algn="just" defTabSz="457200" rtl="0" eaLnBrk="1" fontAlgn="auto" latinLnBrk="0" hangingPunct="1">
              <a:lnSpc>
                <a:spcPts val="1400"/>
              </a:lnSpc>
              <a:spcBef>
                <a:spcPts val="0"/>
              </a:spcBef>
              <a:spcAft>
                <a:spcPts val="0"/>
              </a:spcAft>
              <a:buClrTx/>
              <a:buSzTx/>
              <a:buFontTx/>
              <a:buNone/>
              <a:tabLst/>
              <a:defRPr/>
            </a:pPr>
            <a:endParaRPr kumimoji="0" lang="fr-FR" sz="1600" b="0" i="0" u="none" strike="noStrike" kern="1200" cap="none" spc="0" normalizeH="0" baseline="0" noProof="0" dirty="0">
              <a:ln>
                <a:noFill/>
              </a:ln>
              <a:solidFill>
                <a:prstClr val="black"/>
              </a:solidFill>
              <a:effectLst/>
              <a:uLnTx/>
              <a:uFillTx/>
              <a:latin typeface="Century Gothic"/>
              <a:ea typeface="Times New Roman" panose="02020603050405020304" pitchFamily="18" charset="0"/>
              <a:cs typeface="Times New Roman" panose="02020603050405020304" pitchFamily="18" charset="0"/>
            </a:endParaRPr>
          </a:p>
          <a:p>
            <a:pPr marL="640080" marR="0" lvl="0" indent="0" algn="just" defTabSz="457200" rtl="0" eaLnBrk="1" fontAlgn="auto" latinLnBrk="0" hangingPunct="1">
              <a:lnSpc>
                <a:spcPts val="1400"/>
              </a:lnSpc>
              <a:spcBef>
                <a:spcPts val="0"/>
              </a:spcBef>
              <a:spcAft>
                <a:spcPts val="0"/>
              </a:spcAft>
              <a:buClrTx/>
              <a:buSzTx/>
              <a:buFontTx/>
              <a:buNone/>
              <a:tabLst/>
              <a:defRPr/>
            </a:pPr>
            <a:endParaRPr kumimoji="0" lang="fr-FR" sz="1600" b="0" i="0" u="none" strike="noStrike" kern="1200" cap="none" spc="0" normalizeH="0" baseline="0" noProof="0" dirty="0">
              <a:ln>
                <a:noFill/>
              </a:ln>
              <a:solidFill>
                <a:prstClr val="black"/>
              </a:solidFill>
              <a:effectLst/>
              <a:uLnTx/>
              <a:uFillTx/>
              <a:latin typeface="Century Gothic"/>
              <a:ea typeface="Times New Roman" panose="02020603050405020304" pitchFamily="18" charset="0"/>
              <a:cs typeface="Times New Roman" panose="02020603050405020304" pitchFamily="18" charset="0"/>
            </a:endParaRPr>
          </a:p>
          <a:p>
            <a:pPr marL="640080" marR="0" lvl="0" indent="0" algn="just" defTabSz="457200" rtl="0" eaLnBrk="1" fontAlgn="auto" latinLnBrk="0" hangingPunct="1">
              <a:lnSpc>
                <a:spcPts val="1400"/>
              </a:lnSpc>
              <a:spcBef>
                <a:spcPts val="0"/>
              </a:spcBef>
              <a:spcAft>
                <a:spcPts val="0"/>
              </a:spcAft>
              <a:buClrTx/>
              <a:buSzTx/>
              <a:buFontTx/>
              <a:buNone/>
              <a:tabLst/>
              <a:defRPr/>
            </a:pPr>
            <a:r>
              <a:rPr kumimoji="0" lang="fr-FR" sz="1600" b="0" i="0" u="none" strike="noStrike" kern="1200" cap="none" spc="0" normalizeH="0" baseline="0" noProof="0" dirty="0">
                <a:ln>
                  <a:noFill/>
                </a:ln>
                <a:solidFill>
                  <a:prstClr val="black"/>
                </a:solidFill>
                <a:effectLst/>
                <a:uLnTx/>
                <a:uFillTx/>
                <a:latin typeface="Century Gothic"/>
                <a:ea typeface="Times New Roman" panose="02020603050405020304" pitchFamily="18" charset="0"/>
                <a:cs typeface="Times New Roman" panose="02020603050405020304" pitchFamily="18" charset="0"/>
              </a:rPr>
              <a:t>Les travaux consistent en:</a:t>
            </a:r>
          </a:p>
          <a:p>
            <a:pPr marL="640080" marR="0" lvl="0" indent="0" algn="just" defTabSz="457200" rtl="0" eaLnBrk="1" fontAlgn="auto" latinLnBrk="0" hangingPunct="1">
              <a:lnSpc>
                <a:spcPts val="1400"/>
              </a:lnSpc>
              <a:spcBef>
                <a:spcPts val="0"/>
              </a:spcBef>
              <a:spcAft>
                <a:spcPts val="0"/>
              </a:spcAft>
              <a:buClrTx/>
              <a:buSzTx/>
              <a:buFontTx/>
              <a:buNone/>
              <a:tabLst/>
              <a:defRPr/>
            </a:pPr>
            <a:endParaRPr kumimoji="0" lang="fr-FR" sz="1600" b="0" i="0" u="none" strike="noStrike" kern="1200" cap="none" spc="0" normalizeH="0" baseline="0" noProof="0" dirty="0">
              <a:ln>
                <a:noFill/>
              </a:ln>
              <a:solidFill>
                <a:prstClr val="black"/>
              </a:solidFill>
              <a:effectLst/>
              <a:uLnTx/>
              <a:uFillTx/>
              <a:latin typeface="Century Gothic"/>
              <a:ea typeface="Times New Roman" panose="02020603050405020304" pitchFamily="18" charset="0"/>
              <a:cs typeface="Times New Roman" panose="02020603050405020304" pitchFamily="18" charset="0"/>
            </a:endParaRPr>
          </a:p>
        </p:txBody>
      </p:sp>
      <p:sp>
        <p:nvSpPr>
          <p:cNvPr id="21507" name="Sous-titre 6">
            <a:extLst>
              <a:ext uri="{FF2B5EF4-FFF2-40B4-BE49-F238E27FC236}">
                <a16:creationId xmlns:a16="http://schemas.microsoft.com/office/drawing/2014/main" id="{E4B31FB5-0B9C-45C3-AD7D-FDBA84A9287E}"/>
              </a:ext>
            </a:extLst>
          </p:cNvPr>
          <p:cNvSpPr txBox="1">
            <a:spLocks/>
          </p:cNvSpPr>
          <p:nvPr/>
        </p:nvSpPr>
        <p:spPr bwMode="auto">
          <a:xfrm>
            <a:off x="1841500" y="1133475"/>
            <a:ext cx="8915400" cy="433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ts val="1000"/>
              </a:spcBef>
              <a:buClr>
                <a:schemeClr val="accent1"/>
              </a:buClr>
              <a:buFont typeface="Wingdings 3" panose="05040102010807070707" pitchFamily="18" charset="2"/>
              <a:buChar char=""/>
              <a:defRPr sz="3200">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marL="342900" marR="0" lvl="0" indent="-342900" algn="l" defTabSz="457200" rtl="0" eaLnBrk="1" fontAlgn="base" latinLnBrk="0" hangingPunct="1">
              <a:lnSpc>
                <a:spcPct val="100000"/>
              </a:lnSpc>
              <a:spcBef>
                <a:spcPts val="1000"/>
              </a:spcBef>
              <a:spcAft>
                <a:spcPct val="0"/>
              </a:spcAft>
              <a:buClr>
                <a:srgbClr val="A53010"/>
              </a:buClr>
              <a:buSzTx/>
              <a:buFont typeface="Wingdings 3" panose="05040102010807070707" pitchFamily="18" charset="2"/>
              <a:buChar char=""/>
              <a:tabLst/>
              <a:defRPr/>
            </a:pPr>
            <a:r>
              <a:rPr kumimoji="0" lang="fr-FR" altLang="fr-FR" sz="2000" b="1" i="0" u="none" strike="noStrike" kern="1200" cap="none" spc="0" normalizeH="0" baseline="0" noProof="0">
                <a:ln>
                  <a:noFill/>
                </a:ln>
                <a:solidFill>
                  <a:srgbClr val="C00000"/>
                </a:solidFill>
                <a:effectLst/>
                <a:uLnTx/>
                <a:uFillTx/>
                <a:latin typeface="Century Gothic" panose="020B0502020202020204" pitchFamily="34" charset="0"/>
                <a:ea typeface="+mn-ea"/>
                <a:cs typeface="Arial" panose="020B0604020202020204" pitchFamily="34" charset="0"/>
              </a:rPr>
              <a:t>Objet</a:t>
            </a:r>
          </a:p>
        </p:txBody>
      </p:sp>
      <p:sp>
        <p:nvSpPr>
          <p:cNvPr id="5" name="Titre 1">
            <a:extLst>
              <a:ext uri="{FF2B5EF4-FFF2-40B4-BE49-F238E27FC236}">
                <a16:creationId xmlns:a16="http://schemas.microsoft.com/office/drawing/2014/main" id="{987703C1-3BF7-4BAC-8D13-32C8269946C8}"/>
              </a:ext>
            </a:extLst>
          </p:cNvPr>
          <p:cNvSpPr txBox="1">
            <a:spLocks/>
          </p:cNvSpPr>
          <p:nvPr/>
        </p:nvSpPr>
        <p:spPr>
          <a:xfrm>
            <a:off x="604838" y="271463"/>
            <a:ext cx="10807700" cy="190500"/>
          </a:xfrm>
          <a:prstGeom prst="rect">
            <a:avLst/>
          </a:prstGeom>
        </p:spPr>
        <p:txBody>
          <a:bodyPr>
            <a:normAutofit fontScale="90000" lnSpcReduction="10000"/>
          </a:bodyPr>
          <a:lst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marL="0" marR="0" lvl="0" indent="0" algn="ctr" defTabSz="457200" rtl="0" eaLnBrk="1" fontAlgn="auto" latinLnBrk="0" hangingPunct="1">
              <a:lnSpc>
                <a:spcPct val="100000"/>
              </a:lnSpc>
              <a:spcBef>
                <a:spcPct val="0"/>
              </a:spcBef>
              <a:spcAft>
                <a:spcPts val="0"/>
              </a:spcAft>
              <a:buClrTx/>
              <a:buSzTx/>
              <a:buFontTx/>
              <a:buNone/>
              <a:tabLst/>
              <a:defRPr/>
            </a:pPr>
            <a:r>
              <a:rPr kumimoji="0" lang="fr-FR" sz="800" b="1" i="0" u="none" strike="noStrike" kern="1200" cap="none" spc="0" normalizeH="0" baseline="0" noProof="0" dirty="0">
                <a:ln>
                  <a:noFill/>
                </a:ln>
                <a:solidFill>
                  <a:prstClr val="black">
                    <a:lumMod val="85000"/>
                    <a:lumOff val="15000"/>
                  </a:prstClr>
                </a:solidFill>
                <a:effectLst/>
                <a:uLnTx/>
                <a:uFillTx/>
                <a:latin typeface="Century Gothic"/>
                <a:ea typeface="+mj-ea"/>
                <a:cs typeface="+mj-cs"/>
              </a:rPr>
              <a:t>LA MAITRISE D’ŒUVRE DE LA REVITALISATION DES ZONES INDUSTRIELLES DE BOUZNIKA ET HAD SOUALEM ET LEURS EXTENSIONS ET LE DEVELOPPEMENT D’UNE NOUVELLE ZONE INDUSTRIELLE A SAHEL LAKHYAYTA</a:t>
            </a:r>
          </a:p>
        </p:txBody>
      </p:sp>
      <p:pic>
        <p:nvPicPr>
          <p:cNvPr id="21509" name="Image 5">
            <a:extLst>
              <a:ext uri="{FF2B5EF4-FFF2-40B4-BE49-F238E27FC236}">
                <a16:creationId xmlns:a16="http://schemas.microsoft.com/office/drawing/2014/main" id="{8F1A5F1A-F514-434C-8FA0-DDF772600BF2}"/>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63600" y="234950"/>
            <a:ext cx="411163" cy="452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Rectangle 11">
            <a:extLst>
              <a:ext uri="{FF2B5EF4-FFF2-40B4-BE49-F238E27FC236}">
                <a16:creationId xmlns:a16="http://schemas.microsoft.com/office/drawing/2014/main" id="{55A99B3C-38D4-4B43-9B70-B8428DFD606E}"/>
              </a:ext>
            </a:extLst>
          </p:cNvPr>
          <p:cNvSpPr/>
          <p:nvPr/>
        </p:nvSpPr>
        <p:spPr>
          <a:xfrm>
            <a:off x="1412875" y="3597275"/>
            <a:ext cx="9975850" cy="2197100"/>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anchor="ctr"/>
          <a:lstStyle/>
          <a:p>
            <a:pPr marL="0" marR="0" lvl="3" indent="0" algn="ctr" defTabSz="457200" rtl="0" eaLnBrk="1" fontAlgn="auto" latinLnBrk="0" hangingPunct="1">
              <a:lnSpc>
                <a:spcPct val="100000"/>
              </a:lnSpc>
              <a:spcBef>
                <a:spcPts val="0"/>
              </a:spcBef>
              <a:spcAft>
                <a:spcPts val="0"/>
              </a:spcAft>
              <a:buClrTx/>
              <a:buSzTx/>
              <a:buFontTx/>
              <a:buNone/>
              <a:tabLst/>
              <a:defRPr/>
            </a:pPr>
            <a:endParaRPr kumimoji="0" lang="fr-FR" sz="1800" b="1" i="0" u="none" strike="noStrike" kern="1200" cap="none" spc="0" normalizeH="0" baseline="0" noProof="0" dirty="0">
              <a:ln>
                <a:noFill/>
              </a:ln>
              <a:solidFill>
                <a:prstClr val="white"/>
              </a:solidFill>
              <a:effectLst/>
              <a:uLnTx/>
              <a:uFillTx/>
              <a:latin typeface="Century Gothic"/>
              <a:ea typeface="+mn-ea"/>
              <a:cs typeface="+mn-cs"/>
            </a:endParaRPr>
          </a:p>
          <a:p>
            <a:pPr marL="0" marR="0" lvl="3" indent="0" algn="l" defTabSz="457200" rtl="0" eaLnBrk="1" fontAlgn="auto" latinLnBrk="0" hangingPunct="1">
              <a:lnSpc>
                <a:spcPct val="100000"/>
              </a:lnSpc>
              <a:spcBef>
                <a:spcPts val="0"/>
              </a:spcBef>
              <a:spcAft>
                <a:spcPts val="0"/>
              </a:spcAft>
              <a:buClrTx/>
              <a:buSzTx/>
              <a:buFontTx/>
              <a:buNone/>
              <a:tabLst/>
              <a:defRPr/>
            </a:pPr>
            <a:r>
              <a:rPr kumimoji="0" lang="es-ES" sz="2000" b="1" i="0" u="none" strike="noStrike" kern="1200" cap="none" spc="0" normalizeH="0" baseline="0" noProof="0" dirty="0">
                <a:ln>
                  <a:noFill/>
                </a:ln>
                <a:solidFill>
                  <a:prstClr val="white"/>
                </a:solidFill>
                <a:effectLst/>
                <a:uLnTx/>
                <a:uFillTx/>
                <a:latin typeface="Century Gothic"/>
                <a:ea typeface="+mn-ea"/>
                <a:cs typeface="+mn-cs"/>
              </a:rPr>
              <a:t>         1- </a:t>
            </a:r>
            <a:r>
              <a:rPr kumimoji="0" lang="fr-FR" sz="2000" b="1" i="0" u="none" strike="noStrike" kern="1200" cap="none" spc="0" normalizeH="0" baseline="0" noProof="0" dirty="0">
                <a:ln>
                  <a:noFill/>
                </a:ln>
                <a:solidFill>
                  <a:prstClr val="white"/>
                </a:solidFill>
                <a:effectLst/>
                <a:uLnTx/>
                <a:uFillTx/>
                <a:latin typeface="Century Gothic"/>
                <a:ea typeface="+mn-ea"/>
                <a:cs typeface="+mn-cs"/>
              </a:rPr>
              <a:t>Dalot</a:t>
            </a:r>
            <a:r>
              <a:rPr kumimoji="0" lang="es-ES" sz="2000" b="1" i="0" u="none" strike="noStrike" kern="1200" cap="none" spc="0" normalizeH="0" baseline="0" noProof="0" dirty="0">
                <a:ln>
                  <a:noFill/>
                </a:ln>
                <a:solidFill>
                  <a:prstClr val="white"/>
                </a:solidFill>
                <a:effectLst/>
                <a:uLnTx/>
                <a:uFillTx/>
                <a:latin typeface="Century Gothic"/>
                <a:ea typeface="+mn-ea"/>
                <a:cs typeface="+mn-cs"/>
              </a:rPr>
              <a:t> triple 3.00 x 3.00 m sur </a:t>
            </a:r>
            <a:r>
              <a:rPr kumimoji="0" lang="fr-FR" sz="2000" b="1" i="0" u="none" strike="noStrike" kern="1200" cap="none" spc="0" normalizeH="0" baseline="0" noProof="0" dirty="0">
                <a:ln>
                  <a:noFill/>
                </a:ln>
                <a:solidFill>
                  <a:prstClr val="white"/>
                </a:solidFill>
                <a:effectLst/>
                <a:uLnTx/>
                <a:uFillTx/>
                <a:latin typeface="Century Gothic"/>
                <a:ea typeface="+mn-ea"/>
                <a:cs typeface="+mn-cs"/>
              </a:rPr>
              <a:t>oued</a:t>
            </a:r>
            <a:r>
              <a:rPr kumimoji="0" lang="es-ES" sz="2000" b="1" i="0" u="none" strike="noStrike" kern="1200" cap="none" spc="0" normalizeH="0" baseline="0" noProof="0" dirty="0">
                <a:ln>
                  <a:noFill/>
                </a:ln>
                <a:solidFill>
                  <a:prstClr val="white"/>
                </a:solidFill>
                <a:effectLst/>
                <a:uLnTx/>
                <a:uFillTx/>
                <a:latin typeface="Century Gothic"/>
                <a:ea typeface="+mn-ea"/>
                <a:cs typeface="+mn-cs"/>
              </a:rPr>
              <a:t> </a:t>
            </a:r>
            <a:r>
              <a:rPr kumimoji="0" lang="es-ES" sz="2000" b="1" i="0" u="none" strike="noStrike" kern="1200" cap="none" spc="0" normalizeH="0" baseline="0" noProof="0" dirty="0" err="1">
                <a:ln>
                  <a:noFill/>
                </a:ln>
                <a:solidFill>
                  <a:prstClr val="white"/>
                </a:solidFill>
                <a:effectLst/>
                <a:uLnTx/>
                <a:uFillTx/>
                <a:latin typeface="Century Gothic"/>
                <a:ea typeface="+mn-ea"/>
                <a:cs typeface="+mn-cs"/>
              </a:rPr>
              <a:t>jinja</a:t>
            </a:r>
            <a:r>
              <a:rPr kumimoji="0" lang="es-ES" sz="2000" b="1" i="0" u="none" strike="noStrike" kern="1200" cap="none" spc="0" normalizeH="0" baseline="0" noProof="0" dirty="0">
                <a:ln>
                  <a:noFill/>
                </a:ln>
                <a:solidFill>
                  <a:prstClr val="white"/>
                </a:solidFill>
                <a:effectLst/>
                <a:uLnTx/>
                <a:uFillTx/>
                <a:latin typeface="Century Gothic"/>
                <a:ea typeface="+mn-ea"/>
                <a:cs typeface="+mn-cs"/>
              </a:rPr>
              <a:t> de 840 ml</a:t>
            </a:r>
          </a:p>
          <a:p>
            <a:pPr marL="640080" marR="0" lvl="0" indent="0" algn="just" defTabSz="457200" rtl="0" eaLnBrk="1" fontAlgn="auto" latinLnBrk="0" hangingPunct="1">
              <a:lnSpc>
                <a:spcPts val="1400"/>
              </a:lnSpc>
              <a:spcBef>
                <a:spcPts val="0"/>
              </a:spcBef>
              <a:spcAft>
                <a:spcPts val="0"/>
              </a:spcAft>
              <a:buClrTx/>
              <a:buSzTx/>
              <a:buFontTx/>
              <a:buNone/>
              <a:tabLst/>
              <a:defRPr/>
            </a:pPr>
            <a:endParaRPr kumimoji="0" lang="es-ES" sz="2000" b="1" i="0" u="none" strike="noStrike" kern="1200" cap="none" spc="0" normalizeH="0" baseline="0" noProof="0" dirty="0">
              <a:ln>
                <a:noFill/>
              </a:ln>
              <a:solidFill>
                <a:prstClr val="white"/>
              </a:solidFill>
              <a:effectLst/>
              <a:uLnTx/>
              <a:uFillTx/>
              <a:latin typeface="Century Gothic"/>
              <a:ea typeface="+mn-ea"/>
              <a:cs typeface="+mn-cs"/>
            </a:endParaRPr>
          </a:p>
          <a:p>
            <a:pPr marL="640080" marR="0" lvl="0" indent="0" algn="just" defTabSz="457200" rtl="0" eaLnBrk="1" fontAlgn="auto" latinLnBrk="0" hangingPunct="1">
              <a:lnSpc>
                <a:spcPts val="1400"/>
              </a:lnSpc>
              <a:spcBef>
                <a:spcPts val="0"/>
              </a:spcBef>
              <a:spcAft>
                <a:spcPts val="0"/>
              </a:spcAft>
              <a:buClrTx/>
              <a:buSzTx/>
              <a:buFontTx/>
              <a:buNone/>
              <a:tabLst/>
              <a:defRPr/>
            </a:pPr>
            <a:r>
              <a:rPr kumimoji="0" lang="es-ES" sz="2000" b="1" i="0" u="none" strike="noStrike" kern="1200" cap="none" spc="0" normalizeH="0" baseline="0" noProof="0" dirty="0">
                <a:ln>
                  <a:noFill/>
                </a:ln>
                <a:solidFill>
                  <a:prstClr val="white"/>
                </a:solidFill>
                <a:effectLst/>
                <a:uLnTx/>
                <a:uFillTx/>
                <a:latin typeface="Century Gothic"/>
                <a:ea typeface="+mn-ea"/>
                <a:cs typeface="+mn-cs"/>
              </a:rPr>
              <a:t>2- </a:t>
            </a:r>
            <a:r>
              <a:rPr kumimoji="0" lang="es-ES" sz="2000" b="1" i="0" u="none" strike="noStrike" kern="1200" cap="none" spc="0" normalizeH="0" baseline="0" noProof="0" dirty="0" err="1">
                <a:ln>
                  <a:noFill/>
                </a:ln>
                <a:solidFill>
                  <a:prstClr val="white"/>
                </a:solidFill>
                <a:effectLst/>
                <a:uLnTx/>
                <a:uFillTx/>
                <a:latin typeface="Century Gothic"/>
                <a:ea typeface="+mn-ea"/>
                <a:cs typeface="+mn-cs"/>
              </a:rPr>
              <a:t>Deux</a:t>
            </a:r>
            <a:r>
              <a:rPr kumimoji="0" lang="es-ES" sz="2000" b="1" i="0" u="none" strike="noStrike" kern="1200" cap="none" spc="0" normalizeH="0" baseline="0" noProof="0" dirty="0">
                <a:ln>
                  <a:noFill/>
                </a:ln>
                <a:solidFill>
                  <a:prstClr val="white"/>
                </a:solidFill>
                <a:effectLst/>
                <a:uLnTx/>
                <a:uFillTx/>
                <a:latin typeface="Century Gothic"/>
                <a:ea typeface="+mn-ea"/>
                <a:cs typeface="+mn-cs"/>
              </a:rPr>
              <a:t> </a:t>
            </a:r>
            <a:r>
              <a:rPr kumimoji="0" lang="fr-FR" sz="2000" b="1" i="0" u="none" strike="noStrike" kern="1200" cap="none" spc="0" normalizeH="0" baseline="0" noProof="0" dirty="0">
                <a:ln>
                  <a:noFill/>
                </a:ln>
                <a:solidFill>
                  <a:prstClr val="white"/>
                </a:solidFill>
                <a:effectLst/>
                <a:uLnTx/>
                <a:uFillTx/>
                <a:latin typeface="Century Gothic"/>
                <a:ea typeface="+mn-ea"/>
                <a:cs typeface="+mn-cs"/>
              </a:rPr>
              <a:t>Bassins</a:t>
            </a:r>
            <a:r>
              <a:rPr kumimoji="0" lang="es-ES" sz="2000" b="1" i="0" u="none" strike="noStrike" kern="1200" cap="none" spc="0" normalizeH="0" baseline="0" noProof="0" dirty="0">
                <a:ln>
                  <a:noFill/>
                </a:ln>
                <a:solidFill>
                  <a:prstClr val="white"/>
                </a:solidFill>
                <a:effectLst/>
                <a:uLnTx/>
                <a:uFillTx/>
                <a:latin typeface="Century Gothic"/>
                <a:ea typeface="+mn-ea"/>
                <a:cs typeface="+mn-cs"/>
              </a:rPr>
              <a:t> de </a:t>
            </a:r>
            <a:r>
              <a:rPr kumimoji="0" lang="fr-FR" sz="2000" b="1" i="0" u="none" strike="noStrike" kern="1200" cap="none" spc="0" normalizeH="0" baseline="0" noProof="0" dirty="0">
                <a:ln>
                  <a:noFill/>
                </a:ln>
                <a:solidFill>
                  <a:prstClr val="white"/>
                </a:solidFill>
                <a:effectLst/>
                <a:uLnTx/>
                <a:uFillTx/>
                <a:latin typeface="Century Gothic"/>
                <a:ea typeface="+mn-ea"/>
                <a:cs typeface="+mn-cs"/>
              </a:rPr>
              <a:t>rétention</a:t>
            </a:r>
            <a:r>
              <a:rPr kumimoji="0" lang="es-ES" sz="2000" b="1" i="0" u="none" strike="noStrike" kern="1200" cap="none" spc="0" normalizeH="0" baseline="0" noProof="0" dirty="0">
                <a:ln>
                  <a:noFill/>
                </a:ln>
                <a:solidFill>
                  <a:prstClr val="white"/>
                </a:solidFill>
                <a:effectLst/>
                <a:uLnTx/>
                <a:uFillTx/>
                <a:latin typeface="Century Gothic"/>
                <a:ea typeface="+mn-ea"/>
                <a:cs typeface="+mn-cs"/>
              </a:rPr>
              <a:t> </a:t>
            </a:r>
            <a:r>
              <a:rPr kumimoji="0" lang="fr-FR" sz="2000" b="1" i="0" u="none" strike="noStrike" kern="1200" cap="none" spc="0" normalizeH="0" baseline="0" noProof="0" dirty="0">
                <a:ln>
                  <a:noFill/>
                </a:ln>
                <a:solidFill>
                  <a:prstClr val="white"/>
                </a:solidFill>
                <a:effectLst/>
                <a:uLnTx/>
                <a:uFillTx/>
                <a:latin typeface="Century Gothic"/>
                <a:ea typeface="+mn-ea"/>
                <a:cs typeface="+mn-cs"/>
              </a:rPr>
              <a:t>dans</a:t>
            </a:r>
            <a:r>
              <a:rPr kumimoji="0" lang="es-ES" sz="2000" b="1" i="0" u="none" strike="noStrike" kern="1200" cap="none" spc="0" normalizeH="0" baseline="0" noProof="0" dirty="0">
                <a:ln>
                  <a:noFill/>
                </a:ln>
                <a:solidFill>
                  <a:prstClr val="white"/>
                </a:solidFill>
                <a:effectLst/>
                <a:uLnTx/>
                <a:uFillTx/>
                <a:latin typeface="Century Gothic"/>
                <a:ea typeface="+mn-ea"/>
                <a:cs typeface="+mn-cs"/>
              </a:rPr>
              <a:t> </a:t>
            </a:r>
            <a:r>
              <a:rPr kumimoji="0" lang="fr-FR" sz="2000" b="1" i="0" u="none" strike="noStrike" kern="1200" cap="none" spc="0" normalizeH="0" baseline="0" noProof="0" dirty="0">
                <a:ln>
                  <a:noFill/>
                </a:ln>
                <a:solidFill>
                  <a:prstClr val="white"/>
                </a:solidFill>
                <a:effectLst/>
                <a:uLnTx/>
                <a:uFillTx/>
                <a:latin typeface="Century Gothic"/>
                <a:ea typeface="+mn-ea"/>
                <a:cs typeface="+mn-cs"/>
              </a:rPr>
              <a:t>l'extension de la ZI de Had </a:t>
            </a:r>
            <a:r>
              <a:rPr kumimoji="0" lang="fr-FR" sz="2000" b="1" i="0" u="none" strike="noStrike" kern="1200" cap="none" spc="0" normalizeH="0" baseline="0" noProof="0" dirty="0" err="1">
                <a:ln>
                  <a:noFill/>
                </a:ln>
                <a:solidFill>
                  <a:prstClr val="white"/>
                </a:solidFill>
                <a:effectLst/>
                <a:uLnTx/>
                <a:uFillTx/>
                <a:latin typeface="Century Gothic"/>
                <a:ea typeface="+mn-ea"/>
                <a:cs typeface="+mn-cs"/>
              </a:rPr>
              <a:t>Soualem</a:t>
            </a:r>
            <a:r>
              <a:rPr kumimoji="0" lang="fr-FR" sz="2000" b="1" i="0" u="none" strike="noStrike" kern="1200" cap="none" spc="0" normalizeH="0" baseline="0" noProof="0" dirty="0">
                <a:ln>
                  <a:noFill/>
                </a:ln>
                <a:solidFill>
                  <a:prstClr val="white"/>
                </a:solidFill>
                <a:effectLst/>
                <a:uLnTx/>
                <a:uFillTx/>
                <a:latin typeface="Century Gothic"/>
                <a:ea typeface="+mn-ea"/>
                <a:cs typeface="+mn-cs"/>
              </a:rPr>
              <a:t> et </a:t>
            </a:r>
          </a:p>
          <a:p>
            <a:pPr marL="640080" marR="0" lvl="0" indent="0" algn="just" defTabSz="457200" rtl="0" eaLnBrk="1" fontAlgn="auto" latinLnBrk="0" hangingPunct="1">
              <a:lnSpc>
                <a:spcPts val="1400"/>
              </a:lnSpc>
              <a:spcBef>
                <a:spcPts val="0"/>
              </a:spcBef>
              <a:spcAft>
                <a:spcPts val="0"/>
              </a:spcAft>
              <a:buClrTx/>
              <a:buSzTx/>
              <a:buFontTx/>
              <a:buNone/>
              <a:tabLst/>
              <a:defRPr/>
            </a:pPr>
            <a:endParaRPr kumimoji="0" lang="fr-FR" sz="2000" b="1" i="0" u="none" strike="noStrike" kern="1200" cap="none" spc="0" normalizeH="0" baseline="0" noProof="0" dirty="0">
              <a:ln>
                <a:noFill/>
              </a:ln>
              <a:solidFill>
                <a:prstClr val="white"/>
              </a:solidFill>
              <a:effectLst/>
              <a:uLnTx/>
              <a:uFillTx/>
              <a:latin typeface="Century Gothic"/>
              <a:ea typeface="+mn-ea"/>
              <a:cs typeface="+mn-cs"/>
            </a:endParaRPr>
          </a:p>
          <a:p>
            <a:pPr marL="640080" marR="0" lvl="0" indent="0" algn="just" defTabSz="457200" rtl="0" eaLnBrk="1" fontAlgn="auto" latinLnBrk="0" hangingPunct="1">
              <a:lnSpc>
                <a:spcPts val="1400"/>
              </a:lnSpc>
              <a:spcBef>
                <a:spcPts val="0"/>
              </a:spcBef>
              <a:spcAft>
                <a:spcPts val="0"/>
              </a:spcAft>
              <a:buClrTx/>
              <a:buSzTx/>
              <a:buFontTx/>
              <a:buNone/>
              <a:tabLst/>
              <a:defRPr/>
            </a:pPr>
            <a:r>
              <a:rPr kumimoji="0" lang="fr-FR" sz="2000" b="1" i="0" u="none" strike="noStrike" kern="1200" cap="none" spc="0" normalizeH="0" baseline="0" noProof="0" dirty="0">
                <a:ln>
                  <a:noFill/>
                </a:ln>
                <a:solidFill>
                  <a:prstClr val="white"/>
                </a:solidFill>
                <a:effectLst/>
                <a:uLnTx/>
                <a:uFillTx/>
                <a:latin typeface="Century Gothic"/>
                <a:ea typeface="+mn-ea"/>
                <a:cs typeface="+mn-cs"/>
              </a:rPr>
              <a:t>la nouvelle ZI de Sahel Lakhyayta </a:t>
            </a:r>
          </a:p>
          <a:p>
            <a:pPr marL="640080" marR="0" lvl="0" indent="0" algn="just" defTabSz="457200" rtl="0" eaLnBrk="1" fontAlgn="auto" latinLnBrk="0" hangingPunct="1">
              <a:lnSpc>
                <a:spcPts val="1400"/>
              </a:lnSpc>
              <a:spcBef>
                <a:spcPts val="0"/>
              </a:spcBef>
              <a:spcAft>
                <a:spcPts val="0"/>
              </a:spcAft>
              <a:buClrTx/>
              <a:buSzTx/>
              <a:buFontTx/>
              <a:buNone/>
              <a:tabLst/>
              <a:defRPr/>
            </a:pPr>
            <a:endParaRPr kumimoji="0" lang="fr-FR" sz="2000" b="1" i="0" u="none" strike="noStrike" kern="1200" cap="none" spc="0" normalizeH="0" baseline="0" noProof="0" dirty="0">
              <a:ln>
                <a:noFill/>
              </a:ln>
              <a:solidFill>
                <a:prstClr val="white"/>
              </a:solidFill>
              <a:effectLst/>
              <a:uLnTx/>
              <a:uFillTx/>
              <a:latin typeface="Century Gothic"/>
              <a:ea typeface="+mn-ea"/>
              <a:cs typeface="+mn-cs"/>
            </a:endParaRPr>
          </a:p>
          <a:p>
            <a:pPr marL="640080" marR="0" lvl="0" indent="0" algn="just" defTabSz="457200" rtl="0" eaLnBrk="1" fontAlgn="auto" latinLnBrk="0" hangingPunct="1">
              <a:lnSpc>
                <a:spcPts val="1400"/>
              </a:lnSpc>
              <a:spcBef>
                <a:spcPts val="0"/>
              </a:spcBef>
              <a:spcAft>
                <a:spcPts val="0"/>
              </a:spcAft>
              <a:buClrTx/>
              <a:buSzTx/>
              <a:buFontTx/>
              <a:buNone/>
              <a:tabLst/>
              <a:defRPr/>
            </a:pPr>
            <a:r>
              <a:rPr kumimoji="0" lang="fr-FR" sz="2000" b="1" i="0" u="none" strike="noStrike" kern="1200" cap="none" spc="0" normalizeH="0" baseline="0" noProof="0" dirty="0">
                <a:ln>
                  <a:noFill/>
                </a:ln>
                <a:solidFill>
                  <a:prstClr val="white"/>
                </a:solidFill>
                <a:effectLst/>
                <a:uLnTx/>
                <a:uFillTx/>
                <a:latin typeface="Century Gothic"/>
                <a:ea typeface="+mn-ea"/>
                <a:cs typeface="+mn-cs"/>
              </a:rPr>
              <a:t>3- Voies d’accès et périphériques de l'extension de la ZI de Had Soualem </a:t>
            </a:r>
          </a:p>
          <a:p>
            <a:pPr marL="640080" marR="0" lvl="0" indent="0" algn="just" defTabSz="457200" rtl="0" eaLnBrk="1" fontAlgn="auto" latinLnBrk="0" hangingPunct="1">
              <a:lnSpc>
                <a:spcPts val="1400"/>
              </a:lnSpc>
              <a:spcBef>
                <a:spcPts val="0"/>
              </a:spcBef>
              <a:spcAft>
                <a:spcPts val="0"/>
              </a:spcAft>
              <a:buClrTx/>
              <a:buSzTx/>
              <a:buFontTx/>
              <a:buNone/>
              <a:tabLst/>
              <a:defRPr/>
            </a:pPr>
            <a:endParaRPr kumimoji="0" lang="fr-FR" sz="2000" b="1" i="0" u="none" strike="noStrike" kern="1200" cap="none" spc="0" normalizeH="0" baseline="0" noProof="0" dirty="0">
              <a:ln>
                <a:noFill/>
              </a:ln>
              <a:solidFill>
                <a:prstClr val="white"/>
              </a:solidFill>
              <a:effectLst/>
              <a:uLnTx/>
              <a:uFillTx/>
              <a:latin typeface="Century Gothic"/>
              <a:ea typeface="+mn-ea"/>
              <a:cs typeface="+mn-cs"/>
            </a:endParaRPr>
          </a:p>
          <a:p>
            <a:pPr marL="640080" marR="0" lvl="0" indent="0" algn="just" defTabSz="457200" rtl="0" eaLnBrk="1" fontAlgn="auto" latinLnBrk="0" hangingPunct="1">
              <a:lnSpc>
                <a:spcPts val="1400"/>
              </a:lnSpc>
              <a:spcBef>
                <a:spcPts val="0"/>
              </a:spcBef>
              <a:spcAft>
                <a:spcPts val="0"/>
              </a:spcAft>
              <a:buClrTx/>
              <a:buSzTx/>
              <a:buFontTx/>
              <a:buNone/>
              <a:tabLst/>
              <a:defRPr/>
            </a:pPr>
            <a:r>
              <a:rPr kumimoji="0" lang="fr-FR" sz="2000" b="1" i="0" u="none" strike="noStrike" kern="1200" cap="none" spc="0" normalizeH="0" baseline="0" noProof="0" dirty="0">
                <a:ln>
                  <a:noFill/>
                </a:ln>
                <a:solidFill>
                  <a:prstClr val="white"/>
                </a:solidFill>
                <a:effectLst/>
                <a:uLnTx/>
                <a:uFillTx/>
                <a:latin typeface="Century Gothic"/>
                <a:ea typeface="+mn-ea"/>
                <a:cs typeface="+mn-cs"/>
              </a:rPr>
              <a:t>4- Voies d’accès de la nouvelle ZI de sahel </a:t>
            </a:r>
            <a:r>
              <a:rPr kumimoji="0" lang="fr-FR" sz="2000" b="1" i="0" u="none" strike="noStrike" kern="1200" cap="none" spc="0" normalizeH="0" baseline="0" noProof="0" dirty="0" err="1">
                <a:ln>
                  <a:noFill/>
                </a:ln>
                <a:solidFill>
                  <a:prstClr val="white"/>
                </a:solidFill>
                <a:effectLst/>
                <a:uLnTx/>
                <a:uFillTx/>
                <a:latin typeface="Century Gothic"/>
                <a:ea typeface="+mn-ea"/>
                <a:cs typeface="+mn-cs"/>
              </a:rPr>
              <a:t>lakhyayta</a:t>
            </a:r>
            <a:endParaRPr kumimoji="0" lang="fr-FR" sz="2000" b="1" i="0" u="none" strike="noStrike" kern="1200" cap="none" spc="0" normalizeH="0" baseline="0" noProof="0" dirty="0">
              <a:ln>
                <a:noFill/>
              </a:ln>
              <a:solidFill>
                <a:prstClr val="white"/>
              </a:solidFill>
              <a:effectLst/>
              <a:uLnTx/>
              <a:uFillTx/>
              <a:latin typeface="Century Gothic"/>
              <a:ea typeface="+mn-ea"/>
              <a:cs typeface="+mn-cs"/>
            </a:endParaRPr>
          </a:p>
          <a:p>
            <a:pPr marL="640080" marR="0" lvl="0" indent="0" algn="just" defTabSz="457200" rtl="0" eaLnBrk="1" fontAlgn="auto" latinLnBrk="0" hangingPunct="1">
              <a:lnSpc>
                <a:spcPts val="1400"/>
              </a:lnSpc>
              <a:spcBef>
                <a:spcPts val="0"/>
              </a:spcBef>
              <a:spcAft>
                <a:spcPts val="0"/>
              </a:spcAft>
              <a:buClrTx/>
              <a:buSzTx/>
              <a:buFontTx/>
              <a:buNone/>
              <a:tabLst/>
              <a:defRPr/>
            </a:pPr>
            <a:endParaRPr kumimoji="0" lang="fr-FR" sz="2000" b="1" i="0" u="none" strike="noStrike" kern="1200" cap="none" spc="0" normalizeH="0" baseline="0" noProof="0" dirty="0">
              <a:ln>
                <a:noFill/>
              </a:ln>
              <a:solidFill>
                <a:prstClr val="white"/>
              </a:solidFill>
              <a:effectLst/>
              <a:uLnTx/>
              <a:uFillTx/>
              <a:latin typeface="Century Gothic"/>
              <a:ea typeface="+mn-ea"/>
              <a:cs typeface="+mn-cs"/>
            </a:endParaRPr>
          </a:p>
          <a:p>
            <a:pPr marL="640080" marR="0" lvl="0" indent="0" algn="just" defTabSz="457200" rtl="0" eaLnBrk="1" fontAlgn="auto" latinLnBrk="0" hangingPunct="1">
              <a:lnSpc>
                <a:spcPts val="1400"/>
              </a:lnSpc>
              <a:spcBef>
                <a:spcPts val="0"/>
              </a:spcBef>
              <a:spcAft>
                <a:spcPts val="0"/>
              </a:spcAft>
              <a:buClrTx/>
              <a:buSzTx/>
              <a:buFontTx/>
              <a:buNone/>
              <a:tabLst/>
              <a:defRPr/>
            </a:pPr>
            <a:endParaRPr kumimoji="0" lang="fr-FR" sz="2200" b="1" i="0" u="none" strike="noStrike" kern="1200" cap="none" spc="0" normalizeH="0" baseline="0" noProof="0" dirty="0">
              <a:ln>
                <a:noFill/>
              </a:ln>
              <a:solidFill>
                <a:prstClr val="white"/>
              </a:solidFill>
              <a:effectLst/>
              <a:uLnTx/>
              <a:uFillTx/>
              <a:latin typeface="Century Gothic"/>
              <a:ea typeface="+mn-ea"/>
              <a:cs typeface="+mn-cs"/>
            </a:endParaRPr>
          </a:p>
        </p:txBody>
      </p:sp>
      <p:sp>
        <p:nvSpPr>
          <p:cNvPr id="21511" name="Espace réservé du numéro de diapositive 2">
            <a:extLst>
              <a:ext uri="{FF2B5EF4-FFF2-40B4-BE49-F238E27FC236}">
                <a16:creationId xmlns:a16="http://schemas.microsoft.com/office/drawing/2014/main" id="{10299F1B-1574-4BDA-AE32-82B43E8A870E}"/>
              </a:ext>
            </a:extLst>
          </p:cNvPr>
          <p:cNvSpPr>
            <a:spLocks noGrp="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ts val="1000"/>
              </a:spcBef>
              <a:buClr>
                <a:schemeClr val="accent1"/>
              </a:buClr>
              <a:buFont typeface="Wingdings 3" panose="05040102010807070707" pitchFamily="18" charset="2"/>
              <a:buChar char=""/>
              <a:defRPr sz="3200">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marL="0" marR="0" lvl="0" indent="0" algn="r" defTabSz="457200" rtl="0" eaLnBrk="1" fontAlgn="base" latinLnBrk="0" hangingPunct="1">
              <a:lnSpc>
                <a:spcPct val="100000"/>
              </a:lnSpc>
              <a:spcBef>
                <a:spcPct val="0"/>
              </a:spcBef>
              <a:spcAft>
                <a:spcPct val="0"/>
              </a:spcAft>
              <a:buClrTx/>
              <a:buSzTx/>
              <a:buFontTx/>
              <a:buNone/>
              <a:tabLst/>
              <a:defRPr/>
            </a:pPr>
            <a:fld id="{3E6DC9BC-32AA-45E4-BC9C-A5FF4CB13599}" type="slidenum">
              <a:rPr kumimoji="0" lang="en-US" altLang="fr-FR" sz="2000" b="0" i="0" u="none" strike="noStrike" kern="1200" cap="none" spc="0" normalizeH="0" baseline="0" noProof="0" smtClean="0">
                <a:ln>
                  <a:noFill/>
                </a:ln>
                <a:solidFill>
                  <a:srgbClr val="FEFFFF"/>
                </a:solidFill>
                <a:effectLst/>
                <a:uLnTx/>
                <a:uFillTx/>
                <a:latin typeface="Century Gothic" panose="020B0502020202020204" pitchFamily="34" charset="0"/>
                <a:ea typeface="+mn-ea"/>
                <a:cs typeface="Arial" panose="020B0604020202020204" pitchFamily="34" charset="0"/>
              </a:rPr>
              <a:pPr marL="0" marR="0" lvl="0" indent="0" algn="r" defTabSz="457200" rtl="0" eaLnBrk="1" fontAlgn="base" latinLnBrk="0" hangingPunct="1">
                <a:lnSpc>
                  <a:spcPct val="100000"/>
                </a:lnSpc>
                <a:spcBef>
                  <a:spcPct val="0"/>
                </a:spcBef>
                <a:spcAft>
                  <a:spcPct val="0"/>
                </a:spcAft>
                <a:buClrTx/>
                <a:buSzTx/>
                <a:buFontTx/>
                <a:buNone/>
                <a:tabLst/>
                <a:defRPr/>
              </a:pPr>
              <a:t>4</a:t>
            </a:fld>
            <a:endParaRPr kumimoji="0" lang="en-US" altLang="fr-FR" sz="2000" b="0" i="0" u="none" strike="noStrike" kern="1200" cap="none" spc="0" normalizeH="0" baseline="0" noProof="0">
              <a:ln>
                <a:noFill/>
              </a:ln>
              <a:solidFill>
                <a:srgbClr val="FEFFFF"/>
              </a:solidFill>
              <a:effectLst/>
              <a:uLnTx/>
              <a:uFillTx/>
              <a:latin typeface="Century Gothic" panose="020B0502020202020204" pitchFamily="34" charset="0"/>
              <a:ea typeface="+mn-ea"/>
              <a:cs typeface="Arial" panose="020B0604020202020204" pitchFamily="34" charset="0"/>
            </a:endParaRP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0418" name="Image 19">
            <a:extLst>
              <a:ext uri="{FF2B5EF4-FFF2-40B4-BE49-F238E27FC236}">
                <a16:creationId xmlns:a16="http://schemas.microsoft.com/office/drawing/2014/main" id="{B2423E9C-BB79-4D31-8C15-F6C1A90CDA5C}"/>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4951413" y="4103688"/>
            <a:ext cx="5106987" cy="20685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0419" name="Image 17">
            <a:extLst>
              <a:ext uri="{FF2B5EF4-FFF2-40B4-BE49-F238E27FC236}">
                <a16:creationId xmlns:a16="http://schemas.microsoft.com/office/drawing/2014/main" id="{91C2039F-AAF0-46E5-A577-00763CE45227}"/>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949700" y="1811338"/>
            <a:ext cx="8034338" cy="1500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0420" name="Sous-titre 6">
            <a:extLst>
              <a:ext uri="{FF2B5EF4-FFF2-40B4-BE49-F238E27FC236}">
                <a16:creationId xmlns:a16="http://schemas.microsoft.com/office/drawing/2014/main" id="{0B29E54F-9112-464B-AF26-7EAF91D98C1E}"/>
              </a:ext>
            </a:extLst>
          </p:cNvPr>
          <p:cNvSpPr txBox="1">
            <a:spLocks/>
          </p:cNvSpPr>
          <p:nvPr/>
        </p:nvSpPr>
        <p:spPr bwMode="auto">
          <a:xfrm>
            <a:off x="1749425" y="496888"/>
            <a:ext cx="89154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ts val="1000"/>
              </a:spcBef>
              <a:buClr>
                <a:schemeClr val="accent1"/>
              </a:buClr>
              <a:buFont typeface="Wingdings 3" panose="05040102010807070707" pitchFamily="18" charset="2"/>
              <a:buChar char=""/>
              <a:defRPr sz="3200">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marL="0" marR="0" lvl="0" indent="0" algn="l" defTabSz="457200" rtl="0" eaLnBrk="1" fontAlgn="base" latinLnBrk="0" hangingPunct="1">
              <a:lnSpc>
                <a:spcPct val="100000"/>
              </a:lnSpc>
              <a:spcBef>
                <a:spcPts val="1000"/>
              </a:spcBef>
              <a:spcAft>
                <a:spcPct val="0"/>
              </a:spcAft>
              <a:buClr>
                <a:srgbClr val="A53010"/>
              </a:buClr>
              <a:buSzTx/>
              <a:buFont typeface="Wingdings 3" panose="05040102010807070707" pitchFamily="18" charset="2"/>
              <a:buNone/>
              <a:tabLst/>
              <a:defRPr/>
            </a:pPr>
            <a:r>
              <a:rPr kumimoji="0" lang="fr-FR" altLang="fr-FR" sz="2000" b="1" i="0" u="none" strike="noStrike" kern="1200" cap="none" spc="0" normalizeH="0" baseline="0" noProof="0">
                <a:ln>
                  <a:noFill/>
                </a:ln>
                <a:solidFill>
                  <a:srgbClr val="C00000"/>
                </a:solidFill>
                <a:effectLst/>
                <a:uLnTx/>
                <a:uFillTx/>
                <a:latin typeface="Century Gothic" panose="020B0502020202020204" pitchFamily="34" charset="0"/>
                <a:ea typeface="+mn-ea"/>
                <a:cs typeface="Arial" panose="020B0604020202020204" pitchFamily="34" charset="0"/>
              </a:rPr>
              <a:t>EXTENSION DE LA ZI HAD SOUALEM - VOIES D’ACCÈS ET PÉRIPHÉRIQUES</a:t>
            </a:r>
          </a:p>
        </p:txBody>
      </p:sp>
      <p:sp>
        <p:nvSpPr>
          <p:cNvPr id="6" name="Titre 1">
            <a:extLst>
              <a:ext uri="{FF2B5EF4-FFF2-40B4-BE49-F238E27FC236}">
                <a16:creationId xmlns:a16="http://schemas.microsoft.com/office/drawing/2014/main" id="{6874075C-AFE8-4923-A6FF-50A56809C56F}"/>
              </a:ext>
            </a:extLst>
          </p:cNvPr>
          <p:cNvSpPr txBox="1">
            <a:spLocks/>
          </p:cNvSpPr>
          <p:nvPr/>
        </p:nvSpPr>
        <p:spPr>
          <a:xfrm>
            <a:off x="1158875" y="271463"/>
            <a:ext cx="10355263" cy="415925"/>
          </a:xfrm>
          <a:prstGeom prst="rect">
            <a:avLst/>
          </a:prstGeom>
        </p:spPr>
        <p:txBody>
          <a:bodyPr>
            <a:normAutofit fontScale="97500"/>
          </a:bodyPr>
          <a:lst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marL="0" marR="0" lvl="0" indent="0" algn="ctr" defTabSz="457200" rtl="0" eaLnBrk="1" fontAlgn="auto" latinLnBrk="0" hangingPunct="1">
              <a:lnSpc>
                <a:spcPct val="100000"/>
              </a:lnSpc>
              <a:spcBef>
                <a:spcPct val="0"/>
              </a:spcBef>
              <a:spcAft>
                <a:spcPts val="0"/>
              </a:spcAft>
              <a:buClrTx/>
              <a:buSzTx/>
              <a:buFontTx/>
              <a:buNone/>
              <a:tabLst/>
              <a:defRPr/>
            </a:pPr>
            <a:r>
              <a:rPr kumimoji="0" lang="fr-FR" sz="800" b="1" i="0" u="none" strike="noStrike" kern="1200" cap="none" spc="0" normalizeH="0" baseline="0" noProof="0" dirty="0">
                <a:ln>
                  <a:noFill/>
                </a:ln>
                <a:solidFill>
                  <a:prstClr val="black">
                    <a:lumMod val="85000"/>
                    <a:lumOff val="15000"/>
                  </a:prstClr>
                </a:solidFill>
                <a:effectLst/>
                <a:uLnTx/>
                <a:uFillTx/>
                <a:latin typeface="Century Gothic"/>
                <a:ea typeface="+mj-ea"/>
                <a:cs typeface="+mj-cs"/>
              </a:rPr>
              <a:t>LA MAITRISE D’ŒUVRE DE LA REVITALISATION DES ZONES INDUSTRIELLES DE BOUZNIKA ET HAD SOUALEM ET LEURS EXTENSIONS ET LE DEVELOPPEMENT D’UNE NOUVELLE ZONE INDUSTRIELLE A SAHEL LAKHYAYTA</a:t>
            </a:r>
          </a:p>
        </p:txBody>
      </p:sp>
      <p:pic>
        <p:nvPicPr>
          <p:cNvPr id="60422" name="Image 6">
            <a:extLst>
              <a:ext uri="{FF2B5EF4-FFF2-40B4-BE49-F238E27FC236}">
                <a16:creationId xmlns:a16="http://schemas.microsoft.com/office/drawing/2014/main" id="{834B5183-6F68-41F7-8E50-D2974E96B7F5}"/>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63600" y="234950"/>
            <a:ext cx="411163" cy="452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0423" name="Espace réservé du contenu 10">
            <a:extLst>
              <a:ext uri="{FF2B5EF4-FFF2-40B4-BE49-F238E27FC236}">
                <a16:creationId xmlns:a16="http://schemas.microsoft.com/office/drawing/2014/main" id="{DD8AA385-E697-4963-95FC-A700A5866989}"/>
              </a:ext>
            </a:extLst>
          </p:cNvPr>
          <p:cNvSpPr>
            <a:spLocks noGrp="1"/>
          </p:cNvSpPr>
          <p:nvPr>
            <p:ph idx="1"/>
          </p:nvPr>
        </p:nvSpPr>
        <p:spPr>
          <a:xfrm>
            <a:off x="290513" y="1330325"/>
            <a:ext cx="3546475" cy="373063"/>
          </a:xfrm>
          <a:solidFill>
            <a:schemeClr val="bg1"/>
          </a:solidFill>
        </p:spPr>
        <p:txBody>
          <a:bodyPr/>
          <a:lstStyle/>
          <a:p>
            <a:r>
              <a:rPr lang="fr-FR" altLang="fr-FR" sz="1400" b="1"/>
              <a:t>Voie  Sud 2</a:t>
            </a:r>
          </a:p>
          <a:p>
            <a:pPr eaLnBrk="1" hangingPunct="1">
              <a:buFont typeface="Wingdings 3" panose="05040102010807070707" pitchFamily="18" charset="2"/>
              <a:buNone/>
            </a:pPr>
            <a:endParaRPr lang="fr-FR" altLang="fr-FR" sz="1400" b="1"/>
          </a:p>
          <a:p>
            <a:pPr eaLnBrk="1" hangingPunct="1">
              <a:buFont typeface="Wingdings 3" panose="05040102010807070707" pitchFamily="18" charset="2"/>
              <a:buNone/>
            </a:pPr>
            <a:endParaRPr lang="fr-FR" altLang="fr-FR" sz="1400"/>
          </a:p>
          <a:p>
            <a:pPr eaLnBrk="1" hangingPunct="1">
              <a:buFont typeface="Wingdings" panose="05000000000000000000" pitchFamily="2" charset="2"/>
              <a:buChar char="§"/>
            </a:pPr>
            <a:endParaRPr lang="fr-FR" altLang="fr-FR" sz="1400"/>
          </a:p>
          <a:p>
            <a:pPr eaLnBrk="1" hangingPunct="1"/>
            <a:endParaRPr lang="fr-FR" altLang="fr-FR" sz="1400"/>
          </a:p>
          <a:p>
            <a:pPr eaLnBrk="1" hangingPunct="1"/>
            <a:endParaRPr lang="fr-FR" altLang="fr-FR" sz="1400"/>
          </a:p>
          <a:p>
            <a:pPr eaLnBrk="1" hangingPunct="1">
              <a:buFont typeface="Wingdings 3" panose="05040102010807070707" pitchFamily="18" charset="2"/>
              <a:buNone/>
            </a:pPr>
            <a:endParaRPr lang="fr-FR" altLang="fr-FR" sz="1800"/>
          </a:p>
        </p:txBody>
      </p:sp>
      <p:sp>
        <p:nvSpPr>
          <p:cNvPr id="60424" name="Espace réservé du numéro de diapositive 1">
            <a:extLst>
              <a:ext uri="{FF2B5EF4-FFF2-40B4-BE49-F238E27FC236}">
                <a16:creationId xmlns:a16="http://schemas.microsoft.com/office/drawing/2014/main" id="{2AF34005-EDCA-401E-8F93-6F2760688DB8}"/>
              </a:ext>
            </a:extLst>
          </p:cNvPr>
          <p:cNvSpPr>
            <a:spLocks noGrp="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ts val="1000"/>
              </a:spcBef>
              <a:buClr>
                <a:schemeClr val="accent1"/>
              </a:buClr>
              <a:buFont typeface="Wingdings 3" panose="05040102010807070707" pitchFamily="18" charset="2"/>
              <a:buChar char=""/>
              <a:defRPr sz="3200">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marL="0" marR="0" lvl="0" indent="0" algn="r" defTabSz="457200" rtl="0" eaLnBrk="1" fontAlgn="base" latinLnBrk="0" hangingPunct="1">
              <a:lnSpc>
                <a:spcPct val="100000"/>
              </a:lnSpc>
              <a:spcBef>
                <a:spcPct val="0"/>
              </a:spcBef>
              <a:spcAft>
                <a:spcPct val="0"/>
              </a:spcAft>
              <a:buClrTx/>
              <a:buSzTx/>
              <a:buFontTx/>
              <a:buNone/>
              <a:tabLst/>
              <a:defRPr/>
            </a:pPr>
            <a:fld id="{EE6492A9-85FE-44F6-92DE-ED07AF927BDD}" type="slidenum">
              <a:rPr kumimoji="0" lang="en-US" altLang="fr-FR" sz="2000" b="0" i="0" u="none" strike="noStrike" kern="1200" cap="none" spc="0" normalizeH="0" baseline="0" noProof="0" smtClean="0">
                <a:ln>
                  <a:noFill/>
                </a:ln>
                <a:solidFill>
                  <a:srgbClr val="FEFFFF"/>
                </a:solidFill>
                <a:effectLst/>
                <a:uLnTx/>
                <a:uFillTx/>
                <a:latin typeface="Century Gothic" panose="020B0502020202020204" pitchFamily="34" charset="0"/>
                <a:ea typeface="+mn-ea"/>
                <a:cs typeface="Arial" panose="020B0604020202020204" pitchFamily="34" charset="0"/>
              </a:rPr>
              <a:pPr marL="0" marR="0" lvl="0" indent="0" algn="r" defTabSz="457200" rtl="0" eaLnBrk="1" fontAlgn="base" latinLnBrk="0" hangingPunct="1">
                <a:lnSpc>
                  <a:spcPct val="100000"/>
                </a:lnSpc>
                <a:spcBef>
                  <a:spcPct val="0"/>
                </a:spcBef>
                <a:spcAft>
                  <a:spcPct val="0"/>
                </a:spcAft>
                <a:buClrTx/>
                <a:buSzTx/>
                <a:buFontTx/>
                <a:buNone/>
                <a:tabLst/>
                <a:defRPr/>
              </a:pPr>
              <a:t>40</a:t>
            </a:fld>
            <a:endParaRPr kumimoji="0" lang="en-US" altLang="fr-FR" sz="2000" b="0" i="0" u="none" strike="noStrike" kern="1200" cap="none" spc="0" normalizeH="0" baseline="0" noProof="0">
              <a:ln>
                <a:noFill/>
              </a:ln>
              <a:solidFill>
                <a:srgbClr val="FEFFFF"/>
              </a:solidFill>
              <a:effectLst/>
              <a:uLnTx/>
              <a:uFillTx/>
              <a:latin typeface="Century Gothic" panose="020B0502020202020204" pitchFamily="34" charset="0"/>
              <a:ea typeface="+mn-ea"/>
              <a:cs typeface="Arial" panose="020B0604020202020204" pitchFamily="34" charset="0"/>
            </a:endParaRPr>
          </a:p>
        </p:txBody>
      </p:sp>
      <p:sp>
        <p:nvSpPr>
          <p:cNvPr id="60425" name="Sous-titre 6">
            <a:extLst>
              <a:ext uri="{FF2B5EF4-FFF2-40B4-BE49-F238E27FC236}">
                <a16:creationId xmlns:a16="http://schemas.microsoft.com/office/drawing/2014/main" id="{ADB632BC-8509-4064-AED1-2DF14001F8D5}"/>
              </a:ext>
            </a:extLst>
          </p:cNvPr>
          <p:cNvSpPr txBox="1">
            <a:spLocks/>
          </p:cNvSpPr>
          <p:nvPr/>
        </p:nvSpPr>
        <p:spPr bwMode="auto">
          <a:xfrm>
            <a:off x="1804988" y="871538"/>
            <a:ext cx="8915400" cy="4175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ts val="1000"/>
              </a:spcBef>
              <a:buClr>
                <a:schemeClr val="accent1"/>
              </a:buClr>
              <a:buFont typeface="Wingdings 3" panose="05040102010807070707" pitchFamily="18" charset="2"/>
              <a:buChar char=""/>
              <a:defRPr sz="3200">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marL="0" marR="0" lvl="0" indent="0" algn="l" defTabSz="457200" rtl="0" eaLnBrk="1" fontAlgn="base" latinLnBrk="0" hangingPunct="1">
              <a:lnSpc>
                <a:spcPct val="100000"/>
              </a:lnSpc>
              <a:spcBef>
                <a:spcPts val="1000"/>
              </a:spcBef>
              <a:spcAft>
                <a:spcPct val="0"/>
              </a:spcAft>
              <a:buClr>
                <a:srgbClr val="A53010"/>
              </a:buClr>
              <a:buSzTx/>
              <a:buFont typeface="Wingdings 3" panose="05040102010807070707" pitchFamily="18" charset="2"/>
              <a:buNone/>
              <a:tabLst/>
              <a:defRPr/>
            </a:pPr>
            <a:r>
              <a:rPr kumimoji="0" lang="fr-FR" altLang="fr-FR" sz="1800" b="1" i="0" u="none" strike="noStrike" kern="1200" cap="none" spc="0" normalizeH="0" baseline="0" noProof="0">
                <a:ln>
                  <a:noFill/>
                </a:ln>
                <a:solidFill>
                  <a:srgbClr val="00B050"/>
                </a:solidFill>
                <a:effectLst/>
                <a:uLnTx/>
                <a:uFillTx/>
                <a:latin typeface="Century Gothic" panose="020B0502020202020204" pitchFamily="34" charset="0"/>
                <a:ea typeface="+mn-ea"/>
                <a:cs typeface="Arial" panose="020B0604020202020204" pitchFamily="34" charset="0"/>
              </a:rPr>
              <a:t>b/ VOIES CENTRALE ET  PERIPHERIQUES</a:t>
            </a:r>
          </a:p>
        </p:txBody>
      </p:sp>
      <p:sp>
        <p:nvSpPr>
          <p:cNvPr id="60426" name="Rectangle 8">
            <a:extLst>
              <a:ext uri="{FF2B5EF4-FFF2-40B4-BE49-F238E27FC236}">
                <a16:creationId xmlns:a16="http://schemas.microsoft.com/office/drawing/2014/main" id="{3B979BE4-A818-41BC-931B-BC94A1F9F5A5}"/>
              </a:ext>
            </a:extLst>
          </p:cNvPr>
          <p:cNvSpPr>
            <a:spLocks noChangeArrowheads="1"/>
          </p:cNvSpPr>
          <p:nvPr/>
        </p:nvSpPr>
        <p:spPr bwMode="auto">
          <a:xfrm>
            <a:off x="3879850" y="1331913"/>
            <a:ext cx="8118475" cy="369887"/>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ts val="1000"/>
              </a:spcBef>
              <a:buClr>
                <a:schemeClr val="accent1"/>
              </a:buClr>
              <a:buFont typeface="Wingdings 3" panose="05040102010807070707" pitchFamily="18" charset="2"/>
              <a:buChar char=""/>
              <a:defRPr sz="3200">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marL="0" marR="0" lvl="0" indent="0" algn="ctr" defTabSz="457200" rtl="0" eaLnBrk="1" fontAlgn="base" latinLnBrk="0" hangingPunct="1">
              <a:lnSpc>
                <a:spcPct val="100000"/>
              </a:lnSpc>
              <a:spcBef>
                <a:spcPct val="0"/>
              </a:spcBef>
              <a:spcAft>
                <a:spcPct val="0"/>
              </a:spcAft>
              <a:buClrTx/>
              <a:buSzTx/>
              <a:buFontTx/>
              <a:buNone/>
              <a:tabLst/>
              <a:defRPr/>
            </a:pPr>
            <a:r>
              <a:rPr kumimoji="0" lang="fr-FR" altLang="fr-FR" sz="1800" b="0" i="0" u="none" strike="noStrike" kern="1200" cap="none" spc="0" normalizeH="0" baseline="0" noProof="0">
                <a:ln>
                  <a:noFill/>
                </a:ln>
                <a:solidFill>
                  <a:srgbClr val="FF0000"/>
                </a:solidFill>
                <a:effectLst/>
                <a:uLnTx/>
                <a:uFillTx/>
                <a:latin typeface="Arial" panose="020B0604020202020204" pitchFamily="34" charset="0"/>
                <a:ea typeface="+mn-ea"/>
                <a:cs typeface="Arial" panose="020B0604020202020204" pitchFamily="34" charset="0"/>
              </a:rPr>
              <a:t>       </a:t>
            </a:r>
            <a:r>
              <a:rPr kumimoji="0" lang="fr-FR" altLang="fr-FR" sz="1800" b="0" i="0" u="sng" strike="noStrike" kern="1200" cap="none" spc="0" normalizeH="0" baseline="0" noProof="0">
                <a:ln>
                  <a:noFill/>
                </a:ln>
                <a:solidFill>
                  <a:srgbClr val="FF0000"/>
                </a:solidFill>
                <a:effectLst/>
                <a:uLnTx/>
                <a:uFillTx/>
                <a:latin typeface="Arial" panose="020B0604020202020204" pitchFamily="34" charset="0"/>
                <a:ea typeface="+mn-ea"/>
                <a:cs typeface="Arial" panose="020B0604020202020204" pitchFamily="34" charset="0"/>
              </a:rPr>
              <a:t>Vue en plan du réseau d’éclairage public</a:t>
            </a:r>
            <a:endParaRPr kumimoji="0" lang="fr-FR" altLang="fr-FR" sz="1800" b="0" i="0" u="none" strike="noStrike" kern="1200" cap="none" spc="0" normalizeH="0" baseline="0" noProof="0">
              <a:ln>
                <a:noFill/>
              </a:ln>
              <a:solidFill>
                <a:srgbClr val="FF0000"/>
              </a:solidFill>
              <a:effectLst/>
              <a:uLnTx/>
              <a:uFillTx/>
              <a:latin typeface="Arial" panose="020B0604020202020204" pitchFamily="34" charset="0"/>
              <a:ea typeface="+mn-ea"/>
              <a:cs typeface="Arial" panose="020B0604020202020204" pitchFamily="34" charset="0"/>
            </a:endParaRPr>
          </a:p>
        </p:txBody>
      </p:sp>
      <p:sp>
        <p:nvSpPr>
          <p:cNvPr id="60427" name="Sous-titre 6">
            <a:extLst>
              <a:ext uri="{FF2B5EF4-FFF2-40B4-BE49-F238E27FC236}">
                <a16:creationId xmlns:a16="http://schemas.microsoft.com/office/drawing/2014/main" id="{DC7EFA13-1C63-49A2-A46B-A26ECD04B9B3}"/>
              </a:ext>
            </a:extLst>
          </p:cNvPr>
          <p:cNvSpPr txBox="1">
            <a:spLocks/>
          </p:cNvSpPr>
          <p:nvPr/>
        </p:nvSpPr>
        <p:spPr bwMode="auto">
          <a:xfrm>
            <a:off x="277813" y="1771650"/>
            <a:ext cx="3559175" cy="28829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ts val="1000"/>
              </a:spcBef>
              <a:buClr>
                <a:schemeClr val="accent1"/>
              </a:buClr>
              <a:buFont typeface="Wingdings 3" panose="05040102010807070707" pitchFamily="18" charset="2"/>
              <a:buChar char=""/>
              <a:defRPr sz="3200">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marL="0" marR="0" lvl="0" indent="0" algn="l" defTabSz="457200" rtl="0" eaLnBrk="1" fontAlgn="base" latinLnBrk="0" hangingPunct="1">
              <a:lnSpc>
                <a:spcPct val="100000"/>
              </a:lnSpc>
              <a:spcBef>
                <a:spcPct val="0"/>
              </a:spcBef>
              <a:spcAft>
                <a:spcPct val="0"/>
              </a:spcAft>
              <a:buClrTx/>
              <a:buSzTx/>
              <a:buFont typeface="Wingdings" panose="05000000000000000000" pitchFamily="2" charset="2"/>
              <a:buChar char="Ø"/>
              <a:tabLst/>
              <a:defRPr/>
            </a:pPr>
            <a:r>
              <a:rPr kumimoji="0" lang="fr-FR" altLang="fr-FR" sz="1600" b="0"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rPr>
              <a:t> L’éclairage public de la voie Sud 2 est alimenté à partir du poste de livraison projeté dans l’extension de la ZI Had soualem.</a:t>
            </a:r>
          </a:p>
          <a:p>
            <a:pPr marL="0" marR="0" lvl="0" indent="0" algn="l" defTabSz="457200" rtl="0" eaLnBrk="1" fontAlgn="base" latinLnBrk="0" hangingPunct="1">
              <a:lnSpc>
                <a:spcPct val="100000"/>
              </a:lnSpc>
              <a:spcBef>
                <a:spcPct val="0"/>
              </a:spcBef>
              <a:spcAft>
                <a:spcPct val="0"/>
              </a:spcAft>
              <a:buClrTx/>
              <a:buSzTx/>
              <a:buFont typeface="Wingdings" panose="05000000000000000000" pitchFamily="2" charset="2"/>
              <a:buChar char="Ø"/>
              <a:tabLst/>
              <a:defRPr/>
            </a:pPr>
            <a:endParaRPr kumimoji="0" lang="fr-FR" altLang="fr-FR" sz="1600" b="0"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endParaRPr>
          </a:p>
          <a:p>
            <a:pPr marL="0" marR="0" lvl="0" indent="0" algn="l" defTabSz="457200" rtl="0" eaLnBrk="1" fontAlgn="base" latinLnBrk="0" hangingPunct="1">
              <a:lnSpc>
                <a:spcPct val="100000"/>
              </a:lnSpc>
              <a:spcBef>
                <a:spcPct val="0"/>
              </a:spcBef>
              <a:spcAft>
                <a:spcPct val="0"/>
              </a:spcAft>
              <a:buClrTx/>
              <a:buSzTx/>
              <a:buFont typeface="Wingdings" panose="05000000000000000000" pitchFamily="2" charset="2"/>
              <a:buChar char="Ø"/>
              <a:tabLst/>
              <a:defRPr/>
            </a:pPr>
            <a:r>
              <a:rPr kumimoji="0" lang="fr-FR" altLang="fr-FR" sz="1600" b="0"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rPr>
              <a:t> Ouvrages à réaliser :</a:t>
            </a:r>
          </a:p>
          <a:p>
            <a:pPr marL="0" marR="0" lvl="0" indent="0" algn="l" defTabSz="457200" rtl="0" eaLnBrk="1" fontAlgn="base" latinLnBrk="0" hangingPunct="1">
              <a:lnSpc>
                <a:spcPct val="100000"/>
              </a:lnSpc>
              <a:spcBef>
                <a:spcPct val="0"/>
              </a:spcBef>
              <a:spcAft>
                <a:spcPct val="0"/>
              </a:spcAft>
              <a:buClrTx/>
              <a:buSzTx/>
              <a:buFontTx/>
              <a:buChar char="-"/>
              <a:tabLst/>
              <a:defRPr/>
            </a:pPr>
            <a:endParaRPr kumimoji="0" lang="fr-FR" altLang="fr-FR" sz="1600" b="0"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endParaRPr>
          </a:p>
          <a:p>
            <a:pPr marL="0" marR="0" lvl="0" indent="0" algn="l" defTabSz="457200" rtl="0" eaLnBrk="1" fontAlgn="base" latinLnBrk="0" hangingPunct="1">
              <a:lnSpc>
                <a:spcPct val="100000"/>
              </a:lnSpc>
              <a:spcBef>
                <a:spcPct val="0"/>
              </a:spcBef>
              <a:spcAft>
                <a:spcPct val="0"/>
              </a:spcAft>
              <a:buClrTx/>
              <a:buSzTx/>
              <a:buFontTx/>
              <a:buChar char="-"/>
              <a:tabLst/>
              <a:defRPr/>
            </a:pPr>
            <a:r>
              <a:rPr kumimoji="0" lang="fr-FR" altLang="fr-FR" sz="1600" b="0"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rPr>
              <a:t> Réalisation des candélabres en acier galvanisé thermo-laqué simple crosse avec luminaire 120W.</a:t>
            </a:r>
          </a:p>
          <a:p>
            <a:pPr marL="0" marR="0" lvl="0" indent="0" algn="l" defTabSz="457200" rtl="0" eaLnBrk="1" fontAlgn="base" latinLnBrk="0" hangingPunct="1">
              <a:lnSpc>
                <a:spcPct val="100000"/>
              </a:lnSpc>
              <a:spcBef>
                <a:spcPct val="0"/>
              </a:spcBef>
              <a:spcAft>
                <a:spcPct val="0"/>
              </a:spcAft>
              <a:buClrTx/>
              <a:buSzTx/>
              <a:buFontTx/>
              <a:buNone/>
              <a:tabLst/>
              <a:defRPr/>
            </a:pPr>
            <a:endParaRPr kumimoji="0" lang="fr-FR" altLang="fr-FR" sz="1800" b="0"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endParaRPr>
          </a:p>
        </p:txBody>
      </p:sp>
      <p:sp>
        <p:nvSpPr>
          <p:cNvPr id="14" name="Ellipse 13">
            <a:extLst>
              <a:ext uri="{FF2B5EF4-FFF2-40B4-BE49-F238E27FC236}">
                <a16:creationId xmlns:a16="http://schemas.microsoft.com/office/drawing/2014/main" id="{86BFDC3F-DC9C-4762-8B5D-DEE007FE09E1}"/>
              </a:ext>
            </a:extLst>
          </p:cNvPr>
          <p:cNvSpPr/>
          <p:nvPr/>
        </p:nvSpPr>
        <p:spPr>
          <a:xfrm rot="16200000">
            <a:off x="9892507" y="2299494"/>
            <a:ext cx="442912" cy="12192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solidFill>
                  <a:srgbClr val="00B0F0"/>
                </a:solidFill>
              </a:ln>
              <a:solidFill>
                <a:prstClr val="white"/>
              </a:solidFill>
              <a:effectLst/>
              <a:uLnTx/>
              <a:uFillTx/>
              <a:latin typeface="Century Gothic"/>
              <a:ea typeface="+mn-ea"/>
              <a:cs typeface="+mn-cs"/>
            </a:endParaRPr>
          </a:p>
        </p:txBody>
      </p:sp>
      <p:cxnSp>
        <p:nvCxnSpPr>
          <p:cNvPr id="15" name="Connecteur droit avec flèche 14">
            <a:extLst>
              <a:ext uri="{FF2B5EF4-FFF2-40B4-BE49-F238E27FC236}">
                <a16:creationId xmlns:a16="http://schemas.microsoft.com/office/drawing/2014/main" id="{CFDAD3FC-F469-4E74-9DA6-30A465BEA1D3}"/>
              </a:ext>
            </a:extLst>
          </p:cNvPr>
          <p:cNvCxnSpPr>
            <a:stCxn id="14" idx="2"/>
          </p:cNvCxnSpPr>
          <p:nvPr/>
        </p:nvCxnSpPr>
        <p:spPr>
          <a:xfrm rot="5400000">
            <a:off x="9123362" y="3262313"/>
            <a:ext cx="1122363" cy="858838"/>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60430" name="Rectangle 22">
            <a:extLst>
              <a:ext uri="{FF2B5EF4-FFF2-40B4-BE49-F238E27FC236}">
                <a16:creationId xmlns:a16="http://schemas.microsoft.com/office/drawing/2014/main" id="{77190CCC-516E-43E4-96B0-34FA5231213C}"/>
              </a:ext>
            </a:extLst>
          </p:cNvPr>
          <p:cNvSpPr>
            <a:spLocks noChangeArrowheads="1"/>
          </p:cNvSpPr>
          <p:nvPr/>
        </p:nvSpPr>
        <p:spPr bwMode="auto">
          <a:xfrm>
            <a:off x="6092825" y="6407150"/>
            <a:ext cx="2655888" cy="33972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ts val="1000"/>
              </a:spcBef>
              <a:buClr>
                <a:schemeClr val="accent1"/>
              </a:buClr>
              <a:buFont typeface="Wingdings 3" panose="05040102010807070707" pitchFamily="18" charset="2"/>
              <a:buChar char=""/>
              <a:defRPr sz="3200">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marL="0" marR="0" lvl="0" indent="0" algn="l" defTabSz="457200" rtl="0" eaLnBrk="1" fontAlgn="base" latinLnBrk="0" hangingPunct="1">
              <a:lnSpc>
                <a:spcPct val="100000"/>
              </a:lnSpc>
              <a:spcBef>
                <a:spcPct val="0"/>
              </a:spcBef>
              <a:spcAft>
                <a:spcPct val="0"/>
              </a:spcAft>
              <a:buClrTx/>
              <a:buSzTx/>
              <a:buFontTx/>
              <a:buNone/>
              <a:tabLst/>
              <a:defRPr/>
            </a:pPr>
            <a:r>
              <a:rPr kumimoji="0" lang="fr-FR" altLang="fr-FR" sz="1600" b="0" i="0" u="none" strike="noStrike" kern="1200" cap="none" spc="0" normalizeH="0" baseline="0" noProof="0">
                <a:ln>
                  <a:noFill/>
                </a:ln>
                <a:solidFill>
                  <a:srgbClr val="FF0000"/>
                </a:solidFill>
                <a:effectLst/>
                <a:uLnTx/>
                <a:uFillTx/>
                <a:latin typeface="Arial" panose="020B0604020202020204" pitchFamily="34" charset="0"/>
                <a:ea typeface="+mn-ea"/>
                <a:cs typeface="Arial" panose="020B0604020202020204" pitchFamily="34" charset="0"/>
              </a:rPr>
              <a:t>Candélabres simple crosse</a:t>
            </a:r>
          </a:p>
        </p:txBody>
      </p:sp>
      <p:cxnSp>
        <p:nvCxnSpPr>
          <p:cNvPr id="24" name="Connecteur droit avec flèche 23">
            <a:extLst>
              <a:ext uri="{FF2B5EF4-FFF2-40B4-BE49-F238E27FC236}">
                <a16:creationId xmlns:a16="http://schemas.microsoft.com/office/drawing/2014/main" id="{7E548096-1AC1-4107-BFB8-24BB04270B25}"/>
              </a:ext>
            </a:extLst>
          </p:cNvPr>
          <p:cNvCxnSpPr/>
          <p:nvPr/>
        </p:nvCxnSpPr>
        <p:spPr>
          <a:xfrm rot="16200000" flipV="1">
            <a:off x="5208588" y="5181600"/>
            <a:ext cx="1330325" cy="1108075"/>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23" name="Connecteur droit avec flèche 22">
            <a:extLst>
              <a:ext uri="{FF2B5EF4-FFF2-40B4-BE49-F238E27FC236}">
                <a16:creationId xmlns:a16="http://schemas.microsoft.com/office/drawing/2014/main" id="{8E19E697-0295-4F33-BBEB-C92612949F35}"/>
              </a:ext>
            </a:extLst>
          </p:cNvPr>
          <p:cNvCxnSpPr/>
          <p:nvPr/>
        </p:nvCxnSpPr>
        <p:spPr>
          <a:xfrm rot="5400000" flipH="1" flipV="1">
            <a:off x="6567488" y="5556250"/>
            <a:ext cx="1260475" cy="428625"/>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Sous-titre 6">
            <a:extLst>
              <a:ext uri="{FF2B5EF4-FFF2-40B4-BE49-F238E27FC236}">
                <a16:creationId xmlns:a16="http://schemas.microsoft.com/office/drawing/2014/main" id="{5AE16D78-BE86-493B-A824-D2BC1F1E879C}"/>
              </a:ext>
            </a:extLst>
          </p:cNvPr>
          <p:cNvSpPr txBox="1">
            <a:spLocks/>
          </p:cNvSpPr>
          <p:nvPr/>
        </p:nvSpPr>
        <p:spPr bwMode="auto">
          <a:xfrm>
            <a:off x="1790700" y="482600"/>
            <a:ext cx="8915400" cy="404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ts val="1000"/>
              </a:spcBef>
              <a:buClr>
                <a:schemeClr val="accent1"/>
              </a:buClr>
              <a:buFont typeface="Wingdings 3" panose="05040102010807070707" pitchFamily="18" charset="2"/>
              <a:buChar char=""/>
              <a:defRPr sz="3200">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marL="0" marR="0" lvl="0" indent="0" algn="l" defTabSz="457200" rtl="0" eaLnBrk="1" fontAlgn="base" latinLnBrk="0" hangingPunct="1">
              <a:lnSpc>
                <a:spcPct val="100000"/>
              </a:lnSpc>
              <a:spcBef>
                <a:spcPts val="1000"/>
              </a:spcBef>
              <a:spcAft>
                <a:spcPct val="0"/>
              </a:spcAft>
              <a:buClr>
                <a:srgbClr val="A53010"/>
              </a:buClr>
              <a:buSzTx/>
              <a:buFont typeface="Wingdings 3" panose="05040102010807070707" pitchFamily="18" charset="2"/>
              <a:buNone/>
              <a:tabLst/>
              <a:defRPr/>
            </a:pPr>
            <a:r>
              <a:rPr kumimoji="0" lang="fr-FR" altLang="fr-FR" sz="2000" b="1" i="0" u="none" strike="noStrike" kern="1200" cap="none" spc="0" normalizeH="0" baseline="0" noProof="0">
                <a:ln>
                  <a:noFill/>
                </a:ln>
                <a:solidFill>
                  <a:srgbClr val="C00000"/>
                </a:solidFill>
                <a:effectLst/>
                <a:uLnTx/>
                <a:uFillTx/>
                <a:latin typeface="Century Gothic" panose="020B0502020202020204" pitchFamily="34" charset="0"/>
                <a:ea typeface="+mn-ea"/>
                <a:cs typeface="Arial" panose="020B0604020202020204" pitchFamily="34" charset="0"/>
              </a:rPr>
              <a:t>EXTENSION DE LA ZI HAD SOUALEM - VOIES D’ACCÈS ET PÉRIPHÉRIQUES</a:t>
            </a:r>
          </a:p>
        </p:txBody>
      </p:sp>
      <p:sp>
        <p:nvSpPr>
          <p:cNvPr id="6" name="Titre 1">
            <a:extLst>
              <a:ext uri="{FF2B5EF4-FFF2-40B4-BE49-F238E27FC236}">
                <a16:creationId xmlns:a16="http://schemas.microsoft.com/office/drawing/2014/main" id="{8F576E61-1FFF-47C6-A53F-204BDBE64C50}"/>
              </a:ext>
            </a:extLst>
          </p:cNvPr>
          <p:cNvSpPr txBox="1">
            <a:spLocks/>
          </p:cNvSpPr>
          <p:nvPr/>
        </p:nvSpPr>
        <p:spPr>
          <a:xfrm>
            <a:off x="1158875" y="271463"/>
            <a:ext cx="10355263" cy="415925"/>
          </a:xfrm>
          <a:prstGeom prst="rect">
            <a:avLst/>
          </a:prstGeom>
        </p:spPr>
        <p:txBody>
          <a:bodyPr>
            <a:normAutofit fontScale="97500"/>
          </a:bodyPr>
          <a:lst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marL="0" marR="0" lvl="0" indent="0" algn="ctr" defTabSz="457200" rtl="0" eaLnBrk="1" fontAlgn="auto" latinLnBrk="0" hangingPunct="1">
              <a:lnSpc>
                <a:spcPct val="100000"/>
              </a:lnSpc>
              <a:spcBef>
                <a:spcPct val="0"/>
              </a:spcBef>
              <a:spcAft>
                <a:spcPts val="0"/>
              </a:spcAft>
              <a:buClrTx/>
              <a:buSzTx/>
              <a:buFontTx/>
              <a:buNone/>
              <a:tabLst/>
              <a:defRPr/>
            </a:pPr>
            <a:r>
              <a:rPr kumimoji="0" lang="fr-FR" sz="800" b="1" i="0" u="none" strike="noStrike" kern="1200" cap="none" spc="0" normalizeH="0" baseline="0" noProof="0" dirty="0">
                <a:ln>
                  <a:noFill/>
                </a:ln>
                <a:solidFill>
                  <a:prstClr val="black">
                    <a:lumMod val="85000"/>
                    <a:lumOff val="15000"/>
                  </a:prstClr>
                </a:solidFill>
                <a:effectLst/>
                <a:uLnTx/>
                <a:uFillTx/>
                <a:latin typeface="Century Gothic"/>
                <a:ea typeface="+mj-ea"/>
                <a:cs typeface="+mj-cs"/>
              </a:rPr>
              <a:t>LA MAITRISE D’ŒUVRE DE LA REVITALISATION DES ZONES INDUSTRIELLES DE BOUZNIKA ET HAD SOUALEM ET LEURS EXTENSIONS ET LE DEVELOPPEMENT D’UNE NOUVELLE ZONE INDUSTRIELLE A SAHEL LAKHYAYTA</a:t>
            </a:r>
          </a:p>
        </p:txBody>
      </p:sp>
      <p:pic>
        <p:nvPicPr>
          <p:cNvPr id="61444" name="Image 6">
            <a:extLst>
              <a:ext uri="{FF2B5EF4-FFF2-40B4-BE49-F238E27FC236}">
                <a16:creationId xmlns:a16="http://schemas.microsoft.com/office/drawing/2014/main" id="{69187FC7-DA1D-4111-8FBB-133C49C63A48}"/>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63600" y="234950"/>
            <a:ext cx="411163" cy="452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1445" name="Espace réservé du numéro de diapositive 1">
            <a:extLst>
              <a:ext uri="{FF2B5EF4-FFF2-40B4-BE49-F238E27FC236}">
                <a16:creationId xmlns:a16="http://schemas.microsoft.com/office/drawing/2014/main" id="{9F7911C3-9CC6-452D-82CB-287773C6DC23}"/>
              </a:ext>
            </a:extLst>
          </p:cNvPr>
          <p:cNvSpPr>
            <a:spLocks noGrp="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ts val="1000"/>
              </a:spcBef>
              <a:buClr>
                <a:schemeClr val="accent1"/>
              </a:buClr>
              <a:buFont typeface="Wingdings 3" panose="05040102010807070707" pitchFamily="18" charset="2"/>
              <a:buChar char=""/>
              <a:defRPr sz="3200">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marL="0" marR="0" lvl="0" indent="0" algn="r" defTabSz="457200" rtl="0" eaLnBrk="1" fontAlgn="base" latinLnBrk="0" hangingPunct="1">
              <a:lnSpc>
                <a:spcPct val="100000"/>
              </a:lnSpc>
              <a:spcBef>
                <a:spcPct val="0"/>
              </a:spcBef>
              <a:spcAft>
                <a:spcPct val="0"/>
              </a:spcAft>
              <a:buClrTx/>
              <a:buSzTx/>
              <a:buFontTx/>
              <a:buNone/>
              <a:tabLst/>
              <a:defRPr/>
            </a:pPr>
            <a:fld id="{5B0C7620-524F-4EA4-A044-EDA58162379F}" type="slidenum">
              <a:rPr kumimoji="0" lang="en-US" altLang="fr-FR" sz="2000" b="0" i="0" u="none" strike="noStrike" kern="1200" cap="none" spc="0" normalizeH="0" baseline="0" noProof="0" smtClean="0">
                <a:ln>
                  <a:noFill/>
                </a:ln>
                <a:solidFill>
                  <a:srgbClr val="FEFFFF"/>
                </a:solidFill>
                <a:effectLst/>
                <a:uLnTx/>
                <a:uFillTx/>
                <a:latin typeface="Century Gothic" panose="020B0502020202020204" pitchFamily="34" charset="0"/>
                <a:ea typeface="+mn-ea"/>
                <a:cs typeface="Arial" panose="020B0604020202020204" pitchFamily="34" charset="0"/>
              </a:rPr>
              <a:pPr marL="0" marR="0" lvl="0" indent="0" algn="r" defTabSz="457200" rtl="0" eaLnBrk="1" fontAlgn="base" latinLnBrk="0" hangingPunct="1">
                <a:lnSpc>
                  <a:spcPct val="100000"/>
                </a:lnSpc>
                <a:spcBef>
                  <a:spcPct val="0"/>
                </a:spcBef>
                <a:spcAft>
                  <a:spcPct val="0"/>
                </a:spcAft>
                <a:buClrTx/>
                <a:buSzTx/>
                <a:buFontTx/>
                <a:buNone/>
                <a:tabLst/>
                <a:defRPr/>
              </a:pPr>
              <a:t>41</a:t>
            </a:fld>
            <a:endParaRPr kumimoji="0" lang="en-US" altLang="fr-FR" sz="2000" b="0" i="0" u="none" strike="noStrike" kern="1200" cap="none" spc="0" normalizeH="0" baseline="0" noProof="0">
              <a:ln>
                <a:noFill/>
              </a:ln>
              <a:solidFill>
                <a:srgbClr val="FEFFFF"/>
              </a:solidFill>
              <a:effectLst/>
              <a:uLnTx/>
              <a:uFillTx/>
              <a:latin typeface="Century Gothic" panose="020B0502020202020204" pitchFamily="34" charset="0"/>
              <a:ea typeface="+mn-ea"/>
              <a:cs typeface="Arial" panose="020B0604020202020204" pitchFamily="34" charset="0"/>
            </a:endParaRPr>
          </a:p>
        </p:txBody>
      </p:sp>
      <p:sp>
        <p:nvSpPr>
          <p:cNvPr id="61446" name="Rectangle 8">
            <a:extLst>
              <a:ext uri="{FF2B5EF4-FFF2-40B4-BE49-F238E27FC236}">
                <a16:creationId xmlns:a16="http://schemas.microsoft.com/office/drawing/2014/main" id="{FD788DE1-D273-4B45-B657-9CBC9BF52342}"/>
              </a:ext>
            </a:extLst>
          </p:cNvPr>
          <p:cNvSpPr>
            <a:spLocks noChangeArrowheads="1"/>
          </p:cNvSpPr>
          <p:nvPr/>
        </p:nvSpPr>
        <p:spPr bwMode="auto">
          <a:xfrm>
            <a:off x="485775" y="2979738"/>
            <a:ext cx="11374438" cy="369887"/>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ts val="1000"/>
              </a:spcBef>
              <a:buClr>
                <a:schemeClr val="accent1"/>
              </a:buClr>
              <a:buFont typeface="Wingdings 3" panose="05040102010807070707" pitchFamily="18" charset="2"/>
              <a:buChar char=""/>
              <a:defRPr sz="3200">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marL="0" marR="0" lvl="0" indent="0" algn="l" defTabSz="457200" rtl="0" eaLnBrk="1" fontAlgn="base" latinLnBrk="0" hangingPunct="1">
              <a:lnSpc>
                <a:spcPct val="100000"/>
              </a:lnSpc>
              <a:spcBef>
                <a:spcPct val="0"/>
              </a:spcBef>
              <a:spcAft>
                <a:spcPct val="0"/>
              </a:spcAft>
              <a:buClrTx/>
              <a:buSzTx/>
              <a:buFontTx/>
              <a:buNone/>
              <a:tabLst/>
              <a:defRPr/>
            </a:pPr>
            <a:r>
              <a:rPr kumimoji="0" lang="fr-FR" altLang="fr-FR" sz="1800" b="0" i="0" u="none" strike="noStrike" kern="1200" cap="none" spc="0" normalizeH="0" baseline="0" noProof="0">
                <a:ln>
                  <a:noFill/>
                </a:ln>
                <a:solidFill>
                  <a:srgbClr val="FF0000"/>
                </a:solidFill>
                <a:effectLst/>
                <a:uLnTx/>
                <a:uFillTx/>
                <a:latin typeface="Arial" panose="020B0604020202020204" pitchFamily="34" charset="0"/>
                <a:ea typeface="+mn-ea"/>
                <a:cs typeface="Arial" panose="020B0604020202020204" pitchFamily="34" charset="0"/>
              </a:rPr>
              <a:t>                                                                          </a:t>
            </a:r>
            <a:r>
              <a:rPr kumimoji="0" lang="fr-FR" altLang="fr-FR" sz="1800" b="0" i="0" u="sng" strike="noStrike" kern="1200" cap="none" spc="0" normalizeH="0" baseline="0" noProof="0">
                <a:ln>
                  <a:noFill/>
                </a:ln>
                <a:solidFill>
                  <a:srgbClr val="FF0000"/>
                </a:solidFill>
                <a:effectLst/>
                <a:uLnTx/>
                <a:uFillTx/>
                <a:latin typeface="Arial" panose="020B0604020202020204" pitchFamily="34" charset="0"/>
                <a:ea typeface="+mn-ea"/>
                <a:cs typeface="Arial" panose="020B0604020202020204" pitchFamily="34" charset="0"/>
              </a:rPr>
              <a:t>Vue en plan</a:t>
            </a:r>
            <a:endParaRPr kumimoji="0" lang="fr-FR" altLang="fr-FR" sz="1800" b="0" i="0" u="none" strike="noStrike" kern="1200" cap="none" spc="0" normalizeH="0" baseline="0" noProof="0">
              <a:ln>
                <a:noFill/>
              </a:ln>
              <a:solidFill>
                <a:srgbClr val="FF0000"/>
              </a:solidFill>
              <a:effectLst/>
              <a:uLnTx/>
              <a:uFillTx/>
              <a:latin typeface="Arial" panose="020B0604020202020204" pitchFamily="34" charset="0"/>
              <a:ea typeface="+mn-ea"/>
              <a:cs typeface="Arial" panose="020B0604020202020204" pitchFamily="34" charset="0"/>
            </a:endParaRPr>
          </a:p>
        </p:txBody>
      </p:sp>
      <p:sp>
        <p:nvSpPr>
          <p:cNvPr id="13" name="Espace réservé du contenu 10">
            <a:extLst>
              <a:ext uri="{FF2B5EF4-FFF2-40B4-BE49-F238E27FC236}">
                <a16:creationId xmlns:a16="http://schemas.microsoft.com/office/drawing/2014/main" id="{749A1A5B-D428-4489-B38E-44C3A45D4D5C}"/>
              </a:ext>
            </a:extLst>
          </p:cNvPr>
          <p:cNvSpPr txBox="1">
            <a:spLocks/>
          </p:cNvSpPr>
          <p:nvPr/>
        </p:nvSpPr>
        <p:spPr bwMode="auto">
          <a:xfrm>
            <a:off x="442913" y="1398588"/>
            <a:ext cx="11430000" cy="1427162"/>
          </a:xfrm>
          <a:prstGeom prst="rect">
            <a:avLst/>
          </a:prstGeom>
          <a:solidFill>
            <a:schemeClr val="bg1"/>
          </a:solidFill>
          <a:ln w="9525">
            <a:noFill/>
            <a:miter lim="800000"/>
            <a:headEnd/>
            <a:tailEnd/>
          </a:ln>
        </p:spPr>
        <p:txBody>
          <a:bodyPr/>
          <a:lstStyle/>
          <a:p>
            <a:pPr marL="342900" marR="0" lvl="0" indent="-342900" algn="l" defTabSz="457200" rtl="0" eaLnBrk="1" fontAlgn="base" latinLnBrk="0" hangingPunct="1">
              <a:lnSpc>
                <a:spcPct val="100000"/>
              </a:lnSpc>
              <a:spcBef>
                <a:spcPts val="1000"/>
              </a:spcBef>
              <a:spcAft>
                <a:spcPct val="0"/>
              </a:spcAft>
              <a:buClr>
                <a:srgbClr val="A53010"/>
              </a:buClr>
              <a:buSzTx/>
              <a:buFont typeface="Wingdings" pitchFamily="2" charset="2"/>
              <a:buChar char="§"/>
              <a:tabLst/>
              <a:defRPr/>
            </a:pPr>
            <a:r>
              <a:rPr kumimoji="0" lang="fr-FR" sz="1400" b="0" i="0" u="none" strike="noStrike" kern="1200" cap="none" spc="0" normalizeH="0" baseline="0" noProof="0" dirty="0">
                <a:ln>
                  <a:noFill/>
                </a:ln>
                <a:solidFill>
                  <a:srgbClr val="404040"/>
                </a:solidFill>
                <a:effectLst/>
                <a:uLnTx/>
                <a:uFillTx/>
                <a:latin typeface="Century Gothic"/>
                <a:ea typeface="+mn-ea"/>
                <a:cs typeface="Arial" panose="020B0604020202020204" pitchFamily="34" charset="0"/>
              </a:rPr>
              <a:t>Réalisation de 3 Giratoires :</a:t>
            </a:r>
            <a:endParaRPr kumimoji="0" lang="fr-FR" sz="1400" b="0" i="0" u="none" strike="noStrike" kern="1200" cap="none" spc="0" normalizeH="0" baseline="30000" noProof="0" dirty="0">
              <a:ln>
                <a:noFill/>
              </a:ln>
              <a:solidFill>
                <a:srgbClr val="404040"/>
              </a:solidFill>
              <a:effectLst/>
              <a:uLnTx/>
              <a:uFillTx/>
              <a:latin typeface="Century Gothic"/>
              <a:ea typeface="+mn-ea"/>
              <a:cs typeface="Arial" panose="020B0604020202020204" pitchFamily="34" charset="0"/>
            </a:endParaRPr>
          </a:p>
          <a:p>
            <a:pPr marL="342900" marR="0" lvl="0" indent="-342900" algn="l" defTabSz="457200" rtl="0" eaLnBrk="1" fontAlgn="base" latinLnBrk="0" hangingPunct="1">
              <a:lnSpc>
                <a:spcPct val="100000"/>
              </a:lnSpc>
              <a:spcBef>
                <a:spcPts val="1000"/>
              </a:spcBef>
              <a:spcAft>
                <a:spcPct val="0"/>
              </a:spcAft>
              <a:buClr>
                <a:srgbClr val="A53010"/>
              </a:buClr>
              <a:buSzTx/>
              <a:buFontTx/>
              <a:buNone/>
              <a:tabLst/>
              <a:defRPr/>
            </a:pPr>
            <a:r>
              <a:rPr kumimoji="0" lang="fr-FR" sz="1400" b="0" i="0" u="none" strike="noStrike" kern="1200" cap="none" spc="0" normalizeH="0" baseline="0" noProof="0" dirty="0">
                <a:ln>
                  <a:noFill/>
                </a:ln>
                <a:solidFill>
                  <a:srgbClr val="404040"/>
                </a:solidFill>
                <a:effectLst/>
                <a:uLnTx/>
                <a:uFillTx/>
                <a:latin typeface="Century Gothic"/>
                <a:ea typeface="+mn-ea"/>
                <a:cs typeface="Arial" panose="020B0604020202020204" pitchFamily="34" charset="0"/>
              </a:rPr>
              <a:t>- </a:t>
            </a:r>
            <a:r>
              <a:rPr kumimoji="0" lang="fr-FR" sz="1400" b="0" i="0" u="none" strike="noStrike" kern="1200" cap="none" spc="0" normalizeH="0" baseline="0" noProof="0" dirty="0">
                <a:ln>
                  <a:noFill/>
                </a:ln>
                <a:solidFill>
                  <a:srgbClr val="404040"/>
                </a:solidFill>
                <a:effectLst/>
                <a:uLnTx/>
                <a:uFillTx/>
                <a:latin typeface="Arial" charset="0"/>
                <a:ea typeface="+mn-ea"/>
                <a:cs typeface="Arial" charset="0"/>
              </a:rPr>
              <a:t>Giratoire n° 1 dans l’intersection de la voies d’accès n°1 et la voie existante Al Omrane.</a:t>
            </a:r>
          </a:p>
          <a:p>
            <a:pPr marL="342900" marR="0" lvl="0" indent="-342900" algn="l" defTabSz="457200" rtl="0" eaLnBrk="1" fontAlgn="base" latinLnBrk="0" hangingPunct="1">
              <a:lnSpc>
                <a:spcPct val="100000"/>
              </a:lnSpc>
              <a:spcBef>
                <a:spcPts val="1000"/>
              </a:spcBef>
              <a:spcAft>
                <a:spcPct val="0"/>
              </a:spcAft>
              <a:buClr>
                <a:srgbClr val="A53010"/>
              </a:buClr>
              <a:buSzTx/>
              <a:buFontTx/>
              <a:buNone/>
              <a:tabLst/>
              <a:defRPr/>
            </a:pPr>
            <a:r>
              <a:rPr kumimoji="0" lang="fr-FR" sz="1400" b="0" i="0" u="none" strike="noStrike" kern="1200" cap="none" spc="0" normalizeH="0" baseline="0" noProof="0" dirty="0">
                <a:ln>
                  <a:noFill/>
                </a:ln>
                <a:solidFill>
                  <a:srgbClr val="404040"/>
                </a:solidFill>
                <a:effectLst/>
                <a:uLnTx/>
                <a:uFillTx/>
                <a:latin typeface="Arial" charset="0"/>
                <a:ea typeface="+mn-ea"/>
                <a:cs typeface="Arial" charset="0"/>
              </a:rPr>
              <a:t>- Giratoire n° 2 dans l’intersection de la voies centrale et la voie périphérique sud.</a:t>
            </a:r>
          </a:p>
          <a:p>
            <a:pPr marL="342900" marR="0" lvl="0" indent="-342900" algn="l" defTabSz="457200" rtl="0" eaLnBrk="1" fontAlgn="base" latinLnBrk="0" hangingPunct="1">
              <a:lnSpc>
                <a:spcPct val="100000"/>
              </a:lnSpc>
              <a:spcBef>
                <a:spcPts val="1000"/>
              </a:spcBef>
              <a:spcAft>
                <a:spcPct val="0"/>
              </a:spcAft>
              <a:buClr>
                <a:srgbClr val="A53010"/>
              </a:buClr>
              <a:buSzTx/>
              <a:buFontTx/>
              <a:buNone/>
              <a:tabLst/>
              <a:defRPr/>
            </a:pPr>
            <a:r>
              <a:rPr kumimoji="0" lang="fr-FR" sz="1400" b="0" i="0" u="none" strike="noStrike" kern="1200" cap="none" spc="0" normalizeH="0" baseline="0" noProof="0" dirty="0">
                <a:ln>
                  <a:noFill/>
                </a:ln>
                <a:solidFill>
                  <a:srgbClr val="404040"/>
                </a:solidFill>
                <a:effectLst/>
                <a:uLnTx/>
                <a:uFillTx/>
                <a:latin typeface="Arial" charset="0"/>
                <a:ea typeface="+mn-ea"/>
                <a:cs typeface="Arial" charset="0"/>
              </a:rPr>
              <a:t>- Giratoire n° 3 dans l’intersection de la voies d’accès n°2 et la voie périphérique sud.</a:t>
            </a:r>
          </a:p>
          <a:p>
            <a:pPr marL="342900" marR="0" lvl="0" indent="-342900" algn="l" defTabSz="457200" rtl="0" eaLnBrk="1" fontAlgn="base" latinLnBrk="0" hangingPunct="1">
              <a:lnSpc>
                <a:spcPct val="100000"/>
              </a:lnSpc>
              <a:spcBef>
                <a:spcPts val="1000"/>
              </a:spcBef>
              <a:spcAft>
                <a:spcPct val="0"/>
              </a:spcAft>
              <a:buClr>
                <a:srgbClr val="A53010"/>
              </a:buClr>
              <a:buSzTx/>
              <a:buFontTx/>
              <a:buChar char="-"/>
              <a:tabLst/>
              <a:defRPr/>
            </a:pPr>
            <a:endParaRPr kumimoji="0" lang="fr-FR" sz="1400" b="0" i="0" u="none" strike="noStrike" kern="1200" cap="none" spc="0" normalizeH="0" baseline="0" noProof="0" dirty="0">
              <a:ln>
                <a:noFill/>
              </a:ln>
              <a:solidFill>
                <a:srgbClr val="404040"/>
              </a:solidFill>
              <a:effectLst/>
              <a:uLnTx/>
              <a:uFillTx/>
              <a:latin typeface="Century Gothic"/>
              <a:ea typeface="+mn-ea"/>
              <a:cs typeface="Arial" panose="020B0604020202020204" pitchFamily="34" charset="0"/>
            </a:endParaRPr>
          </a:p>
          <a:p>
            <a:pPr marL="342900" marR="0" lvl="0" indent="-342900" algn="l" defTabSz="457200" rtl="0" eaLnBrk="1" fontAlgn="base" latinLnBrk="0" hangingPunct="1">
              <a:lnSpc>
                <a:spcPct val="100000"/>
              </a:lnSpc>
              <a:spcBef>
                <a:spcPts val="1000"/>
              </a:spcBef>
              <a:spcAft>
                <a:spcPct val="0"/>
              </a:spcAft>
              <a:buClr>
                <a:srgbClr val="A53010"/>
              </a:buClr>
              <a:buSzTx/>
              <a:buFont typeface="Wingdings" pitchFamily="2" charset="2"/>
              <a:buChar char="§"/>
              <a:tabLst/>
              <a:defRPr/>
            </a:pPr>
            <a:endParaRPr kumimoji="0" lang="fr-FR" sz="1400" b="0" i="0" u="none" strike="noStrike" kern="1200" cap="none" spc="0" normalizeH="0" baseline="0" noProof="0" dirty="0">
              <a:ln>
                <a:noFill/>
              </a:ln>
              <a:solidFill>
                <a:srgbClr val="404040"/>
              </a:solidFill>
              <a:effectLst/>
              <a:uLnTx/>
              <a:uFillTx/>
              <a:latin typeface="Century Gothic"/>
              <a:ea typeface="+mn-ea"/>
              <a:cs typeface="Arial" panose="020B0604020202020204" pitchFamily="34" charset="0"/>
            </a:endParaRPr>
          </a:p>
          <a:p>
            <a:pPr marL="342900" marR="0" lvl="0" indent="-342900" algn="l" defTabSz="457200" rtl="0" eaLnBrk="1" fontAlgn="base" latinLnBrk="0" hangingPunct="1">
              <a:lnSpc>
                <a:spcPct val="100000"/>
              </a:lnSpc>
              <a:spcBef>
                <a:spcPts val="1000"/>
              </a:spcBef>
              <a:spcAft>
                <a:spcPct val="0"/>
              </a:spcAft>
              <a:buClr>
                <a:srgbClr val="A53010"/>
              </a:buClr>
              <a:buSzTx/>
              <a:buFont typeface="Wingdings" pitchFamily="2" charset="2"/>
              <a:buChar char="§"/>
              <a:tabLst/>
              <a:defRPr/>
            </a:pPr>
            <a:endParaRPr kumimoji="0" lang="fr-FR" sz="1400" b="0" i="0" u="none" strike="noStrike" kern="1200" cap="none" spc="0" normalizeH="0" baseline="0" noProof="0" dirty="0">
              <a:ln>
                <a:noFill/>
              </a:ln>
              <a:solidFill>
                <a:srgbClr val="404040"/>
              </a:solidFill>
              <a:effectLst/>
              <a:uLnTx/>
              <a:uFillTx/>
              <a:latin typeface="Century Gothic"/>
              <a:ea typeface="+mn-ea"/>
              <a:cs typeface="Arial" panose="020B0604020202020204" pitchFamily="34" charset="0"/>
            </a:endParaRPr>
          </a:p>
          <a:p>
            <a:pPr marL="342900" marR="0" lvl="0" indent="-342900" algn="l" defTabSz="457200" rtl="0" eaLnBrk="1" fontAlgn="base" latinLnBrk="0" hangingPunct="1">
              <a:lnSpc>
                <a:spcPct val="100000"/>
              </a:lnSpc>
              <a:spcBef>
                <a:spcPts val="1000"/>
              </a:spcBef>
              <a:spcAft>
                <a:spcPct val="0"/>
              </a:spcAft>
              <a:buClr>
                <a:srgbClr val="A53010"/>
              </a:buClr>
              <a:buSzTx/>
              <a:buFont typeface="Wingdings 3" pitchFamily="18" charset="2"/>
              <a:buChar char=""/>
              <a:tabLst/>
              <a:defRPr/>
            </a:pPr>
            <a:endParaRPr kumimoji="0" lang="fr-FR" sz="1400" b="0" i="0" u="none" strike="noStrike" kern="1200" cap="none" spc="0" normalizeH="0" baseline="0" noProof="0" dirty="0">
              <a:ln>
                <a:noFill/>
              </a:ln>
              <a:solidFill>
                <a:srgbClr val="404040"/>
              </a:solidFill>
              <a:effectLst/>
              <a:uLnTx/>
              <a:uFillTx/>
              <a:latin typeface="Century Gothic"/>
              <a:ea typeface="+mn-ea"/>
              <a:cs typeface="Arial" panose="020B0604020202020204" pitchFamily="34" charset="0"/>
            </a:endParaRPr>
          </a:p>
          <a:p>
            <a:pPr marL="342900" marR="0" lvl="0" indent="-342900" algn="l" defTabSz="457200" rtl="0" eaLnBrk="1" fontAlgn="base" latinLnBrk="0" hangingPunct="1">
              <a:lnSpc>
                <a:spcPct val="100000"/>
              </a:lnSpc>
              <a:spcBef>
                <a:spcPts val="1000"/>
              </a:spcBef>
              <a:spcAft>
                <a:spcPct val="0"/>
              </a:spcAft>
              <a:buClr>
                <a:srgbClr val="A53010"/>
              </a:buClr>
              <a:buSzTx/>
              <a:buFont typeface="Wingdings 3" pitchFamily="18" charset="2"/>
              <a:buChar char=""/>
              <a:tabLst/>
              <a:defRPr/>
            </a:pPr>
            <a:endParaRPr kumimoji="0" lang="fr-FR" sz="1400" b="0" i="0" u="none" strike="noStrike" kern="1200" cap="none" spc="0" normalizeH="0" baseline="0" noProof="0" dirty="0">
              <a:ln>
                <a:noFill/>
              </a:ln>
              <a:solidFill>
                <a:srgbClr val="404040"/>
              </a:solidFill>
              <a:effectLst/>
              <a:uLnTx/>
              <a:uFillTx/>
              <a:latin typeface="Century Gothic"/>
              <a:ea typeface="+mn-ea"/>
              <a:cs typeface="Arial" panose="020B0604020202020204" pitchFamily="34" charset="0"/>
            </a:endParaRPr>
          </a:p>
          <a:p>
            <a:pPr marL="342900" marR="0" lvl="0" indent="-342900" algn="l" defTabSz="457200" rtl="0" eaLnBrk="1" fontAlgn="base" latinLnBrk="0" hangingPunct="1">
              <a:lnSpc>
                <a:spcPct val="100000"/>
              </a:lnSpc>
              <a:spcBef>
                <a:spcPts val="1000"/>
              </a:spcBef>
              <a:spcAft>
                <a:spcPct val="0"/>
              </a:spcAft>
              <a:buClr>
                <a:srgbClr val="A53010"/>
              </a:buClr>
              <a:buSzTx/>
              <a:buFont typeface="Wingdings 3" pitchFamily="18" charset="2"/>
              <a:buNone/>
              <a:tabLst/>
              <a:defRPr/>
            </a:pPr>
            <a:endParaRPr kumimoji="0" lang="fr-FR" sz="1800" b="0" i="0" u="none" strike="noStrike" kern="1200" cap="none" spc="0" normalizeH="0" baseline="0" noProof="0" dirty="0">
              <a:ln>
                <a:noFill/>
              </a:ln>
              <a:solidFill>
                <a:srgbClr val="404040"/>
              </a:solidFill>
              <a:effectLst/>
              <a:uLnTx/>
              <a:uFillTx/>
              <a:latin typeface="Century Gothic"/>
              <a:ea typeface="+mn-ea"/>
              <a:cs typeface="Arial" panose="020B0604020202020204" pitchFamily="34" charset="0"/>
            </a:endParaRPr>
          </a:p>
        </p:txBody>
      </p:sp>
      <p:pic>
        <p:nvPicPr>
          <p:cNvPr id="61448" name="Picture 2">
            <a:extLst>
              <a:ext uri="{FF2B5EF4-FFF2-40B4-BE49-F238E27FC236}">
                <a16:creationId xmlns:a16="http://schemas.microsoft.com/office/drawing/2014/main" id="{F6337A66-775E-4F36-8B31-EF33E510A1E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12763" y="3836988"/>
            <a:ext cx="3322637" cy="2854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1449" name="Picture 3">
            <a:extLst>
              <a:ext uri="{FF2B5EF4-FFF2-40B4-BE49-F238E27FC236}">
                <a16:creationId xmlns:a16="http://schemas.microsoft.com/office/drawing/2014/main" id="{2FF166A6-78A0-46C1-A7CC-FAB9D407CAB6}"/>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324350" y="3836988"/>
            <a:ext cx="3657600" cy="2854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1450" name="Picture 4">
            <a:extLst>
              <a:ext uri="{FF2B5EF4-FFF2-40B4-BE49-F238E27FC236}">
                <a16:creationId xmlns:a16="http://schemas.microsoft.com/office/drawing/2014/main" id="{2E3905AD-6422-46D3-AD1F-B0AEDD682B15}"/>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504238" y="3851275"/>
            <a:ext cx="3286125" cy="2868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1451" name="Sous-titre 6">
            <a:extLst>
              <a:ext uri="{FF2B5EF4-FFF2-40B4-BE49-F238E27FC236}">
                <a16:creationId xmlns:a16="http://schemas.microsoft.com/office/drawing/2014/main" id="{BDB05DE6-9387-40BD-BC1F-7E9C27237DBD}"/>
              </a:ext>
            </a:extLst>
          </p:cNvPr>
          <p:cNvSpPr txBox="1">
            <a:spLocks/>
          </p:cNvSpPr>
          <p:nvPr/>
        </p:nvSpPr>
        <p:spPr bwMode="auto">
          <a:xfrm>
            <a:off x="1860550" y="885825"/>
            <a:ext cx="8915400" cy="417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ts val="1000"/>
              </a:spcBef>
              <a:buClr>
                <a:schemeClr val="accent1"/>
              </a:buClr>
              <a:buFont typeface="Wingdings 3" panose="05040102010807070707" pitchFamily="18" charset="2"/>
              <a:buChar char=""/>
              <a:defRPr sz="3200">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marL="342900" marR="0" lvl="0" indent="-342900" algn="l" defTabSz="457200" rtl="0" eaLnBrk="1" fontAlgn="base" latinLnBrk="0" hangingPunct="1">
              <a:lnSpc>
                <a:spcPct val="100000"/>
              </a:lnSpc>
              <a:spcBef>
                <a:spcPts val="1000"/>
              </a:spcBef>
              <a:spcAft>
                <a:spcPct val="0"/>
              </a:spcAft>
              <a:buClr>
                <a:srgbClr val="A53010"/>
              </a:buClr>
              <a:buSzTx/>
              <a:buFontTx/>
              <a:buNone/>
              <a:tabLst/>
              <a:defRPr/>
            </a:pPr>
            <a:r>
              <a:rPr kumimoji="0" lang="fr-FR" altLang="fr-FR" sz="1800" b="1" i="0" u="none" strike="noStrike" kern="1200" cap="none" spc="0" normalizeH="0" baseline="0" noProof="0">
                <a:ln>
                  <a:noFill/>
                </a:ln>
                <a:solidFill>
                  <a:srgbClr val="00B050"/>
                </a:solidFill>
                <a:effectLst/>
                <a:uLnTx/>
                <a:uFillTx/>
                <a:latin typeface="Arial" panose="020B0604020202020204" pitchFamily="34" charset="0"/>
                <a:ea typeface="+mn-ea"/>
                <a:cs typeface="Arial" panose="020B0604020202020204" pitchFamily="34" charset="0"/>
              </a:rPr>
              <a:t>c/ GIRATOIRES N° 1,2 ET 3</a:t>
            </a:r>
          </a:p>
        </p:txBody>
      </p:sp>
      <p:sp>
        <p:nvSpPr>
          <p:cNvPr id="61452" name="Rectangle 8">
            <a:extLst>
              <a:ext uri="{FF2B5EF4-FFF2-40B4-BE49-F238E27FC236}">
                <a16:creationId xmlns:a16="http://schemas.microsoft.com/office/drawing/2014/main" id="{1BDB65A3-1E66-4160-82E2-C1E06E246AA1}"/>
              </a:ext>
            </a:extLst>
          </p:cNvPr>
          <p:cNvSpPr>
            <a:spLocks noChangeArrowheads="1"/>
          </p:cNvSpPr>
          <p:nvPr/>
        </p:nvSpPr>
        <p:spPr bwMode="auto">
          <a:xfrm>
            <a:off x="512763" y="3463925"/>
            <a:ext cx="3338512" cy="368300"/>
          </a:xfrm>
          <a:prstGeom prst="rect">
            <a:avLst/>
          </a:prstGeom>
          <a:solidFill>
            <a:schemeClr val="bg1"/>
          </a:solidFill>
          <a:ln w="9525">
            <a:solidFill>
              <a:schemeClr val="tx1"/>
            </a:solidFill>
            <a:miter lim="800000"/>
            <a:headEnd/>
            <a:tailEnd/>
          </a:ln>
        </p:spPr>
        <p:txBody>
          <a:bodyPr>
            <a:spAutoFit/>
          </a:bodyPr>
          <a:lstStyle>
            <a:lvl1pPr>
              <a:spcBef>
                <a:spcPts val="1000"/>
              </a:spcBef>
              <a:buClr>
                <a:schemeClr val="accent1"/>
              </a:buClr>
              <a:buFont typeface="Wingdings 3" panose="05040102010807070707" pitchFamily="18" charset="2"/>
              <a:buChar char=""/>
              <a:defRPr sz="3200">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marL="0" marR="0" lvl="0" indent="0" algn="ctr" defTabSz="457200" rtl="0" eaLnBrk="1" fontAlgn="base" latinLnBrk="0" hangingPunct="1">
              <a:lnSpc>
                <a:spcPct val="100000"/>
              </a:lnSpc>
              <a:spcBef>
                <a:spcPct val="0"/>
              </a:spcBef>
              <a:spcAft>
                <a:spcPct val="0"/>
              </a:spcAft>
              <a:buClrTx/>
              <a:buSzTx/>
              <a:buFontTx/>
              <a:buNone/>
              <a:tabLst/>
              <a:defRPr/>
            </a:pPr>
            <a:r>
              <a:rPr kumimoji="0" lang="fr-FR" altLang="fr-FR" sz="1800" b="0" i="0" u="none" strike="noStrike" kern="1200" cap="none" spc="0" normalizeH="0" baseline="0" noProof="0">
                <a:ln>
                  <a:noFill/>
                </a:ln>
                <a:solidFill>
                  <a:srgbClr val="FF0000"/>
                </a:solidFill>
                <a:effectLst/>
                <a:uLnTx/>
                <a:uFillTx/>
                <a:latin typeface="Arial" panose="020B0604020202020204" pitchFamily="34" charset="0"/>
                <a:ea typeface="+mn-ea"/>
                <a:cs typeface="Arial" panose="020B0604020202020204" pitchFamily="34" charset="0"/>
              </a:rPr>
              <a:t> </a:t>
            </a:r>
            <a:r>
              <a:rPr kumimoji="0" lang="fr-FR" altLang="fr-FR" sz="1800" b="0" i="0" u="none" strike="noStrike" kern="1200" cap="none" spc="0" normalizeH="0" baseline="0" noProof="0">
                <a:ln>
                  <a:noFill/>
                </a:ln>
                <a:solidFill>
                  <a:srgbClr val="404040"/>
                </a:solidFill>
                <a:effectLst/>
                <a:uLnTx/>
                <a:uFillTx/>
                <a:latin typeface="Arial" panose="020B0604020202020204" pitchFamily="34" charset="0"/>
                <a:ea typeface="+mn-ea"/>
                <a:cs typeface="Arial" panose="020B0604020202020204" pitchFamily="34" charset="0"/>
              </a:rPr>
              <a:t>Giratoire n° 1</a:t>
            </a:r>
            <a:endParaRPr kumimoji="0" lang="fr-FR" altLang="fr-FR" sz="1800" b="0" i="0" u="none" strike="noStrike" kern="1200" cap="none" spc="0" normalizeH="0" baseline="0" noProof="0">
              <a:ln>
                <a:noFill/>
              </a:ln>
              <a:solidFill>
                <a:srgbClr val="00B0F0"/>
              </a:solidFill>
              <a:effectLst/>
              <a:uLnTx/>
              <a:uFillTx/>
              <a:latin typeface="Arial" panose="020B0604020202020204" pitchFamily="34" charset="0"/>
              <a:ea typeface="+mn-ea"/>
              <a:cs typeface="Arial" panose="020B0604020202020204" pitchFamily="34" charset="0"/>
            </a:endParaRPr>
          </a:p>
        </p:txBody>
      </p:sp>
      <p:sp>
        <p:nvSpPr>
          <p:cNvPr id="61453" name="Rectangle 8">
            <a:extLst>
              <a:ext uri="{FF2B5EF4-FFF2-40B4-BE49-F238E27FC236}">
                <a16:creationId xmlns:a16="http://schemas.microsoft.com/office/drawing/2014/main" id="{C2398417-DC09-4C90-9906-4CEF5739ABDE}"/>
              </a:ext>
            </a:extLst>
          </p:cNvPr>
          <p:cNvSpPr>
            <a:spLocks noChangeArrowheads="1"/>
          </p:cNvSpPr>
          <p:nvPr/>
        </p:nvSpPr>
        <p:spPr bwMode="auto">
          <a:xfrm>
            <a:off x="4349750" y="3478213"/>
            <a:ext cx="3616325" cy="368300"/>
          </a:xfrm>
          <a:prstGeom prst="rect">
            <a:avLst/>
          </a:prstGeom>
          <a:solidFill>
            <a:schemeClr val="bg1"/>
          </a:solidFill>
          <a:ln w="9525">
            <a:solidFill>
              <a:schemeClr val="tx1"/>
            </a:solidFill>
            <a:miter lim="800000"/>
            <a:headEnd/>
            <a:tailEnd/>
          </a:ln>
        </p:spPr>
        <p:txBody>
          <a:bodyPr>
            <a:spAutoFit/>
          </a:bodyPr>
          <a:lstStyle>
            <a:lvl1pPr>
              <a:spcBef>
                <a:spcPts val="1000"/>
              </a:spcBef>
              <a:buClr>
                <a:schemeClr val="accent1"/>
              </a:buClr>
              <a:buFont typeface="Wingdings 3" panose="05040102010807070707" pitchFamily="18" charset="2"/>
              <a:buChar char=""/>
              <a:defRPr sz="3200">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marL="0" marR="0" lvl="0" indent="0" algn="ctr" defTabSz="457200" rtl="0" eaLnBrk="1" fontAlgn="base" latinLnBrk="0" hangingPunct="1">
              <a:lnSpc>
                <a:spcPct val="100000"/>
              </a:lnSpc>
              <a:spcBef>
                <a:spcPct val="0"/>
              </a:spcBef>
              <a:spcAft>
                <a:spcPct val="0"/>
              </a:spcAft>
              <a:buClrTx/>
              <a:buSzTx/>
              <a:buFontTx/>
              <a:buNone/>
              <a:tabLst/>
              <a:defRPr/>
            </a:pPr>
            <a:r>
              <a:rPr kumimoji="0" lang="fr-FR" altLang="fr-FR" sz="1800" b="0" i="0" u="none" strike="noStrike" kern="1200" cap="none" spc="0" normalizeH="0" baseline="0" noProof="0">
                <a:ln>
                  <a:noFill/>
                </a:ln>
                <a:solidFill>
                  <a:srgbClr val="FF0000"/>
                </a:solidFill>
                <a:effectLst/>
                <a:uLnTx/>
                <a:uFillTx/>
                <a:latin typeface="Arial" panose="020B0604020202020204" pitchFamily="34" charset="0"/>
                <a:ea typeface="+mn-ea"/>
                <a:cs typeface="Arial" panose="020B0604020202020204" pitchFamily="34" charset="0"/>
              </a:rPr>
              <a:t> </a:t>
            </a:r>
            <a:r>
              <a:rPr kumimoji="0" lang="fr-FR" altLang="fr-FR" sz="1800" b="0" i="0" u="none" strike="noStrike" kern="1200" cap="none" spc="0" normalizeH="0" baseline="0" noProof="0">
                <a:ln>
                  <a:noFill/>
                </a:ln>
                <a:solidFill>
                  <a:srgbClr val="404040"/>
                </a:solidFill>
                <a:effectLst/>
                <a:uLnTx/>
                <a:uFillTx/>
                <a:latin typeface="Arial" panose="020B0604020202020204" pitchFamily="34" charset="0"/>
                <a:ea typeface="+mn-ea"/>
                <a:cs typeface="Arial" panose="020B0604020202020204" pitchFamily="34" charset="0"/>
              </a:rPr>
              <a:t>Giratoire n° 2</a:t>
            </a:r>
            <a:endParaRPr kumimoji="0" lang="fr-FR" altLang="fr-FR" sz="1800" b="0" i="0" u="none" strike="noStrike" kern="1200" cap="none" spc="0" normalizeH="0" baseline="0" noProof="0">
              <a:ln>
                <a:noFill/>
              </a:ln>
              <a:solidFill>
                <a:srgbClr val="00B0F0"/>
              </a:solidFill>
              <a:effectLst/>
              <a:uLnTx/>
              <a:uFillTx/>
              <a:latin typeface="Arial" panose="020B0604020202020204" pitchFamily="34" charset="0"/>
              <a:ea typeface="+mn-ea"/>
              <a:cs typeface="Arial" panose="020B0604020202020204" pitchFamily="34" charset="0"/>
            </a:endParaRPr>
          </a:p>
        </p:txBody>
      </p:sp>
      <p:sp>
        <p:nvSpPr>
          <p:cNvPr id="61454" name="Rectangle 8">
            <a:extLst>
              <a:ext uri="{FF2B5EF4-FFF2-40B4-BE49-F238E27FC236}">
                <a16:creationId xmlns:a16="http://schemas.microsoft.com/office/drawing/2014/main" id="{A23ED373-C8C2-416E-AEEE-4023742EC686}"/>
              </a:ext>
            </a:extLst>
          </p:cNvPr>
          <p:cNvSpPr>
            <a:spLocks noChangeArrowheads="1"/>
          </p:cNvSpPr>
          <p:nvPr/>
        </p:nvSpPr>
        <p:spPr bwMode="auto">
          <a:xfrm>
            <a:off x="8464550" y="3463925"/>
            <a:ext cx="3325813" cy="368300"/>
          </a:xfrm>
          <a:prstGeom prst="rect">
            <a:avLst/>
          </a:prstGeom>
          <a:solidFill>
            <a:schemeClr val="bg1"/>
          </a:solidFill>
          <a:ln w="9525">
            <a:solidFill>
              <a:schemeClr val="tx1"/>
            </a:solidFill>
            <a:miter lim="800000"/>
            <a:headEnd/>
            <a:tailEnd/>
          </a:ln>
        </p:spPr>
        <p:txBody>
          <a:bodyPr>
            <a:spAutoFit/>
          </a:bodyPr>
          <a:lstStyle>
            <a:lvl1pPr>
              <a:spcBef>
                <a:spcPts val="1000"/>
              </a:spcBef>
              <a:buClr>
                <a:schemeClr val="accent1"/>
              </a:buClr>
              <a:buFont typeface="Wingdings 3" panose="05040102010807070707" pitchFamily="18" charset="2"/>
              <a:buChar char=""/>
              <a:defRPr sz="3200">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marL="0" marR="0" lvl="0" indent="0" algn="ctr" defTabSz="457200" rtl="0" eaLnBrk="1" fontAlgn="base" latinLnBrk="0" hangingPunct="1">
              <a:lnSpc>
                <a:spcPct val="100000"/>
              </a:lnSpc>
              <a:spcBef>
                <a:spcPct val="0"/>
              </a:spcBef>
              <a:spcAft>
                <a:spcPct val="0"/>
              </a:spcAft>
              <a:buClrTx/>
              <a:buSzTx/>
              <a:buFontTx/>
              <a:buNone/>
              <a:tabLst/>
              <a:defRPr/>
            </a:pPr>
            <a:r>
              <a:rPr kumimoji="0" lang="fr-FR" altLang="fr-FR" sz="1800" b="0" i="0" u="none" strike="noStrike" kern="1200" cap="none" spc="0" normalizeH="0" baseline="0" noProof="0">
                <a:ln>
                  <a:noFill/>
                </a:ln>
                <a:solidFill>
                  <a:srgbClr val="FF0000"/>
                </a:solidFill>
                <a:effectLst/>
                <a:uLnTx/>
                <a:uFillTx/>
                <a:latin typeface="Arial" panose="020B0604020202020204" pitchFamily="34" charset="0"/>
                <a:ea typeface="+mn-ea"/>
                <a:cs typeface="Arial" panose="020B0604020202020204" pitchFamily="34" charset="0"/>
              </a:rPr>
              <a:t> </a:t>
            </a:r>
            <a:r>
              <a:rPr kumimoji="0" lang="fr-FR" altLang="fr-FR" sz="1800" b="0" i="0" u="none" strike="noStrike" kern="1200" cap="none" spc="0" normalizeH="0" baseline="0" noProof="0">
                <a:ln>
                  <a:noFill/>
                </a:ln>
                <a:solidFill>
                  <a:srgbClr val="404040"/>
                </a:solidFill>
                <a:effectLst/>
                <a:uLnTx/>
                <a:uFillTx/>
                <a:latin typeface="Arial" panose="020B0604020202020204" pitchFamily="34" charset="0"/>
                <a:ea typeface="+mn-ea"/>
                <a:cs typeface="Arial" panose="020B0604020202020204" pitchFamily="34" charset="0"/>
              </a:rPr>
              <a:t>Giratoire n° 3</a:t>
            </a:r>
            <a:endParaRPr kumimoji="0" lang="fr-FR" altLang="fr-FR" sz="1800" b="0" i="0" u="none" strike="noStrike" kern="1200" cap="none" spc="0" normalizeH="0" baseline="0" noProof="0">
              <a:ln>
                <a:noFill/>
              </a:ln>
              <a:solidFill>
                <a:srgbClr val="00B0F0"/>
              </a:solidFill>
              <a:effectLst/>
              <a:uLnTx/>
              <a:uFillTx/>
              <a:latin typeface="Arial" panose="020B0604020202020204" pitchFamily="34" charset="0"/>
              <a:ea typeface="+mn-ea"/>
              <a:cs typeface="Arial" panose="020B0604020202020204" pitchFamily="34" charset="0"/>
            </a:endParaRP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Sous-titre 6">
            <a:extLst>
              <a:ext uri="{FF2B5EF4-FFF2-40B4-BE49-F238E27FC236}">
                <a16:creationId xmlns:a16="http://schemas.microsoft.com/office/drawing/2014/main" id="{0180D19A-9623-4554-A5A8-B61DC090C174}"/>
              </a:ext>
            </a:extLst>
          </p:cNvPr>
          <p:cNvSpPr txBox="1">
            <a:spLocks/>
          </p:cNvSpPr>
          <p:nvPr/>
        </p:nvSpPr>
        <p:spPr bwMode="auto">
          <a:xfrm>
            <a:off x="1693863" y="723900"/>
            <a:ext cx="8915400" cy="446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ts val="1000"/>
              </a:spcBef>
              <a:buClr>
                <a:schemeClr val="accent1"/>
              </a:buClr>
              <a:buFont typeface="Wingdings 3" panose="05040102010807070707" pitchFamily="18" charset="2"/>
              <a:buChar char=""/>
              <a:defRPr sz="3200">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marL="0" marR="0" lvl="0" indent="0" algn="l" defTabSz="457200" rtl="0" eaLnBrk="1" fontAlgn="base" latinLnBrk="0" hangingPunct="1">
              <a:lnSpc>
                <a:spcPct val="100000"/>
              </a:lnSpc>
              <a:spcBef>
                <a:spcPts val="1000"/>
              </a:spcBef>
              <a:spcAft>
                <a:spcPct val="0"/>
              </a:spcAft>
              <a:buClr>
                <a:srgbClr val="A53010"/>
              </a:buClr>
              <a:buSzTx/>
              <a:buFontTx/>
              <a:buNone/>
              <a:tabLst/>
              <a:defRPr/>
            </a:pPr>
            <a:r>
              <a:rPr kumimoji="0" lang="fr-FR" altLang="fr-FR" sz="2400" b="1" i="0" u="none" strike="noStrike" kern="1200" cap="none" spc="0" normalizeH="0" baseline="0" noProof="0">
                <a:ln>
                  <a:noFill/>
                </a:ln>
                <a:solidFill>
                  <a:srgbClr val="C00000"/>
                </a:solidFill>
                <a:effectLst/>
                <a:uLnTx/>
                <a:uFillTx/>
                <a:latin typeface="Century Gothic" panose="020B0502020202020204" pitchFamily="34" charset="0"/>
                <a:ea typeface="+mn-ea"/>
                <a:cs typeface="Arial" panose="020B0604020202020204" pitchFamily="34" charset="0"/>
              </a:rPr>
              <a:t>NOUVELLE ZI SAHEL LAKHYAYTA - VOIES D’ACCÈS</a:t>
            </a:r>
          </a:p>
        </p:txBody>
      </p:sp>
      <p:sp>
        <p:nvSpPr>
          <p:cNvPr id="6" name="Titre 1">
            <a:extLst>
              <a:ext uri="{FF2B5EF4-FFF2-40B4-BE49-F238E27FC236}">
                <a16:creationId xmlns:a16="http://schemas.microsoft.com/office/drawing/2014/main" id="{9AADEFC4-9A9C-4944-A666-B430B6264C5F}"/>
              </a:ext>
            </a:extLst>
          </p:cNvPr>
          <p:cNvSpPr txBox="1">
            <a:spLocks/>
          </p:cNvSpPr>
          <p:nvPr/>
        </p:nvSpPr>
        <p:spPr>
          <a:xfrm>
            <a:off x="1158875" y="271463"/>
            <a:ext cx="10355263" cy="415925"/>
          </a:xfrm>
          <a:prstGeom prst="rect">
            <a:avLst/>
          </a:prstGeom>
        </p:spPr>
        <p:txBody>
          <a:bodyPr>
            <a:normAutofit fontScale="97500"/>
          </a:bodyPr>
          <a:lst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marL="0" marR="0" lvl="0" indent="0" algn="ctr" defTabSz="457200" rtl="0" eaLnBrk="1" fontAlgn="auto" latinLnBrk="0" hangingPunct="1">
              <a:lnSpc>
                <a:spcPct val="100000"/>
              </a:lnSpc>
              <a:spcBef>
                <a:spcPct val="0"/>
              </a:spcBef>
              <a:spcAft>
                <a:spcPts val="0"/>
              </a:spcAft>
              <a:buClrTx/>
              <a:buSzTx/>
              <a:buFontTx/>
              <a:buNone/>
              <a:tabLst/>
              <a:defRPr/>
            </a:pPr>
            <a:r>
              <a:rPr kumimoji="0" lang="fr-FR" sz="800" b="1" i="0" u="none" strike="noStrike" kern="1200" cap="none" spc="0" normalizeH="0" baseline="0" noProof="0" dirty="0">
                <a:ln>
                  <a:noFill/>
                </a:ln>
                <a:solidFill>
                  <a:prstClr val="black">
                    <a:lumMod val="85000"/>
                    <a:lumOff val="15000"/>
                  </a:prstClr>
                </a:solidFill>
                <a:effectLst/>
                <a:uLnTx/>
                <a:uFillTx/>
                <a:latin typeface="Century Gothic"/>
                <a:ea typeface="+mj-ea"/>
                <a:cs typeface="+mj-cs"/>
              </a:rPr>
              <a:t>LA MAITRISE D’ŒUVRE DE LA REVITALISATION DES ZONES INDUSTRIELLES DE BOUZNIKA ET HAD SOUALEM ET LEURS EXTENSIONS ET LE DEVELOPPEMENT D’UNE NOUVELLE ZONE INDUSTRIELLE A SAHEL LAKHYAYTA</a:t>
            </a:r>
          </a:p>
        </p:txBody>
      </p:sp>
      <p:pic>
        <p:nvPicPr>
          <p:cNvPr id="62468" name="Image 6">
            <a:extLst>
              <a:ext uri="{FF2B5EF4-FFF2-40B4-BE49-F238E27FC236}">
                <a16:creationId xmlns:a16="http://schemas.microsoft.com/office/drawing/2014/main" id="{53E9AD95-FA92-40CA-9EB7-29B2C30D9572}"/>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63600" y="234950"/>
            <a:ext cx="411163" cy="452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2469" name="Espace réservé du numéro de diapositive 1">
            <a:extLst>
              <a:ext uri="{FF2B5EF4-FFF2-40B4-BE49-F238E27FC236}">
                <a16:creationId xmlns:a16="http://schemas.microsoft.com/office/drawing/2014/main" id="{315684DB-D9C0-491A-B543-AEEF7C1C3C43}"/>
              </a:ext>
            </a:extLst>
          </p:cNvPr>
          <p:cNvSpPr>
            <a:spLocks noGrp="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ts val="1000"/>
              </a:spcBef>
              <a:buClr>
                <a:schemeClr val="accent1"/>
              </a:buClr>
              <a:buFont typeface="Wingdings 3" panose="05040102010807070707" pitchFamily="18" charset="2"/>
              <a:buChar char=""/>
              <a:defRPr sz="3200">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marL="0" marR="0" lvl="0" indent="0" algn="r" defTabSz="457200" rtl="0" eaLnBrk="1" fontAlgn="base" latinLnBrk="0" hangingPunct="1">
              <a:lnSpc>
                <a:spcPct val="100000"/>
              </a:lnSpc>
              <a:spcBef>
                <a:spcPct val="0"/>
              </a:spcBef>
              <a:spcAft>
                <a:spcPct val="0"/>
              </a:spcAft>
              <a:buClrTx/>
              <a:buSzTx/>
              <a:buFontTx/>
              <a:buNone/>
              <a:tabLst/>
              <a:defRPr/>
            </a:pPr>
            <a:fld id="{9E89E642-4974-4BBC-8E2D-16E95D22DD96}" type="slidenum">
              <a:rPr kumimoji="0" lang="en-US" altLang="fr-FR" sz="2000" b="0" i="0" u="none" strike="noStrike" kern="1200" cap="none" spc="0" normalizeH="0" baseline="0" noProof="0" smtClean="0">
                <a:ln>
                  <a:noFill/>
                </a:ln>
                <a:solidFill>
                  <a:srgbClr val="FEFFFF"/>
                </a:solidFill>
                <a:effectLst/>
                <a:uLnTx/>
                <a:uFillTx/>
                <a:latin typeface="Century Gothic" panose="020B0502020202020204" pitchFamily="34" charset="0"/>
                <a:ea typeface="+mn-ea"/>
                <a:cs typeface="Arial" panose="020B0604020202020204" pitchFamily="34" charset="0"/>
              </a:rPr>
              <a:pPr marL="0" marR="0" lvl="0" indent="0" algn="r" defTabSz="457200" rtl="0" eaLnBrk="1" fontAlgn="base" latinLnBrk="0" hangingPunct="1">
                <a:lnSpc>
                  <a:spcPct val="100000"/>
                </a:lnSpc>
                <a:spcBef>
                  <a:spcPct val="0"/>
                </a:spcBef>
                <a:spcAft>
                  <a:spcPct val="0"/>
                </a:spcAft>
                <a:buClrTx/>
                <a:buSzTx/>
                <a:buFontTx/>
                <a:buNone/>
                <a:tabLst/>
                <a:defRPr/>
              </a:pPr>
              <a:t>42</a:t>
            </a:fld>
            <a:r>
              <a:rPr kumimoji="0" lang="en-US" altLang="fr-FR" sz="2000" b="0" i="0" u="none" strike="noStrike" kern="1200" cap="none" spc="0" normalizeH="0" baseline="0" noProof="0">
                <a:ln>
                  <a:noFill/>
                </a:ln>
                <a:solidFill>
                  <a:srgbClr val="FEFFFF"/>
                </a:solidFill>
                <a:effectLst/>
                <a:uLnTx/>
                <a:uFillTx/>
                <a:latin typeface="Century Gothic" panose="020B0502020202020204" pitchFamily="34" charset="0"/>
                <a:ea typeface="+mn-ea"/>
                <a:cs typeface="Arial" panose="020B0604020202020204" pitchFamily="34" charset="0"/>
              </a:rPr>
              <a:t>    </a:t>
            </a:r>
          </a:p>
        </p:txBody>
      </p:sp>
      <p:sp>
        <p:nvSpPr>
          <p:cNvPr id="62470" name="Rectangle 8">
            <a:extLst>
              <a:ext uri="{FF2B5EF4-FFF2-40B4-BE49-F238E27FC236}">
                <a16:creationId xmlns:a16="http://schemas.microsoft.com/office/drawing/2014/main" id="{24A292A1-FB6A-4024-9AF4-187B00F4DFA1}"/>
              </a:ext>
            </a:extLst>
          </p:cNvPr>
          <p:cNvSpPr>
            <a:spLocks noChangeArrowheads="1"/>
          </p:cNvSpPr>
          <p:nvPr/>
        </p:nvSpPr>
        <p:spPr bwMode="auto">
          <a:xfrm>
            <a:off x="415925" y="3067050"/>
            <a:ext cx="11526838" cy="36988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ts val="1000"/>
              </a:spcBef>
              <a:buClr>
                <a:schemeClr val="accent1"/>
              </a:buClr>
              <a:buFont typeface="Wingdings 3" panose="05040102010807070707" pitchFamily="18" charset="2"/>
              <a:buChar char=""/>
              <a:defRPr sz="3200">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marL="0" marR="0" lvl="0" indent="0" algn="l" defTabSz="457200" rtl="0" eaLnBrk="1" fontAlgn="base" latinLnBrk="0" hangingPunct="1">
              <a:lnSpc>
                <a:spcPct val="100000"/>
              </a:lnSpc>
              <a:spcBef>
                <a:spcPct val="0"/>
              </a:spcBef>
              <a:spcAft>
                <a:spcPct val="0"/>
              </a:spcAft>
              <a:buClrTx/>
              <a:buSzTx/>
              <a:buFontTx/>
              <a:buNone/>
              <a:tabLst/>
              <a:defRPr/>
            </a:pPr>
            <a:r>
              <a:rPr kumimoji="0" lang="fr-FR" altLang="fr-FR" sz="1800" b="0" i="0" u="none" strike="noStrike" kern="1200" cap="none" spc="0" normalizeH="0" baseline="0" noProof="0">
                <a:ln>
                  <a:noFill/>
                </a:ln>
                <a:solidFill>
                  <a:srgbClr val="FF0000"/>
                </a:solidFill>
                <a:effectLst/>
                <a:uLnTx/>
                <a:uFillTx/>
                <a:latin typeface="Arial" panose="020B0604020202020204" pitchFamily="34" charset="0"/>
                <a:ea typeface="+mn-ea"/>
                <a:cs typeface="Arial" panose="020B0604020202020204" pitchFamily="34" charset="0"/>
              </a:rPr>
              <a:t>                                                                          </a:t>
            </a:r>
            <a:r>
              <a:rPr kumimoji="0" lang="fr-FR" altLang="fr-FR" sz="1800" b="0" i="0" u="sng" strike="noStrike" kern="1200" cap="none" spc="0" normalizeH="0" baseline="0" noProof="0">
                <a:ln>
                  <a:noFill/>
                </a:ln>
                <a:solidFill>
                  <a:srgbClr val="FF0000"/>
                </a:solidFill>
                <a:effectLst/>
                <a:uLnTx/>
                <a:uFillTx/>
                <a:latin typeface="Arial" panose="020B0604020202020204" pitchFamily="34" charset="0"/>
                <a:ea typeface="+mn-ea"/>
                <a:cs typeface="Arial" panose="020B0604020202020204" pitchFamily="34" charset="0"/>
              </a:rPr>
              <a:t>Vue en plan</a:t>
            </a:r>
            <a:endParaRPr kumimoji="0" lang="fr-FR" altLang="fr-FR" sz="1800" b="0" i="0" u="none" strike="noStrike" kern="1200" cap="none" spc="0" normalizeH="0" baseline="0" noProof="0">
              <a:ln>
                <a:noFill/>
              </a:ln>
              <a:solidFill>
                <a:srgbClr val="FF0000"/>
              </a:solidFill>
              <a:effectLst/>
              <a:uLnTx/>
              <a:uFillTx/>
              <a:latin typeface="Arial" panose="020B0604020202020204" pitchFamily="34" charset="0"/>
              <a:ea typeface="+mn-ea"/>
              <a:cs typeface="Arial" panose="020B0604020202020204" pitchFamily="34" charset="0"/>
            </a:endParaRPr>
          </a:p>
        </p:txBody>
      </p:sp>
      <p:sp>
        <p:nvSpPr>
          <p:cNvPr id="11" name="Espace réservé du contenu 10">
            <a:extLst>
              <a:ext uri="{FF2B5EF4-FFF2-40B4-BE49-F238E27FC236}">
                <a16:creationId xmlns:a16="http://schemas.microsoft.com/office/drawing/2014/main" id="{FC504F23-2598-4F17-A5E7-68CFCF031B79}"/>
              </a:ext>
            </a:extLst>
          </p:cNvPr>
          <p:cNvSpPr txBox="1">
            <a:spLocks/>
          </p:cNvSpPr>
          <p:nvPr/>
        </p:nvSpPr>
        <p:spPr bwMode="auto">
          <a:xfrm>
            <a:off x="415925" y="1277938"/>
            <a:ext cx="11542713" cy="360362"/>
          </a:xfrm>
          <a:prstGeom prst="rect">
            <a:avLst/>
          </a:prstGeom>
          <a:solidFill>
            <a:schemeClr val="bg1"/>
          </a:solidFill>
          <a:ln w="9525">
            <a:noFill/>
            <a:miter lim="800000"/>
            <a:headEnd/>
            <a:tailEnd/>
          </a:ln>
        </p:spPr>
        <p:txBody>
          <a:bodyPr/>
          <a:lstStyle/>
          <a:p>
            <a:pPr marL="342900" marR="0" lvl="0" indent="-342900" algn="l" defTabSz="457200" rtl="0" eaLnBrk="1" fontAlgn="base" latinLnBrk="0" hangingPunct="1">
              <a:lnSpc>
                <a:spcPct val="100000"/>
              </a:lnSpc>
              <a:spcBef>
                <a:spcPts val="1000"/>
              </a:spcBef>
              <a:spcAft>
                <a:spcPct val="0"/>
              </a:spcAft>
              <a:buClr>
                <a:srgbClr val="A53010"/>
              </a:buClr>
              <a:buSzTx/>
              <a:buFont typeface="Wingdings 3" pitchFamily="18" charset="2"/>
              <a:buChar char=""/>
              <a:tabLst/>
              <a:defRPr/>
            </a:pPr>
            <a:r>
              <a:rPr kumimoji="0" lang="fr-FR" sz="1400" b="1" i="0" u="sng" strike="noStrike" kern="1200" cap="none" spc="0" normalizeH="0" baseline="0" noProof="0" dirty="0">
                <a:ln>
                  <a:noFill/>
                </a:ln>
                <a:solidFill>
                  <a:srgbClr val="404040"/>
                </a:solidFill>
                <a:effectLst/>
                <a:uLnTx/>
                <a:uFillTx/>
                <a:latin typeface="Century Gothic"/>
                <a:ea typeface="+mn-ea"/>
                <a:cs typeface="Arial" panose="020B0604020202020204" pitchFamily="34" charset="0"/>
              </a:rPr>
              <a:t>Voie d’accès</a:t>
            </a:r>
          </a:p>
          <a:p>
            <a:pPr marL="342900" marR="0" lvl="0" indent="-342900" algn="l" defTabSz="457200" rtl="0" eaLnBrk="1" fontAlgn="base" latinLnBrk="0" hangingPunct="1">
              <a:lnSpc>
                <a:spcPct val="100000"/>
              </a:lnSpc>
              <a:spcBef>
                <a:spcPts val="1000"/>
              </a:spcBef>
              <a:spcAft>
                <a:spcPct val="0"/>
              </a:spcAft>
              <a:buClr>
                <a:srgbClr val="A53010"/>
              </a:buClr>
              <a:buSzTx/>
              <a:buFontTx/>
              <a:buNone/>
              <a:tabLst/>
              <a:defRPr/>
            </a:pPr>
            <a:endParaRPr kumimoji="0" lang="fr-FR" sz="1400" b="0" i="0" u="none" strike="noStrike" kern="1200" cap="none" spc="0" normalizeH="0" baseline="0" noProof="0" dirty="0">
              <a:ln>
                <a:noFill/>
              </a:ln>
              <a:solidFill>
                <a:srgbClr val="404040"/>
              </a:solidFill>
              <a:effectLst/>
              <a:uLnTx/>
              <a:uFillTx/>
              <a:latin typeface="Century Gothic"/>
              <a:ea typeface="+mn-ea"/>
              <a:cs typeface="Arial" panose="020B0604020202020204" pitchFamily="34" charset="0"/>
            </a:endParaRPr>
          </a:p>
          <a:p>
            <a:pPr marL="342900" marR="0" lvl="0" indent="-342900" algn="l" defTabSz="457200" rtl="0" eaLnBrk="1" fontAlgn="base" latinLnBrk="0" hangingPunct="1">
              <a:lnSpc>
                <a:spcPct val="100000"/>
              </a:lnSpc>
              <a:spcBef>
                <a:spcPts val="1000"/>
              </a:spcBef>
              <a:spcAft>
                <a:spcPct val="0"/>
              </a:spcAft>
              <a:buClr>
                <a:srgbClr val="A53010"/>
              </a:buClr>
              <a:buSzTx/>
              <a:buFont typeface="Wingdings" pitchFamily="2" charset="2"/>
              <a:buChar char="§"/>
              <a:tabLst/>
              <a:defRPr/>
            </a:pPr>
            <a:endParaRPr kumimoji="0" lang="fr-FR" sz="1400" b="0" i="0" u="none" strike="noStrike" kern="1200" cap="none" spc="0" normalizeH="0" baseline="0" noProof="0" dirty="0">
              <a:ln>
                <a:noFill/>
              </a:ln>
              <a:solidFill>
                <a:srgbClr val="404040"/>
              </a:solidFill>
              <a:effectLst/>
              <a:uLnTx/>
              <a:uFillTx/>
              <a:latin typeface="Century Gothic"/>
              <a:ea typeface="+mn-ea"/>
              <a:cs typeface="Arial" panose="020B0604020202020204" pitchFamily="34" charset="0"/>
            </a:endParaRPr>
          </a:p>
          <a:p>
            <a:pPr marL="342900" marR="0" lvl="0" indent="-342900" algn="l" defTabSz="457200" rtl="0" eaLnBrk="1" fontAlgn="base" latinLnBrk="0" hangingPunct="1">
              <a:lnSpc>
                <a:spcPct val="100000"/>
              </a:lnSpc>
              <a:spcBef>
                <a:spcPts val="1000"/>
              </a:spcBef>
              <a:spcAft>
                <a:spcPct val="0"/>
              </a:spcAft>
              <a:buClr>
                <a:srgbClr val="A53010"/>
              </a:buClr>
              <a:buSzTx/>
              <a:buFont typeface="Wingdings" pitchFamily="2" charset="2"/>
              <a:buChar char="§"/>
              <a:tabLst/>
              <a:defRPr/>
            </a:pPr>
            <a:endParaRPr kumimoji="0" lang="fr-FR" sz="1400" b="0" i="0" u="none" strike="noStrike" kern="1200" cap="none" spc="0" normalizeH="0" baseline="0" noProof="0" dirty="0">
              <a:ln>
                <a:noFill/>
              </a:ln>
              <a:solidFill>
                <a:srgbClr val="404040"/>
              </a:solidFill>
              <a:effectLst/>
              <a:uLnTx/>
              <a:uFillTx/>
              <a:latin typeface="Century Gothic"/>
              <a:ea typeface="+mn-ea"/>
              <a:cs typeface="Arial" panose="020B0604020202020204" pitchFamily="34" charset="0"/>
            </a:endParaRPr>
          </a:p>
          <a:p>
            <a:pPr marL="342900" marR="0" lvl="0" indent="-342900" algn="l" defTabSz="457200" rtl="0" eaLnBrk="1" fontAlgn="base" latinLnBrk="0" hangingPunct="1">
              <a:lnSpc>
                <a:spcPct val="100000"/>
              </a:lnSpc>
              <a:spcBef>
                <a:spcPts val="1000"/>
              </a:spcBef>
              <a:spcAft>
                <a:spcPct val="0"/>
              </a:spcAft>
              <a:buClr>
                <a:srgbClr val="A53010"/>
              </a:buClr>
              <a:buSzTx/>
              <a:buFont typeface="Wingdings 3" pitchFamily="18" charset="2"/>
              <a:buChar char=""/>
              <a:tabLst/>
              <a:defRPr/>
            </a:pPr>
            <a:endParaRPr kumimoji="0" lang="fr-FR" sz="1400" b="0" i="0" u="none" strike="noStrike" kern="1200" cap="none" spc="0" normalizeH="0" baseline="0" noProof="0" dirty="0">
              <a:ln>
                <a:noFill/>
              </a:ln>
              <a:solidFill>
                <a:srgbClr val="404040"/>
              </a:solidFill>
              <a:effectLst/>
              <a:uLnTx/>
              <a:uFillTx/>
              <a:latin typeface="Century Gothic"/>
              <a:ea typeface="+mn-ea"/>
              <a:cs typeface="Arial" panose="020B0604020202020204" pitchFamily="34" charset="0"/>
            </a:endParaRPr>
          </a:p>
          <a:p>
            <a:pPr marL="342900" marR="0" lvl="0" indent="-342900" algn="l" defTabSz="457200" rtl="0" eaLnBrk="1" fontAlgn="base" latinLnBrk="0" hangingPunct="1">
              <a:lnSpc>
                <a:spcPct val="100000"/>
              </a:lnSpc>
              <a:spcBef>
                <a:spcPts val="1000"/>
              </a:spcBef>
              <a:spcAft>
                <a:spcPct val="0"/>
              </a:spcAft>
              <a:buClr>
                <a:srgbClr val="A53010"/>
              </a:buClr>
              <a:buSzTx/>
              <a:buFont typeface="Wingdings 3" pitchFamily="18" charset="2"/>
              <a:buChar char=""/>
              <a:tabLst/>
              <a:defRPr/>
            </a:pPr>
            <a:endParaRPr kumimoji="0" lang="fr-FR" sz="1400" b="0" i="0" u="none" strike="noStrike" kern="1200" cap="none" spc="0" normalizeH="0" baseline="0" noProof="0" dirty="0">
              <a:ln>
                <a:noFill/>
              </a:ln>
              <a:solidFill>
                <a:srgbClr val="404040"/>
              </a:solidFill>
              <a:effectLst/>
              <a:uLnTx/>
              <a:uFillTx/>
              <a:latin typeface="Century Gothic"/>
              <a:ea typeface="+mn-ea"/>
              <a:cs typeface="Arial" panose="020B0604020202020204" pitchFamily="34" charset="0"/>
            </a:endParaRPr>
          </a:p>
          <a:p>
            <a:pPr marL="342900" marR="0" lvl="0" indent="-342900" algn="l" defTabSz="457200" rtl="0" eaLnBrk="1" fontAlgn="base" latinLnBrk="0" hangingPunct="1">
              <a:lnSpc>
                <a:spcPct val="100000"/>
              </a:lnSpc>
              <a:spcBef>
                <a:spcPts val="1000"/>
              </a:spcBef>
              <a:spcAft>
                <a:spcPct val="0"/>
              </a:spcAft>
              <a:buClr>
                <a:srgbClr val="A53010"/>
              </a:buClr>
              <a:buSzTx/>
              <a:buFont typeface="Wingdings 3" pitchFamily="18" charset="2"/>
              <a:buNone/>
              <a:tabLst/>
              <a:defRPr/>
            </a:pPr>
            <a:endParaRPr kumimoji="0" lang="fr-FR" sz="1800" b="0" i="0" u="none" strike="noStrike" kern="1200" cap="none" spc="0" normalizeH="0" baseline="0" noProof="0" dirty="0">
              <a:ln>
                <a:noFill/>
              </a:ln>
              <a:solidFill>
                <a:srgbClr val="404040"/>
              </a:solidFill>
              <a:effectLst/>
              <a:uLnTx/>
              <a:uFillTx/>
              <a:latin typeface="Century Gothic"/>
              <a:ea typeface="+mn-ea"/>
              <a:cs typeface="Arial" panose="020B0604020202020204" pitchFamily="34" charset="0"/>
            </a:endParaRPr>
          </a:p>
        </p:txBody>
      </p:sp>
      <p:sp>
        <p:nvSpPr>
          <p:cNvPr id="12" name="Espace réservé du contenu 10">
            <a:extLst>
              <a:ext uri="{FF2B5EF4-FFF2-40B4-BE49-F238E27FC236}">
                <a16:creationId xmlns:a16="http://schemas.microsoft.com/office/drawing/2014/main" id="{0E181542-729C-424B-B3D8-0064DAEAD50F}"/>
              </a:ext>
            </a:extLst>
          </p:cNvPr>
          <p:cNvSpPr txBox="1">
            <a:spLocks/>
          </p:cNvSpPr>
          <p:nvPr/>
        </p:nvSpPr>
        <p:spPr bwMode="auto">
          <a:xfrm>
            <a:off x="5251450" y="1749425"/>
            <a:ext cx="6691313" cy="1231900"/>
          </a:xfrm>
          <a:prstGeom prst="rect">
            <a:avLst/>
          </a:prstGeom>
          <a:solidFill>
            <a:schemeClr val="bg1"/>
          </a:solidFill>
          <a:ln w="9525">
            <a:noFill/>
            <a:miter lim="800000"/>
            <a:headEnd/>
            <a:tailEnd/>
          </a:ln>
        </p:spPr>
        <p:txBody>
          <a:bodyPr/>
          <a:lstStyle/>
          <a:p>
            <a:pPr marL="342900" marR="0" lvl="0" indent="-342900" algn="l" defTabSz="457200" rtl="0" eaLnBrk="1" fontAlgn="base" latinLnBrk="0" hangingPunct="1">
              <a:lnSpc>
                <a:spcPct val="100000"/>
              </a:lnSpc>
              <a:spcBef>
                <a:spcPts val="1000"/>
              </a:spcBef>
              <a:spcAft>
                <a:spcPct val="0"/>
              </a:spcAft>
              <a:buClr>
                <a:srgbClr val="A53010"/>
              </a:buClr>
              <a:buSzTx/>
              <a:buFont typeface="Wingdings" pitchFamily="2" charset="2"/>
              <a:buChar char="§"/>
              <a:tabLst/>
              <a:defRPr/>
            </a:pPr>
            <a:r>
              <a:rPr kumimoji="0" lang="fr-FR" sz="1400" b="0" i="0" u="none" strike="noStrike" kern="1200" cap="none" spc="0" normalizeH="0" baseline="0" noProof="0" dirty="0">
                <a:ln>
                  <a:noFill/>
                </a:ln>
                <a:solidFill>
                  <a:srgbClr val="404040"/>
                </a:solidFill>
                <a:effectLst/>
                <a:uLnTx/>
                <a:uFillTx/>
                <a:latin typeface="Century Gothic"/>
                <a:ea typeface="+mn-ea"/>
                <a:cs typeface="Arial" panose="020B0604020202020204" pitchFamily="34" charset="0"/>
              </a:rPr>
              <a:t>TPC :  1.00 m</a:t>
            </a:r>
          </a:p>
          <a:p>
            <a:pPr marL="342900" marR="0" lvl="0" indent="-342900" algn="l" defTabSz="457200" rtl="0" eaLnBrk="1" fontAlgn="base" latinLnBrk="0" hangingPunct="1">
              <a:lnSpc>
                <a:spcPct val="100000"/>
              </a:lnSpc>
              <a:spcBef>
                <a:spcPts val="1000"/>
              </a:spcBef>
              <a:spcAft>
                <a:spcPct val="0"/>
              </a:spcAft>
              <a:buClr>
                <a:srgbClr val="A53010"/>
              </a:buClr>
              <a:buSzTx/>
              <a:buFont typeface="Wingdings" pitchFamily="2" charset="2"/>
              <a:buChar char="§"/>
              <a:tabLst/>
              <a:defRPr/>
            </a:pPr>
            <a:r>
              <a:rPr kumimoji="0" lang="fr-FR" sz="1400" b="0" i="0" u="none" strike="noStrike" kern="1200" cap="none" spc="0" normalizeH="0" baseline="0" noProof="0" dirty="0">
                <a:ln>
                  <a:noFill/>
                </a:ln>
                <a:solidFill>
                  <a:srgbClr val="404040"/>
                </a:solidFill>
                <a:effectLst/>
                <a:uLnTx/>
                <a:uFillTx/>
                <a:latin typeface="Century Gothic"/>
                <a:ea typeface="+mn-ea"/>
                <a:cs typeface="Arial" panose="020B0604020202020204" pitchFamily="34" charset="0"/>
              </a:rPr>
              <a:t>Accotement :  2 x 1.50 m</a:t>
            </a:r>
          </a:p>
          <a:p>
            <a:pPr marL="342900" marR="0" lvl="0" indent="-342900" algn="l" defTabSz="457200" rtl="0" eaLnBrk="1" fontAlgn="base" latinLnBrk="0" hangingPunct="1">
              <a:lnSpc>
                <a:spcPct val="100000"/>
              </a:lnSpc>
              <a:spcBef>
                <a:spcPts val="1000"/>
              </a:spcBef>
              <a:spcAft>
                <a:spcPct val="0"/>
              </a:spcAft>
              <a:buClr>
                <a:srgbClr val="A53010"/>
              </a:buClr>
              <a:buSzTx/>
              <a:buFont typeface="Wingdings" pitchFamily="2" charset="2"/>
              <a:buChar char="§"/>
              <a:tabLst/>
              <a:defRPr/>
            </a:pPr>
            <a:r>
              <a:rPr kumimoji="0" lang="fr-FR" sz="1400" b="0" i="0" u="none" strike="noStrike" kern="1200" cap="none" spc="0" normalizeH="0" baseline="0" noProof="0" dirty="0">
                <a:ln>
                  <a:noFill/>
                </a:ln>
                <a:solidFill>
                  <a:srgbClr val="404040"/>
                </a:solidFill>
                <a:effectLst/>
                <a:uLnTx/>
                <a:uFillTx/>
                <a:latin typeface="Arial" charset="0"/>
                <a:ea typeface="+mn-ea"/>
                <a:cs typeface="Arial" charset="0"/>
              </a:rPr>
              <a:t>Fossé :  2 x 1.50 m</a:t>
            </a:r>
          </a:p>
          <a:p>
            <a:pPr marL="342900" marR="0" lvl="0" indent="-342900" algn="l" defTabSz="457200" rtl="0" eaLnBrk="1" fontAlgn="base" latinLnBrk="0" hangingPunct="1">
              <a:lnSpc>
                <a:spcPct val="100000"/>
              </a:lnSpc>
              <a:spcBef>
                <a:spcPts val="1000"/>
              </a:spcBef>
              <a:spcAft>
                <a:spcPct val="0"/>
              </a:spcAft>
              <a:buClr>
                <a:srgbClr val="A53010"/>
              </a:buClr>
              <a:buSzTx/>
              <a:buFont typeface="Wingdings" pitchFamily="2" charset="2"/>
              <a:buChar char="§"/>
              <a:tabLst/>
              <a:defRPr/>
            </a:pPr>
            <a:endParaRPr kumimoji="0" lang="fr-FR" sz="1400" b="0" i="0" u="none" strike="noStrike" kern="1200" cap="none" spc="0" normalizeH="0" baseline="0" noProof="0" dirty="0">
              <a:ln>
                <a:noFill/>
              </a:ln>
              <a:solidFill>
                <a:srgbClr val="404040"/>
              </a:solidFill>
              <a:effectLst/>
              <a:uLnTx/>
              <a:uFillTx/>
              <a:latin typeface="Century Gothic"/>
              <a:ea typeface="+mn-ea"/>
              <a:cs typeface="Arial" panose="020B0604020202020204" pitchFamily="34" charset="0"/>
            </a:endParaRPr>
          </a:p>
          <a:p>
            <a:pPr marL="342900" marR="0" lvl="0" indent="-342900" algn="l" defTabSz="457200" rtl="0" eaLnBrk="1" fontAlgn="base" latinLnBrk="0" hangingPunct="1">
              <a:lnSpc>
                <a:spcPct val="100000"/>
              </a:lnSpc>
              <a:spcBef>
                <a:spcPts val="1000"/>
              </a:spcBef>
              <a:spcAft>
                <a:spcPct val="0"/>
              </a:spcAft>
              <a:buClr>
                <a:srgbClr val="A53010"/>
              </a:buClr>
              <a:buSzTx/>
              <a:buFont typeface="Wingdings" pitchFamily="2" charset="2"/>
              <a:buChar char="§"/>
              <a:tabLst/>
              <a:defRPr/>
            </a:pPr>
            <a:endParaRPr kumimoji="0" lang="fr-FR" sz="1400" b="0" i="0" u="none" strike="noStrike" kern="1200" cap="none" spc="0" normalizeH="0" baseline="0" noProof="0" dirty="0">
              <a:ln>
                <a:noFill/>
              </a:ln>
              <a:solidFill>
                <a:srgbClr val="404040"/>
              </a:solidFill>
              <a:effectLst/>
              <a:uLnTx/>
              <a:uFillTx/>
              <a:latin typeface="Century Gothic"/>
              <a:ea typeface="+mn-ea"/>
              <a:cs typeface="Arial" panose="020B0604020202020204" pitchFamily="34" charset="0"/>
            </a:endParaRPr>
          </a:p>
          <a:p>
            <a:pPr marL="342900" marR="0" lvl="0" indent="-342900" algn="l" defTabSz="457200" rtl="0" eaLnBrk="1" fontAlgn="base" latinLnBrk="0" hangingPunct="1">
              <a:lnSpc>
                <a:spcPct val="100000"/>
              </a:lnSpc>
              <a:spcBef>
                <a:spcPts val="1000"/>
              </a:spcBef>
              <a:spcAft>
                <a:spcPct val="0"/>
              </a:spcAft>
              <a:buClr>
                <a:srgbClr val="A53010"/>
              </a:buClr>
              <a:buSzTx/>
              <a:buFont typeface="Wingdings" pitchFamily="2" charset="2"/>
              <a:buChar char="§"/>
              <a:tabLst/>
              <a:defRPr/>
            </a:pPr>
            <a:endParaRPr kumimoji="0" lang="fr-FR" sz="1400" b="0" i="0" u="none" strike="noStrike" kern="1200" cap="none" spc="0" normalizeH="0" baseline="0" noProof="0" dirty="0">
              <a:ln>
                <a:noFill/>
              </a:ln>
              <a:solidFill>
                <a:srgbClr val="404040"/>
              </a:solidFill>
              <a:effectLst/>
              <a:uLnTx/>
              <a:uFillTx/>
              <a:latin typeface="Century Gothic"/>
              <a:ea typeface="+mn-ea"/>
              <a:cs typeface="Arial" panose="020B0604020202020204" pitchFamily="34" charset="0"/>
            </a:endParaRPr>
          </a:p>
          <a:p>
            <a:pPr marL="342900" marR="0" lvl="0" indent="-342900" algn="l" defTabSz="457200" rtl="0" eaLnBrk="1" fontAlgn="base" latinLnBrk="0" hangingPunct="1">
              <a:lnSpc>
                <a:spcPct val="100000"/>
              </a:lnSpc>
              <a:spcBef>
                <a:spcPts val="1000"/>
              </a:spcBef>
              <a:spcAft>
                <a:spcPct val="0"/>
              </a:spcAft>
              <a:buClr>
                <a:srgbClr val="A53010"/>
              </a:buClr>
              <a:buSzTx/>
              <a:buFont typeface="Wingdings 3" pitchFamily="18" charset="2"/>
              <a:buChar char=""/>
              <a:tabLst/>
              <a:defRPr/>
            </a:pPr>
            <a:endParaRPr kumimoji="0" lang="fr-FR" sz="1400" b="0" i="0" u="none" strike="noStrike" kern="1200" cap="none" spc="0" normalizeH="0" baseline="0" noProof="0" dirty="0">
              <a:ln>
                <a:noFill/>
              </a:ln>
              <a:solidFill>
                <a:srgbClr val="404040"/>
              </a:solidFill>
              <a:effectLst/>
              <a:uLnTx/>
              <a:uFillTx/>
              <a:latin typeface="Century Gothic"/>
              <a:ea typeface="+mn-ea"/>
              <a:cs typeface="Arial" panose="020B0604020202020204" pitchFamily="34" charset="0"/>
            </a:endParaRPr>
          </a:p>
          <a:p>
            <a:pPr marL="342900" marR="0" lvl="0" indent="-342900" algn="l" defTabSz="457200" rtl="0" eaLnBrk="1" fontAlgn="base" latinLnBrk="0" hangingPunct="1">
              <a:lnSpc>
                <a:spcPct val="100000"/>
              </a:lnSpc>
              <a:spcBef>
                <a:spcPts val="1000"/>
              </a:spcBef>
              <a:spcAft>
                <a:spcPct val="0"/>
              </a:spcAft>
              <a:buClr>
                <a:srgbClr val="A53010"/>
              </a:buClr>
              <a:buSzTx/>
              <a:buFont typeface="Wingdings 3" pitchFamily="18" charset="2"/>
              <a:buChar char=""/>
              <a:tabLst/>
              <a:defRPr/>
            </a:pPr>
            <a:endParaRPr kumimoji="0" lang="fr-FR" sz="1400" b="0" i="0" u="none" strike="noStrike" kern="1200" cap="none" spc="0" normalizeH="0" baseline="0" noProof="0" dirty="0">
              <a:ln>
                <a:noFill/>
              </a:ln>
              <a:solidFill>
                <a:srgbClr val="404040"/>
              </a:solidFill>
              <a:effectLst/>
              <a:uLnTx/>
              <a:uFillTx/>
              <a:latin typeface="Century Gothic"/>
              <a:ea typeface="+mn-ea"/>
              <a:cs typeface="Arial" panose="020B0604020202020204" pitchFamily="34" charset="0"/>
            </a:endParaRPr>
          </a:p>
          <a:p>
            <a:pPr marL="342900" marR="0" lvl="0" indent="-342900" algn="l" defTabSz="457200" rtl="0" eaLnBrk="1" fontAlgn="base" latinLnBrk="0" hangingPunct="1">
              <a:lnSpc>
                <a:spcPct val="100000"/>
              </a:lnSpc>
              <a:spcBef>
                <a:spcPts val="1000"/>
              </a:spcBef>
              <a:spcAft>
                <a:spcPct val="0"/>
              </a:spcAft>
              <a:buClr>
                <a:srgbClr val="A53010"/>
              </a:buClr>
              <a:buSzTx/>
              <a:buFont typeface="Wingdings 3" pitchFamily="18" charset="2"/>
              <a:buNone/>
              <a:tabLst/>
              <a:defRPr/>
            </a:pPr>
            <a:endParaRPr kumimoji="0" lang="fr-FR" sz="1800" b="0" i="0" u="none" strike="noStrike" kern="1200" cap="none" spc="0" normalizeH="0" baseline="0" noProof="0" dirty="0">
              <a:ln>
                <a:noFill/>
              </a:ln>
              <a:solidFill>
                <a:srgbClr val="404040"/>
              </a:solidFill>
              <a:effectLst/>
              <a:uLnTx/>
              <a:uFillTx/>
              <a:latin typeface="Century Gothic"/>
              <a:ea typeface="+mn-ea"/>
              <a:cs typeface="Arial" panose="020B0604020202020204" pitchFamily="34" charset="0"/>
            </a:endParaRPr>
          </a:p>
        </p:txBody>
      </p:sp>
      <p:sp>
        <p:nvSpPr>
          <p:cNvPr id="13" name="Espace réservé du contenu 10">
            <a:extLst>
              <a:ext uri="{FF2B5EF4-FFF2-40B4-BE49-F238E27FC236}">
                <a16:creationId xmlns:a16="http://schemas.microsoft.com/office/drawing/2014/main" id="{2E758F96-5739-4A6F-AEE5-1BBA4E09AC4F}"/>
              </a:ext>
            </a:extLst>
          </p:cNvPr>
          <p:cNvSpPr txBox="1">
            <a:spLocks/>
          </p:cNvSpPr>
          <p:nvPr/>
        </p:nvSpPr>
        <p:spPr bwMode="auto">
          <a:xfrm>
            <a:off x="401638" y="1706563"/>
            <a:ext cx="4876800" cy="1289050"/>
          </a:xfrm>
          <a:prstGeom prst="rect">
            <a:avLst/>
          </a:prstGeom>
          <a:solidFill>
            <a:schemeClr val="bg1"/>
          </a:solidFill>
          <a:ln w="9525">
            <a:noFill/>
            <a:miter lim="800000"/>
            <a:headEnd/>
            <a:tailEnd/>
          </a:ln>
        </p:spPr>
        <p:txBody>
          <a:bodyPr/>
          <a:lstStyle/>
          <a:p>
            <a:pPr marL="342900" marR="0" lvl="0" indent="-342900" algn="l" defTabSz="457200" rtl="0" eaLnBrk="1" fontAlgn="base" latinLnBrk="0" hangingPunct="1">
              <a:lnSpc>
                <a:spcPct val="100000"/>
              </a:lnSpc>
              <a:spcBef>
                <a:spcPts val="1000"/>
              </a:spcBef>
              <a:spcAft>
                <a:spcPct val="0"/>
              </a:spcAft>
              <a:buClr>
                <a:srgbClr val="A53010"/>
              </a:buClr>
              <a:buSzTx/>
              <a:buFont typeface="Wingdings" pitchFamily="2" charset="2"/>
              <a:buChar char="§"/>
              <a:tabLst/>
              <a:defRPr/>
            </a:pPr>
            <a:r>
              <a:rPr kumimoji="0" lang="fr-FR" sz="1400" b="0" i="0" u="none" strike="noStrike" kern="1200" cap="none" spc="0" normalizeH="0" baseline="0" noProof="0" dirty="0">
                <a:ln>
                  <a:noFill/>
                </a:ln>
                <a:solidFill>
                  <a:srgbClr val="404040"/>
                </a:solidFill>
                <a:effectLst/>
                <a:uLnTx/>
                <a:uFillTx/>
                <a:latin typeface="Century Gothic"/>
                <a:ea typeface="+mn-ea"/>
                <a:cs typeface="Arial" panose="020B0604020202020204" pitchFamily="34" charset="0"/>
              </a:rPr>
              <a:t>Emprise : 21 m   </a:t>
            </a:r>
            <a:endParaRPr kumimoji="0" lang="fr-FR" sz="1400" b="0" i="0" u="none" strike="noStrike" kern="1200" cap="none" spc="0" normalizeH="0" baseline="30000" noProof="0" dirty="0">
              <a:ln>
                <a:noFill/>
              </a:ln>
              <a:solidFill>
                <a:srgbClr val="404040"/>
              </a:solidFill>
              <a:effectLst/>
              <a:uLnTx/>
              <a:uFillTx/>
              <a:latin typeface="Century Gothic"/>
              <a:ea typeface="+mn-ea"/>
              <a:cs typeface="Arial" panose="020B0604020202020204" pitchFamily="34" charset="0"/>
            </a:endParaRPr>
          </a:p>
          <a:p>
            <a:pPr marL="342900" marR="0" lvl="0" indent="-342900" algn="l" defTabSz="457200" rtl="0" eaLnBrk="1" fontAlgn="base" latinLnBrk="0" hangingPunct="1">
              <a:lnSpc>
                <a:spcPct val="100000"/>
              </a:lnSpc>
              <a:spcBef>
                <a:spcPts val="1000"/>
              </a:spcBef>
              <a:spcAft>
                <a:spcPct val="0"/>
              </a:spcAft>
              <a:buClr>
                <a:srgbClr val="A53010"/>
              </a:buClr>
              <a:buSzTx/>
              <a:buFont typeface="Wingdings" pitchFamily="2" charset="2"/>
              <a:buChar char="§"/>
              <a:tabLst/>
              <a:defRPr/>
            </a:pPr>
            <a:r>
              <a:rPr kumimoji="0" lang="fr-FR" sz="1400" b="0" i="0" u="none" strike="noStrike" kern="1200" cap="none" spc="0" normalizeH="0" baseline="0" noProof="0" dirty="0">
                <a:ln>
                  <a:noFill/>
                </a:ln>
                <a:solidFill>
                  <a:srgbClr val="404040"/>
                </a:solidFill>
                <a:effectLst/>
                <a:uLnTx/>
                <a:uFillTx/>
                <a:latin typeface="Century Gothic"/>
                <a:ea typeface="+mn-ea"/>
                <a:cs typeface="Arial" panose="020B0604020202020204" pitchFamily="34" charset="0"/>
              </a:rPr>
              <a:t>Longueur : 365 ml</a:t>
            </a:r>
          </a:p>
          <a:p>
            <a:pPr marL="342900" marR="0" lvl="0" indent="-342900" algn="l" defTabSz="457200" rtl="0" eaLnBrk="1" fontAlgn="base" latinLnBrk="0" hangingPunct="1">
              <a:lnSpc>
                <a:spcPct val="100000"/>
              </a:lnSpc>
              <a:spcBef>
                <a:spcPts val="1000"/>
              </a:spcBef>
              <a:spcAft>
                <a:spcPct val="0"/>
              </a:spcAft>
              <a:buClr>
                <a:srgbClr val="A53010"/>
              </a:buClr>
              <a:buSzTx/>
              <a:buFont typeface="Wingdings" pitchFamily="2" charset="2"/>
              <a:buChar char="§"/>
              <a:tabLst/>
              <a:defRPr/>
            </a:pPr>
            <a:r>
              <a:rPr kumimoji="0" lang="fr-FR" sz="1400" b="0" i="0" u="none" strike="noStrike" kern="1200" cap="none" spc="0" normalizeH="0" baseline="0" noProof="0" dirty="0">
                <a:ln>
                  <a:noFill/>
                </a:ln>
                <a:solidFill>
                  <a:srgbClr val="404040"/>
                </a:solidFill>
                <a:effectLst/>
                <a:uLnTx/>
                <a:uFillTx/>
                <a:latin typeface="Century Gothic"/>
                <a:ea typeface="+mn-ea"/>
                <a:cs typeface="Arial" panose="020B0604020202020204" pitchFamily="34" charset="0"/>
              </a:rPr>
              <a:t>Largeur chaussée : 2 x 7.00 m</a:t>
            </a:r>
          </a:p>
          <a:p>
            <a:pPr marL="342900" marR="0" lvl="0" indent="-342900" algn="l" defTabSz="457200" rtl="0" eaLnBrk="1" fontAlgn="base" latinLnBrk="0" hangingPunct="1">
              <a:lnSpc>
                <a:spcPct val="100000"/>
              </a:lnSpc>
              <a:spcBef>
                <a:spcPts val="1000"/>
              </a:spcBef>
              <a:spcAft>
                <a:spcPct val="0"/>
              </a:spcAft>
              <a:buClr>
                <a:srgbClr val="A53010"/>
              </a:buClr>
              <a:buSzTx/>
              <a:buFont typeface="Wingdings" pitchFamily="2" charset="2"/>
              <a:buChar char="§"/>
              <a:tabLst/>
              <a:defRPr/>
            </a:pPr>
            <a:endParaRPr kumimoji="0" lang="fr-FR" sz="1400" b="0" i="0" u="none" strike="noStrike" kern="1200" cap="none" spc="0" normalizeH="0" baseline="0" noProof="0" dirty="0">
              <a:ln>
                <a:noFill/>
              </a:ln>
              <a:solidFill>
                <a:srgbClr val="404040"/>
              </a:solidFill>
              <a:effectLst/>
              <a:uLnTx/>
              <a:uFillTx/>
              <a:latin typeface="Century Gothic"/>
              <a:ea typeface="+mn-ea"/>
              <a:cs typeface="Arial" panose="020B0604020202020204" pitchFamily="34" charset="0"/>
            </a:endParaRPr>
          </a:p>
          <a:p>
            <a:pPr marL="342900" marR="0" lvl="0" indent="-342900" algn="l" defTabSz="457200" rtl="0" eaLnBrk="1" fontAlgn="base" latinLnBrk="0" hangingPunct="1">
              <a:lnSpc>
                <a:spcPct val="100000"/>
              </a:lnSpc>
              <a:spcBef>
                <a:spcPts val="1000"/>
              </a:spcBef>
              <a:spcAft>
                <a:spcPct val="0"/>
              </a:spcAft>
              <a:buClr>
                <a:srgbClr val="A53010"/>
              </a:buClr>
              <a:buSzTx/>
              <a:buFont typeface="Wingdings" pitchFamily="2" charset="2"/>
              <a:buChar char="§"/>
              <a:tabLst/>
              <a:defRPr/>
            </a:pPr>
            <a:endParaRPr kumimoji="0" lang="fr-FR" sz="1400" b="0" i="0" u="none" strike="noStrike" kern="1200" cap="none" spc="0" normalizeH="0" baseline="0" noProof="0" dirty="0">
              <a:ln>
                <a:noFill/>
              </a:ln>
              <a:solidFill>
                <a:srgbClr val="404040"/>
              </a:solidFill>
              <a:effectLst/>
              <a:uLnTx/>
              <a:uFillTx/>
              <a:latin typeface="Century Gothic"/>
              <a:ea typeface="+mn-ea"/>
              <a:cs typeface="Arial" panose="020B0604020202020204" pitchFamily="34" charset="0"/>
            </a:endParaRPr>
          </a:p>
          <a:p>
            <a:pPr marL="342900" marR="0" lvl="0" indent="-342900" algn="l" defTabSz="457200" rtl="0" eaLnBrk="1" fontAlgn="base" latinLnBrk="0" hangingPunct="1">
              <a:lnSpc>
                <a:spcPct val="100000"/>
              </a:lnSpc>
              <a:spcBef>
                <a:spcPts val="1000"/>
              </a:spcBef>
              <a:spcAft>
                <a:spcPct val="0"/>
              </a:spcAft>
              <a:buClr>
                <a:srgbClr val="A53010"/>
              </a:buClr>
              <a:buSzTx/>
              <a:buFont typeface="Wingdings" pitchFamily="2" charset="2"/>
              <a:buChar char="§"/>
              <a:tabLst/>
              <a:defRPr/>
            </a:pPr>
            <a:endParaRPr kumimoji="0" lang="fr-FR" sz="1400" b="0" i="0" u="none" strike="noStrike" kern="1200" cap="none" spc="0" normalizeH="0" baseline="0" noProof="0" dirty="0">
              <a:ln>
                <a:noFill/>
              </a:ln>
              <a:solidFill>
                <a:srgbClr val="404040"/>
              </a:solidFill>
              <a:effectLst/>
              <a:uLnTx/>
              <a:uFillTx/>
              <a:latin typeface="Century Gothic"/>
              <a:ea typeface="+mn-ea"/>
              <a:cs typeface="Arial" panose="020B0604020202020204" pitchFamily="34" charset="0"/>
            </a:endParaRPr>
          </a:p>
          <a:p>
            <a:pPr marL="342900" marR="0" lvl="0" indent="-342900" algn="l" defTabSz="457200" rtl="0" eaLnBrk="1" fontAlgn="base" latinLnBrk="0" hangingPunct="1">
              <a:lnSpc>
                <a:spcPct val="100000"/>
              </a:lnSpc>
              <a:spcBef>
                <a:spcPts val="1000"/>
              </a:spcBef>
              <a:spcAft>
                <a:spcPct val="0"/>
              </a:spcAft>
              <a:buClr>
                <a:srgbClr val="A53010"/>
              </a:buClr>
              <a:buSzTx/>
              <a:buFont typeface="Wingdings 3" pitchFamily="18" charset="2"/>
              <a:buChar char=""/>
              <a:tabLst/>
              <a:defRPr/>
            </a:pPr>
            <a:endParaRPr kumimoji="0" lang="fr-FR" sz="1400" b="0" i="0" u="none" strike="noStrike" kern="1200" cap="none" spc="0" normalizeH="0" baseline="0" noProof="0" dirty="0">
              <a:ln>
                <a:noFill/>
              </a:ln>
              <a:solidFill>
                <a:srgbClr val="404040"/>
              </a:solidFill>
              <a:effectLst/>
              <a:uLnTx/>
              <a:uFillTx/>
              <a:latin typeface="Century Gothic"/>
              <a:ea typeface="+mn-ea"/>
              <a:cs typeface="Arial" panose="020B0604020202020204" pitchFamily="34" charset="0"/>
            </a:endParaRPr>
          </a:p>
          <a:p>
            <a:pPr marL="342900" marR="0" lvl="0" indent="-342900" algn="l" defTabSz="457200" rtl="0" eaLnBrk="1" fontAlgn="base" latinLnBrk="0" hangingPunct="1">
              <a:lnSpc>
                <a:spcPct val="100000"/>
              </a:lnSpc>
              <a:spcBef>
                <a:spcPts val="1000"/>
              </a:spcBef>
              <a:spcAft>
                <a:spcPct val="0"/>
              </a:spcAft>
              <a:buClr>
                <a:srgbClr val="A53010"/>
              </a:buClr>
              <a:buSzTx/>
              <a:buFont typeface="Wingdings 3" pitchFamily="18" charset="2"/>
              <a:buChar char=""/>
              <a:tabLst/>
              <a:defRPr/>
            </a:pPr>
            <a:endParaRPr kumimoji="0" lang="fr-FR" sz="1400" b="0" i="0" u="none" strike="noStrike" kern="1200" cap="none" spc="0" normalizeH="0" baseline="0" noProof="0" dirty="0">
              <a:ln>
                <a:noFill/>
              </a:ln>
              <a:solidFill>
                <a:srgbClr val="404040"/>
              </a:solidFill>
              <a:effectLst/>
              <a:uLnTx/>
              <a:uFillTx/>
              <a:latin typeface="Century Gothic"/>
              <a:ea typeface="+mn-ea"/>
              <a:cs typeface="Arial" panose="020B0604020202020204" pitchFamily="34" charset="0"/>
            </a:endParaRPr>
          </a:p>
          <a:p>
            <a:pPr marL="342900" marR="0" lvl="0" indent="-342900" algn="l" defTabSz="457200" rtl="0" eaLnBrk="1" fontAlgn="base" latinLnBrk="0" hangingPunct="1">
              <a:lnSpc>
                <a:spcPct val="100000"/>
              </a:lnSpc>
              <a:spcBef>
                <a:spcPts val="1000"/>
              </a:spcBef>
              <a:spcAft>
                <a:spcPct val="0"/>
              </a:spcAft>
              <a:buClr>
                <a:srgbClr val="A53010"/>
              </a:buClr>
              <a:buSzTx/>
              <a:buFont typeface="Wingdings 3" pitchFamily="18" charset="2"/>
              <a:buNone/>
              <a:tabLst/>
              <a:defRPr/>
            </a:pPr>
            <a:endParaRPr kumimoji="0" lang="fr-FR" sz="1800" b="0" i="0" u="none" strike="noStrike" kern="1200" cap="none" spc="0" normalizeH="0" baseline="0" noProof="0" dirty="0">
              <a:ln>
                <a:noFill/>
              </a:ln>
              <a:solidFill>
                <a:srgbClr val="404040"/>
              </a:solidFill>
              <a:effectLst/>
              <a:uLnTx/>
              <a:uFillTx/>
              <a:latin typeface="Century Gothic"/>
              <a:ea typeface="+mn-ea"/>
              <a:cs typeface="Arial" panose="020B0604020202020204" pitchFamily="34" charset="0"/>
            </a:endParaRPr>
          </a:p>
        </p:txBody>
      </p:sp>
      <p:pic>
        <p:nvPicPr>
          <p:cNvPr id="62474" name="Picture 2">
            <a:extLst>
              <a:ext uri="{FF2B5EF4-FFF2-40B4-BE49-F238E27FC236}">
                <a16:creationId xmlns:a16="http://schemas.microsoft.com/office/drawing/2014/main" id="{51448961-D35D-44E1-AF47-29FF3B104B3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t="18112" r="-320" b="4865"/>
          <a:stretch>
            <a:fillRect/>
          </a:stretch>
        </p:blipFill>
        <p:spPr bwMode="auto">
          <a:xfrm>
            <a:off x="428625" y="3529013"/>
            <a:ext cx="11515725" cy="3157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Sous-titre 6">
            <a:extLst>
              <a:ext uri="{FF2B5EF4-FFF2-40B4-BE49-F238E27FC236}">
                <a16:creationId xmlns:a16="http://schemas.microsoft.com/office/drawing/2014/main" id="{7B4CF4D8-3C1D-4068-A282-C126337DC012}"/>
              </a:ext>
            </a:extLst>
          </p:cNvPr>
          <p:cNvSpPr txBox="1">
            <a:spLocks/>
          </p:cNvSpPr>
          <p:nvPr/>
        </p:nvSpPr>
        <p:spPr bwMode="auto">
          <a:xfrm>
            <a:off x="1749425" y="538163"/>
            <a:ext cx="8915400"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ts val="1000"/>
              </a:spcBef>
              <a:buClr>
                <a:schemeClr val="accent1"/>
              </a:buClr>
              <a:buFont typeface="Wingdings 3" panose="05040102010807070707" pitchFamily="18" charset="2"/>
              <a:buChar char=""/>
              <a:defRPr sz="3200">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marL="0" marR="0" lvl="0" indent="0" algn="l" defTabSz="457200" rtl="0" eaLnBrk="1" fontAlgn="base" latinLnBrk="0" hangingPunct="1">
              <a:lnSpc>
                <a:spcPct val="100000"/>
              </a:lnSpc>
              <a:spcBef>
                <a:spcPts val="1000"/>
              </a:spcBef>
              <a:spcAft>
                <a:spcPct val="0"/>
              </a:spcAft>
              <a:buClr>
                <a:srgbClr val="A53010"/>
              </a:buClr>
              <a:buSzTx/>
              <a:buFontTx/>
              <a:buNone/>
              <a:tabLst/>
              <a:defRPr/>
            </a:pPr>
            <a:r>
              <a:rPr kumimoji="0" lang="fr-FR" altLang="fr-FR" sz="2000" b="1" i="0" u="none" strike="noStrike" kern="1200" cap="none" spc="0" normalizeH="0" baseline="0" noProof="0">
                <a:ln>
                  <a:noFill/>
                </a:ln>
                <a:solidFill>
                  <a:srgbClr val="C00000"/>
                </a:solidFill>
                <a:effectLst/>
                <a:uLnTx/>
                <a:uFillTx/>
                <a:latin typeface="Century Gothic" panose="020B0502020202020204" pitchFamily="34" charset="0"/>
                <a:ea typeface="+mn-ea"/>
                <a:cs typeface="Arial" panose="020B0604020202020204" pitchFamily="34" charset="0"/>
              </a:rPr>
              <a:t>NOUVELLE ZI DE SAHEL LAKHYAYTA - VOIES D’ACCÈS</a:t>
            </a:r>
          </a:p>
        </p:txBody>
      </p:sp>
      <p:sp>
        <p:nvSpPr>
          <p:cNvPr id="6" name="Titre 1">
            <a:extLst>
              <a:ext uri="{FF2B5EF4-FFF2-40B4-BE49-F238E27FC236}">
                <a16:creationId xmlns:a16="http://schemas.microsoft.com/office/drawing/2014/main" id="{4C33EF8C-6E6C-46E6-AEF3-751A52E6C414}"/>
              </a:ext>
            </a:extLst>
          </p:cNvPr>
          <p:cNvSpPr txBox="1">
            <a:spLocks/>
          </p:cNvSpPr>
          <p:nvPr/>
        </p:nvSpPr>
        <p:spPr>
          <a:xfrm>
            <a:off x="1158875" y="271463"/>
            <a:ext cx="10355263" cy="415925"/>
          </a:xfrm>
          <a:prstGeom prst="rect">
            <a:avLst/>
          </a:prstGeom>
        </p:spPr>
        <p:txBody>
          <a:bodyPr>
            <a:normAutofit fontScale="97500"/>
          </a:bodyPr>
          <a:lst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marL="0" marR="0" lvl="0" indent="0" algn="ctr" defTabSz="457200" rtl="0" eaLnBrk="1" fontAlgn="auto" latinLnBrk="0" hangingPunct="1">
              <a:lnSpc>
                <a:spcPct val="100000"/>
              </a:lnSpc>
              <a:spcBef>
                <a:spcPct val="0"/>
              </a:spcBef>
              <a:spcAft>
                <a:spcPts val="0"/>
              </a:spcAft>
              <a:buClrTx/>
              <a:buSzTx/>
              <a:buFontTx/>
              <a:buNone/>
              <a:tabLst/>
              <a:defRPr/>
            </a:pPr>
            <a:r>
              <a:rPr kumimoji="0" lang="fr-FR" sz="800" b="1" i="0" u="none" strike="noStrike" kern="1200" cap="none" spc="0" normalizeH="0" baseline="0" noProof="0" dirty="0">
                <a:ln>
                  <a:noFill/>
                </a:ln>
                <a:solidFill>
                  <a:prstClr val="black">
                    <a:lumMod val="85000"/>
                    <a:lumOff val="15000"/>
                  </a:prstClr>
                </a:solidFill>
                <a:effectLst/>
                <a:uLnTx/>
                <a:uFillTx/>
                <a:latin typeface="Century Gothic"/>
                <a:ea typeface="+mj-ea"/>
                <a:cs typeface="+mj-cs"/>
              </a:rPr>
              <a:t>LA MAITRISE D’ŒUVRE DE LA REVITALISATION DES ZONES INDUSTRIELLES DE BOUZNIKA ET HAD SOUALEM ET LEURS EXTENSIONS ET LE DEVELOPPEMENT D’UNE NOUVELLE ZONE INDUSTRIELLE A SAHEL LAKHYAYTA</a:t>
            </a:r>
          </a:p>
        </p:txBody>
      </p:sp>
      <p:pic>
        <p:nvPicPr>
          <p:cNvPr id="63492" name="Image 6">
            <a:extLst>
              <a:ext uri="{FF2B5EF4-FFF2-40B4-BE49-F238E27FC236}">
                <a16:creationId xmlns:a16="http://schemas.microsoft.com/office/drawing/2014/main" id="{B732D04D-74A4-4821-9FA2-8D9C57B87DCF}"/>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63600" y="234950"/>
            <a:ext cx="411163" cy="452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3493" name="Espace réservé du numéro de diapositive 1">
            <a:extLst>
              <a:ext uri="{FF2B5EF4-FFF2-40B4-BE49-F238E27FC236}">
                <a16:creationId xmlns:a16="http://schemas.microsoft.com/office/drawing/2014/main" id="{D37D3466-5028-478B-86BD-EB02AA266DDC}"/>
              </a:ext>
            </a:extLst>
          </p:cNvPr>
          <p:cNvSpPr>
            <a:spLocks noGrp="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ts val="1000"/>
              </a:spcBef>
              <a:buClr>
                <a:schemeClr val="accent1"/>
              </a:buClr>
              <a:buFont typeface="Wingdings 3" panose="05040102010807070707" pitchFamily="18" charset="2"/>
              <a:buChar char=""/>
              <a:defRPr sz="3200">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marL="0" marR="0" lvl="0" indent="0" algn="r" defTabSz="457200" rtl="0" eaLnBrk="1" fontAlgn="base" latinLnBrk="0" hangingPunct="1">
              <a:lnSpc>
                <a:spcPct val="100000"/>
              </a:lnSpc>
              <a:spcBef>
                <a:spcPct val="0"/>
              </a:spcBef>
              <a:spcAft>
                <a:spcPct val="0"/>
              </a:spcAft>
              <a:buClrTx/>
              <a:buSzTx/>
              <a:buFontTx/>
              <a:buNone/>
              <a:tabLst/>
              <a:defRPr/>
            </a:pPr>
            <a:fld id="{5D62E689-A8A8-482C-8E51-B08645E62D3B}" type="slidenum">
              <a:rPr kumimoji="0" lang="en-US" altLang="fr-FR" sz="2000" b="0" i="0" u="none" strike="noStrike" kern="1200" cap="none" spc="0" normalizeH="0" baseline="0" noProof="0" smtClean="0">
                <a:ln>
                  <a:noFill/>
                </a:ln>
                <a:solidFill>
                  <a:srgbClr val="FEFFFF"/>
                </a:solidFill>
                <a:effectLst/>
                <a:uLnTx/>
                <a:uFillTx/>
                <a:latin typeface="Century Gothic" panose="020B0502020202020204" pitchFamily="34" charset="0"/>
                <a:ea typeface="+mn-ea"/>
                <a:cs typeface="Arial" panose="020B0604020202020204" pitchFamily="34" charset="0"/>
              </a:rPr>
              <a:pPr marL="0" marR="0" lvl="0" indent="0" algn="r" defTabSz="457200" rtl="0" eaLnBrk="1" fontAlgn="base" latinLnBrk="0" hangingPunct="1">
                <a:lnSpc>
                  <a:spcPct val="100000"/>
                </a:lnSpc>
                <a:spcBef>
                  <a:spcPct val="0"/>
                </a:spcBef>
                <a:spcAft>
                  <a:spcPct val="0"/>
                </a:spcAft>
                <a:buClrTx/>
                <a:buSzTx/>
                <a:buFontTx/>
                <a:buNone/>
                <a:tabLst/>
                <a:defRPr/>
              </a:pPr>
              <a:t>43</a:t>
            </a:fld>
            <a:endParaRPr kumimoji="0" lang="en-US" altLang="fr-FR" sz="2000" b="0" i="0" u="none" strike="noStrike" kern="1200" cap="none" spc="0" normalizeH="0" baseline="0" noProof="0">
              <a:ln>
                <a:noFill/>
              </a:ln>
              <a:solidFill>
                <a:srgbClr val="FEFFFF"/>
              </a:solidFill>
              <a:effectLst/>
              <a:uLnTx/>
              <a:uFillTx/>
              <a:latin typeface="Century Gothic" panose="020B0502020202020204" pitchFamily="34" charset="0"/>
              <a:ea typeface="+mn-ea"/>
              <a:cs typeface="Arial" panose="020B0604020202020204" pitchFamily="34" charset="0"/>
            </a:endParaRPr>
          </a:p>
        </p:txBody>
      </p:sp>
      <p:sp>
        <p:nvSpPr>
          <p:cNvPr id="12" name="Espace réservé du contenu 10">
            <a:extLst>
              <a:ext uri="{FF2B5EF4-FFF2-40B4-BE49-F238E27FC236}">
                <a16:creationId xmlns:a16="http://schemas.microsoft.com/office/drawing/2014/main" id="{0B5F83E4-3ECA-495E-B6A1-07A5166A7A33}"/>
              </a:ext>
            </a:extLst>
          </p:cNvPr>
          <p:cNvSpPr txBox="1">
            <a:spLocks/>
          </p:cNvSpPr>
          <p:nvPr/>
        </p:nvSpPr>
        <p:spPr bwMode="auto">
          <a:xfrm>
            <a:off x="6427788" y="1676400"/>
            <a:ext cx="5597525" cy="1870075"/>
          </a:xfrm>
          <a:prstGeom prst="rect">
            <a:avLst/>
          </a:prstGeom>
          <a:solidFill>
            <a:schemeClr val="bg1"/>
          </a:solidFill>
          <a:ln w="9525">
            <a:noFill/>
            <a:miter lim="800000"/>
            <a:headEnd/>
            <a:tailEnd/>
          </a:ln>
        </p:spPr>
        <p:txBody>
          <a:bodyPr/>
          <a:lstStyle/>
          <a:p>
            <a:pPr marL="342900" marR="0" lvl="0" indent="-342900" algn="l" defTabSz="457200" rtl="0" eaLnBrk="1" fontAlgn="base" latinLnBrk="0" hangingPunct="1">
              <a:lnSpc>
                <a:spcPct val="100000"/>
              </a:lnSpc>
              <a:spcBef>
                <a:spcPts val="1000"/>
              </a:spcBef>
              <a:spcAft>
                <a:spcPct val="0"/>
              </a:spcAft>
              <a:buClr>
                <a:srgbClr val="A53010"/>
              </a:buClr>
              <a:buSzTx/>
              <a:buFont typeface="Wingdings 3" pitchFamily="18" charset="2"/>
              <a:buNone/>
              <a:tabLst/>
              <a:defRPr/>
            </a:pPr>
            <a:r>
              <a:rPr kumimoji="0" lang="fr-FR" sz="1600" b="0" i="0" u="sng" strike="noStrike" kern="1200" cap="none" spc="0" normalizeH="0" baseline="0" noProof="0" dirty="0">
                <a:ln>
                  <a:noFill/>
                </a:ln>
                <a:solidFill>
                  <a:srgbClr val="404040"/>
                </a:solidFill>
                <a:effectLst/>
                <a:uLnTx/>
                <a:uFillTx/>
                <a:latin typeface="Century Gothic"/>
                <a:ea typeface="+mn-ea"/>
                <a:cs typeface="Arial" panose="020B0604020202020204" pitchFamily="34" charset="0"/>
              </a:rPr>
              <a:t>Structure  Accotement                                                      </a:t>
            </a:r>
          </a:p>
          <a:p>
            <a:pPr marL="0" marR="0" lvl="0" indent="0" algn="l" defTabSz="457200" rtl="0" eaLnBrk="1" fontAlgn="base" latinLnBrk="0" hangingPunct="1">
              <a:lnSpc>
                <a:spcPct val="100000"/>
              </a:lnSpc>
              <a:spcBef>
                <a:spcPct val="0"/>
              </a:spcBef>
              <a:spcAft>
                <a:spcPct val="0"/>
              </a:spcAft>
              <a:buClrTx/>
              <a:buSzTx/>
              <a:buFontTx/>
              <a:buChar char="-"/>
              <a:tabLst/>
              <a:defRPr/>
            </a:pPr>
            <a:r>
              <a:rPr kumimoji="0" lang="fr-FR" sz="1600" b="1" i="0" u="none" strike="noStrike" kern="1200" cap="none" spc="0" normalizeH="0" baseline="0" noProof="0" dirty="0">
                <a:ln>
                  <a:noFill/>
                </a:ln>
                <a:solidFill>
                  <a:prstClr val="black"/>
                </a:solidFill>
                <a:effectLst/>
                <a:uLnTx/>
                <a:uFillTx/>
                <a:latin typeface="Arial" charset="0"/>
                <a:ea typeface="+mn-ea"/>
                <a:cs typeface="Arial" charset="0"/>
              </a:rPr>
              <a:t>CF = 35 cm</a:t>
            </a:r>
          </a:p>
          <a:p>
            <a:pPr marL="0" marR="0" lvl="0" indent="0" algn="l" defTabSz="457200" rtl="0" eaLnBrk="1" fontAlgn="base" latinLnBrk="0" hangingPunct="1">
              <a:lnSpc>
                <a:spcPct val="100000"/>
              </a:lnSpc>
              <a:spcBef>
                <a:spcPct val="0"/>
              </a:spcBef>
              <a:spcAft>
                <a:spcPct val="0"/>
              </a:spcAft>
              <a:buClrTx/>
              <a:buSzTx/>
              <a:buFontTx/>
              <a:buChar char="-"/>
              <a:tabLst/>
              <a:defRPr/>
            </a:pPr>
            <a:endParaRPr kumimoji="0" lang="fr-FR" sz="1600" b="1" i="0" u="none" strike="noStrike" kern="1200" cap="none" spc="0" normalizeH="0" baseline="0" noProof="0" dirty="0">
              <a:ln>
                <a:noFill/>
              </a:ln>
              <a:solidFill>
                <a:prstClr val="black"/>
              </a:solidFill>
              <a:effectLst/>
              <a:uLnTx/>
              <a:uFillTx/>
              <a:latin typeface="Arial" charset="0"/>
              <a:ea typeface="+mn-ea"/>
              <a:cs typeface="Arial" charset="0"/>
            </a:endParaRPr>
          </a:p>
          <a:p>
            <a:pPr marL="0" marR="0" lvl="0" indent="0" algn="l" defTabSz="457200" rtl="0" eaLnBrk="1" fontAlgn="base" latinLnBrk="0" hangingPunct="1">
              <a:lnSpc>
                <a:spcPct val="100000"/>
              </a:lnSpc>
              <a:spcBef>
                <a:spcPct val="0"/>
              </a:spcBef>
              <a:spcAft>
                <a:spcPct val="0"/>
              </a:spcAft>
              <a:buClrTx/>
              <a:buSzTx/>
              <a:buFontTx/>
              <a:buNone/>
              <a:tabLst/>
              <a:defRPr/>
            </a:pPr>
            <a:r>
              <a:rPr kumimoji="0" lang="fr-FR" sz="1600" b="1" i="0" u="none" strike="noStrike" kern="1200" cap="none" spc="0" normalizeH="0" baseline="0" noProof="0" dirty="0">
                <a:ln>
                  <a:noFill/>
                </a:ln>
                <a:solidFill>
                  <a:prstClr val="black"/>
                </a:solidFill>
                <a:effectLst/>
                <a:uLnTx/>
                <a:uFillTx/>
                <a:latin typeface="Arial" charset="0"/>
                <a:ea typeface="+mn-ea"/>
                <a:cs typeface="Arial" charset="0"/>
              </a:rPr>
              <a:t>- GNF1 = 25 cm</a:t>
            </a:r>
          </a:p>
          <a:p>
            <a:pPr marL="342900" marR="0" lvl="0" indent="-342900" algn="l" defTabSz="457200" rtl="0" eaLnBrk="1" fontAlgn="base" latinLnBrk="0" hangingPunct="1">
              <a:lnSpc>
                <a:spcPct val="100000"/>
              </a:lnSpc>
              <a:spcBef>
                <a:spcPts val="1000"/>
              </a:spcBef>
              <a:spcAft>
                <a:spcPct val="0"/>
              </a:spcAft>
              <a:buClr>
                <a:srgbClr val="A53010"/>
              </a:buClr>
              <a:buSzTx/>
              <a:buFont typeface="Wingdings 3" pitchFamily="18" charset="2"/>
              <a:buNone/>
              <a:tabLst/>
              <a:defRPr/>
            </a:pPr>
            <a:r>
              <a:rPr kumimoji="0" lang="fr-FR" sz="1600" b="1" i="0" u="none" strike="noStrike" kern="1200" cap="none" spc="0" normalizeH="0" baseline="0" noProof="0" dirty="0">
                <a:ln>
                  <a:noFill/>
                </a:ln>
                <a:solidFill>
                  <a:srgbClr val="404040"/>
                </a:solidFill>
                <a:effectLst/>
                <a:uLnTx/>
                <a:uFillTx/>
                <a:latin typeface="Century Gothic"/>
                <a:ea typeface="+mn-ea"/>
                <a:cs typeface="Arial" panose="020B0604020202020204" pitchFamily="34" charset="0"/>
              </a:rPr>
              <a:t>- MS = 15 cm</a:t>
            </a:r>
          </a:p>
          <a:p>
            <a:pPr marL="342900" marR="0" lvl="0" indent="-342900" algn="l" defTabSz="457200" rtl="0" eaLnBrk="1" fontAlgn="base" latinLnBrk="0" hangingPunct="1">
              <a:lnSpc>
                <a:spcPct val="100000"/>
              </a:lnSpc>
              <a:spcBef>
                <a:spcPts val="1000"/>
              </a:spcBef>
              <a:spcAft>
                <a:spcPct val="0"/>
              </a:spcAft>
              <a:buClr>
                <a:srgbClr val="A53010"/>
              </a:buClr>
              <a:buSzTx/>
              <a:buFont typeface="Wingdings 3" pitchFamily="18" charset="2"/>
              <a:buNone/>
              <a:tabLst/>
              <a:defRPr/>
            </a:pPr>
            <a:endParaRPr kumimoji="0" lang="fr-FR" sz="1400" b="1" i="0" u="none" strike="noStrike" kern="1200" cap="none" spc="0" normalizeH="0" baseline="0" noProof="0" dirty="0">
              <a:ln>
                <a:noFill/>
              </a:ln>
              <a:solidFill>
                <a:srgbClr val="404040"/>
              </a:solidFill>
              <a:effectLst/>
              <a:uLnTx/>
              <a:uFillTx/>
              <a:latin typeface="Century Gothic"/>
              <a:ea typeface="+mn-ea"/>
              <a:cs typeface="Arial" panose="020B0604020202020204" pitchFamily="34" charset="0"/>
            </a:endParaRPr>
          </a:p>
          <a:p>
            <a:pPr marL="342900" marR="0" lvl="0" indent="-342900" algn="l" defTabSz="457200" rtl="0" eaLnBrk="1" fontAlgn="base" latinLnBrk="0" hangingPunct="1">
              <a:lnSpc>
                <a:spcPct val="100000"/>
              </a:lnSpc>
              <a:spcBef>
                <a:spcPts val="1000"/>
              </a:spcBef>
              <a:spcAft>
                <a:spcPct val="0"/>
              </a:spcAft>
              <a:buClr>
                <a:srgbClr val="A53010"/>
              </a:buClr>
              <a:buSzTx/>
              <a:buFont typeface="Wingdings 3" pitchFamily="18" charset="2"/>
              <a:buNone/>
              <a:tabLst/>
              <a:defRPr/>
            </a:pPr>
            <a:endParaRPr kumimoji="0" lang="fr-FR" sz="1400" b="0" i="0" u="none" strike="noStrike" kern="1200" cap="none" spc="0" normalizeH="0" baseline="0" noProof="0" dirty="0">
              <a:ln>
                <a:noFill/>
              </a:ln>
              <a:solidFill>
                <a:srgbClr val="404040"/>
              </a:solidFill>
              <a:effectLst/>
              <a:uLnTx/>
              <a:uFillTx/>
              <a:latin typeface="Century Gothic"/>
              <a:ea typeface="+mn-ea"/>
              <a:cs typeface="Arial" panose="020B0604020202020204" pitchFamily="34" charset="0"/>
            </a:endParaRPr>
          </a:p>
          <a:p>
            <a:pPr marL="342900" marR="0" lvl="0" indent="-342900" algn="l" defTabSz="457200" rtl="0" eaLnBrk="1" fontAlgn="base" latinLnBrk="0" hangingPunct="1">
              <a:lnSpc>
                <a:spcPct val="100000"/>
              </a:lnSpc>
              <a:spcBef>
                <a:spcPts val="1000"/>
              </a:spcBef>
              <a:spcAft>
                <a:spcPct val="0"/>
              </a:spcAft>
              <a:buClr>
                <a:srgbClr val="A53010"/>
              </a:buClr>
              <a:buSzTx/>
              <a:buFont typeface="Wingdings 3" pitchFamily="18" charset="2"/>
              <a:buNone/>
              <a:tabLst/>
              <a:defRPr/>
            </a:pPr>
            <a:endParaRPr kumimoji="0" lang="fr-FR" sz="1400" b="0" i="0" u="none" strike="noStrike" kern="1200" cap="none" spc="0" normalizeH="0" baseline="0" noProof="0" dirty="0">
              <a:ln>
                <a:noFill/>
              </a:ln>
              <a:solidFill>
                <a:srgbClr val="404040"/>
              </a:solidFill>
              <a:effectLst/>
              <a:uLnTx/>
              <a:uFillTx/>
              <a:latin typeface="Century Gothic"/>
              <a:ea typeface="+mn-ea"/>
              <a:cs typeface="Arial" panose="020B0604020202020204" pitchFamily="34" charset="0"/>
            </a:endParaRPr>
          </a:p>
          <a:p>
            <a:pPr marL="342900" marR="0" lvl="0" indent="-342900" algn="l" defTabSz="457200" rtl="0" eaLnBrk="1" fontAlgn="base" latinLnBrk="0" hangingPunct="1">
              <a:lnSpc>
                <a:spcPct val="100000"/>
              </a:lnSpc>
              <a:spcBef>
                <a:spcPts val="1000"/>
              </a:spcBef>
              <a:spcAft>
                <a:spcPct val="0"/>
              </a:spcAft>
              <a:buClr>
                <a:srgbClr val="A53010"/>
              </a:buClr>
              <a:buSzTx/>
              <a:buFont typeface="Wingdings" pitchFamily="2" charset="2"/>
              <a:buChar char="§"/>
              <a:tabLst/>
              <a:defRPr/>
            </a:pPr>
            <a:endParaRPr kumimoji="0" lang="fr-FR" sz="1400" b="0" i="0" u="none" strike="noStrike" kern="1200" cap="none" spc="0" normalizeH="0" baseline="0" noProof="0" dirty="0">
              <a:ln>
                <a:noFill/>
              </a:ln>
              <a:solidFill>
                <a:srgbClr val="404040"/>
              </a:solidFill>
              <a:effectLst/>
              <a:uLnTx/>
              <a:uFillTx/>
              <a:latin typeface="Century Gothic"/>
              <a:ea typeface="+mn-ea"/>
              <a:cs typeface="Arial" panose="020B0604020202020204" pitchFamily="34" charset="0"/>
            </a:endParaRPr>
          </a:p>
          <a:p>
            <a:pPr marL="342900" marR="0" lvl="0" indent="-342900" algn="l" defTabSz="457200" rtl="0" eaLnBrk="1" fontAlgn="base" latinLnBrk="0" hangingPunct="1">
              <a:lnSpc>
                <a:spcPct val="100000"/>
              </a:lnSpc>
              <a:spcBef>
                <a:spcPts val="1000"/>
              </a:spcBef>
              <a:spcAft>
                <a:spcPct val="0"/>
              </a:spcAft>
              <a:buClr>
                <a:srgbClr val="A53010"/>
              </a:buClr>
              <a:buSzTx/>
              <a:buFont typeface="Wingdings 3" pitchFamily="18" charset="2"/>
              <a:buChar char=""/>
              <a:tabLst/>
              <a:defRPr/>
            </a:pPr>
            <a:endParaRPr kumimoji="0" lang="fr-FR" sz="1400" b="0" i="0" u="none" strike="noStrike" kern="1200" cap="none" spc="0" normalizeH="0" baseline="0" noProof="0" dirty="0">
              <a:ln>
                <a:noFill/>
              </a:ln>
              <a:solidFill>
                <a:srgbClr val="404040"/>
              </a:solidFill>
              <a:effectLst/>
              <a:uLnTx/>
              <a:uFillTx/>
              <a:latin typeface="Century Gothic"/>
              <a:ea typeface="+mn-ea"/>
              <a:cs typeface="Arial" panose="020B0604020202020204" pitchFamily="34" charset="0"/>
            </a:endParaRPr>
          </a:p>
          <a:p>
            <a:pPr marL="342900" marR="0" lvl="0" indent="-342900" algn="l" defTabSz="457200" rtl="0" eaLnBrk="1" fontAlgn="base" latinLnBrk="0" hangingPunct="1">
              <a:lnSpc>
                <a:spcPct val="100000"/>
              </a:lnSpc>
              <a:spcBef>
                <a:spcPts val="1000"/>
              </a:spcBef>
              <a:spcAft>
                <a:spcPct val="0"/>
              </a:spcAft>
              <a:buClr>
                <a:srgbClr val="A53010"/>
              </a:buClr>
              <a:buSzTx/>
              <a:buFont typeface="Wingdings 3" pitchFamily="18" charset="2"/>
              <a:buChar char=""/>
              <a:tabLst/>
              <a:defRPr/>
            </a:pPr>
            <a:endParaRPr kumimoji="0" lang="fr-FR" sz="1400" b="0" i="0" u="none" strike="noStrike" kern="1200" cap="none" spc="0" normalizeH="0" baseline="0" noProof="0" dirty="0">
              <a:ln>
                <a:noFill/>
              </a:ln>
              <a:solidFill>
                <a:srgbClr val="404040"/>
              </a:solidFill>
              <a:effectLst/>
              <a:uLnTx/>
              <a:uFillTx/>
              <a:latin typeface="Century Gothic"/>
              <a:ea typeface="+mn-ea"/>
              <a:cs typeface="Arial" panose="020B0604020202020204" pitchFamily="34" charset="0"/>
            </a:endParaRPr>
          </a:p>
          <a:p>
            <a:pPr marL="342900" marR="0" lvl="0" indent="-342900" algn="l" defTabSz="457200" rtl="0" eaLnBrk="1" fontAlgn="base" latinLnBrk="0" hangingPunct="1">
              <a:lnSpc>
                <a:spcPct val="100000"/>
              </a:lnSpc>
              <a:spcBef>
                <a:spcPts val="1000"/>
              </a:spcBef>
              <a:spcAft>
                <a:spcPct val="0"/>
              </a:spcAft>
              <a:buClr>
                <a:srgbClr val="A53010"/>
              </a:buClr>
              <a:buSzTx/>
              <a:buFont typeface="Wingdings 3" pitchFamily="18" charset="2"/>
              <a:buNone/>
              <a:tabLst/>
              <a:defRPr/>
            </a:pPr>
            <a:endParaRPr kumimoji="0" lang="fr-FR" sz="1800" b="0" i="0" u="none" strike="noStrike" kern="1200" cap="none" spc="0" normalizeH="0" baseline="0" noProof="0" dirty="0">
              <a:ln>
                <a:noFill/>
              </a:ln>
              <a:solidFill>
                <a:srgbClr val="404040"/>
              </a:solidFill>
              <a:effectLst/>
              <a:uLnTx/>
              <a:uFillTx/>
              <a:latin typeface="Century Gothic"/>
              <a:ea typeface="+mn-ea"/>
              <a:cs typeface="Arial" panose="020B0604020202020204" pitchFamily="34" charset="0"/>
            </a:endParaRPr>
          </a:p>
        </p:txBody>
      </p:sp>
      <p:sp>
        <p:nvSpPr>
          <p:cNvPr id="13" name="Espace réservé du contenu 10">
            <a:extLst>
              <a:ext uri="{FF2B5EF4-FFF2-40B4-BE49-F238E27FC236}">
                <a16:creationId xmlns:a16="http://schemas.microsoft.com/office/drawing/2014/main" id="{E1994B17-9B3D-4DC5-A0E0-CB2A1ADAC3F0}"/>
              </a:ext>
            </a:extLst>
          </p:cNvPr>
          <p:cNvSpPr txBox="1">
            <a:spLocks/>
          </p:cNvSpPr>
          <p:nvPr/>
        </p:nvSpPr>
        <p:spPr bwMode="auto">
          <a:xfrm>
            <a:off x="471488" y="1223963"/>
            <a:ext cx="11553825" cy="382587"/>
          </a:xfrm>
          <a:prstGeom prst="rect">
            <a:avLst/>
          </a:prstGeom>
          <a:solidFill>
            <a:schemeClr val="bg1"/>
          </a:solidFill>
          <a:ln w="9525">
            <a:noFill/>
            <a:miter lim="800000"/>
            <a:headEnd/>
            <a:tailEnd/>
          </a:ln>
        </p:spPr>
        <p:txBody>
          <a:bodyPr/>
          <a:lstStyle/>
          <a:p>
            <a:pPr marL="342900" marR="0" lvl="0" indent="-342900" algn="l" defTabSz="457200" rtl="0" eaLnBrk="1" fontAlgn="base" latinLnBrk="0" hangingPunct="1">
              <a:lnSpc>
                <a:spcPct val="100000"/>
              </a:lnSpc>
              <a:spcBef>
                <a:spcPts val="1000"/>
              </a:spcBef>
              <a:spcAft>
                <a:spcPct val="0"/>
              </a:spcAft>
              <a:buClr>
                <a:srgbClr val="A53010"/>
              </a:buClr>
              <a:buSzTx/>
              <a:buFont typeface="Wingdings 3" pitchFamily="18" charset="2"/>
              <a:buChar char=""/>
              <a:tabLst/>
              <a:defRPr/>
            </a:pPr>
            <a:r>
              <a:rPr kumimoji="0" lang="fr-FR" sz="1600" b="1" i="0" u="none" strike="noStrike" kern="1200" cap="none" spc="0" normalizeH="0" baseline="0" noProof="0" dirty="0">
                <a:ln>
                  <a:noFill/>
                </a:ln>
                <a:solidFill>
                  <a:srgbClr val="404040"/>
                </a:solidFill>
                <a:effectLst/>
                <a:uLnTx/>
                <a:uFillTx/>
                <a:latin typeface="Arial" charset="0"/>
                <a:ea typeface="+mn-ea"/>
                <a:cs typeface="Arial" charset="0"/>
              </a:rPr>
              <a:t>Voie d’accès</a:t>
            </a:r>
          </a:p>
          <a:p>
            <a:pPr marL="342900" marR="0" lvl="0" indent="-342900" algn="l" defTabSz="457200" rtl="0" eaLnBrk="1" fontAlgn="base" latinLnBrk="0" hangingPunct="1">
              <a:lnSpc>
                <a:spcPct val="100000"/>
              </a:lnSpc>
              <a:spcBef>
                <a:spcPts val="1000"/>
              </a:spcBef>
              <a:spcAft>
                <a:spcPct val="0"/>
              </a:spcAft>
              <a:buClr>
                <a:srgbClr val="A53010"/>
              </a:buClr>
              <a:buSzTx/>
              <a:buFont typeface="Wingdings 3" pitchFamily="18" charset="2"/>
              <a:buChar char=""/>
              <a:tabLst/>
              <a:defRPr/>
            </a:pPr>
            <a:endParaRPr kumimoji="0" lang="fr-FR" sz="1600" b="1" i="0" u="none" strike="noStrike" kern="1200" cap="none" spc="0" normalizeH="0" baseline="0" noProof="0" dirty="0">
              <a:ln>
                <a:noFill/>
              </a:ln>
              <a:solidFill>
                <a:srgbClr val="404040"/>
              </a:solidFill>
              <a:effectLst/>
              <a:uLnTx/>
              <a:uFillTx/>
              <a:latin typeface="Arial" charset="0"/>
              <a:ea typeface="+mn-ea"/>
              <a:cs typeface="Arial" charset="0"/>
            </a:endParaRPr>
          </a:p>
          <a:p>
            <a:pPr marL="342900" marR="0" lvl="0" indent="-342900" algn="l" defTabSz="457200" rtl="0" eaLnBrk="1" fontAlgn="base" latinLnBrk="0" hangingPunct="1">
              <a:lnSpc>
                <a:spcPct val="100000"/>
              </a:lnSpc>
              <a:spcBef>
                <a:spcPts val="1000"/>
              </a:spcBef>
              <a:spcAft>
                <a:spcPct val="0"/>
              </a:spcAft>
              <a:buClr>
                <a:srgbClr val="A53010"/>
              </a:buClr>
              <a:buSzTx/>
              <a:buFont typeface="Wingdings 3" pitchFamily="18" charset="2"/>
              <a:buNone/>
              <a:tabLst/>
              <a:defRPr/>
            </a:pPr>
            <a:endParaRPr kumimoji="0" lang="fr-FR" sz="1400" b="1" i="0" u="none" strike="noStrike" kern="1200" cap="none" spc="0" normalizeH="0" baseline="0" noProof="0" dirty="0">
              <a:ln>
                <a:noFill/>
              </a:ln>
              <a:solidFill>
                <a:srgbClr val="404040"/>
              </a:solidFill>
              <a:effectLst/>
              <a:uLnTx/>
              <a:uFillTx/>
              <a:latin typeface="Century Gothic"/>
              <a:ea typeface="+mn-ea"/>
              <a:cs typeface="Arial" panose="020B0604020202020204" pitchFamily="34" charset="0"/>
            </a:endParaRPr>
          </a:p>
          <a:p>
            <a:pPr marL="342900" marR="0" lvl="0" indent="-342900" algn="l" defTabSz="457200" rtl="0" eaLnBrk="1" fontAlgn="base" latinLnBrk="0" hangingPunct="1">
              <a:lnSpc>
                <a:spcPct val="100000"/>
              </a:lnSpc>
              <a:spcBef>
                <a:spcPts val="1000"/>
              </a:spcBef>
              <a:spcAft>
                <a:spcPct val="0"/>
              </a:spcAft>
              <a:buClr>
                <a:srgbClr val="A53010"/>
              </a:buClr>
              <a:buSzTx/>
              <a:buFontTx/>
              <a:buNone/>
              <a:tabLst/>
              <a:defRPr/>
            </a:pPr>
            <a:endParaRPr kumimoji="0" lang="fr-FR" sz="1400" b="1" i="0" u="none" strike="noStrike" kern="1200" cap="none" spc="0" normalizeH="0" baseline="0" noProof="0" dirty="0">
              <a:ln>
                <a:noFill/>
              </a:ln>
              <a:solidFill>
                <a:prstClr val="black"/>
              </a:solidFill>
              <a:effectLst/>
              <a:uLnTx/>
              <a:uFillTx/>
              <a:latin typeface="Arial" charset="0"/>
              <a:ea typeface="+mn-ea"/>
              <a:cs typeface="Arial" charset="0"/>
            </a:endParaRPr>
          </a:p>
          <a:p>
            <a:pPr marL="342900" marR="0" lvl="0" indent="-342900" algn="l" defTabSz="457200" rtl="0" eaLnBrk="1" fontAlgn="base" latinLnBrk="0" hangingPunct="1">
              <a:lnSpc>
                <a:spcPct val="100000"/>
              </a:lnSpc>
              <a:spcBef>
                <a:spcPts val="1000"/>
              </a:spcBef>
              <a:spcAft>
                <a:spcPct val="0"/>
              </a:spcAft>
              <a:buClr>
                <a:srgbClr val="A53010"/>
              </a:buClr>
              <a:buSzTx/>
              <a:buFontTx/>
              <a:buNone/>
              <a:tabLst/>
              <a:defRPr/>
            </a:pPr>
            <a:endParaRPr kumimoji="0" lang="fr-FR" sz="1600" b="1" i="0" u="none" strike="noStrike" kern="1200" cap="none" spc="0" normalizeH="0" baseline="0" noProof="0" dirty="0">
              <a:ln>
                <a:noFill/>
              </a:ln>
              <a:solidFill>
                <a:srgbClr val="000000"/>
              </a:solidFill>
              <a:effectLst/>
              <a:uLnTx/>
              <a:uFillTx/>
              <a:latin typeface="Century Gothic"/>
              <a:ea typeface="+mn-ea"/>
              <a:cs typeface="Arial" panose="020B0604020202020204" pitchFamily="34" charset="0"/>
            </a:endParaRPr>
          </a:p>
        </p:txBody>
      </p:sp>
      <p:sp>
        <p:nvSpPr>
          <p:cNvPr id="63496" name="Rectangle 14">
            <a:extLst>
              <a:ext uri="{FF2B5EF4-FFF2-40B4-BE49-F238E27FC236}">
                <a16:creationId xmlns:a16="http://schemas.microsoft.com/office/drawing/2014/main" id="{27C26D7E-12C1-4DA1-B6F5-189166F80D39}"/>
              </a:ext>
            </a:extLst>
          </p:cNvPr>
          <p:cNvSpPr>
            <a:spLocks noChangeArrowheads="1"/>
          </p:cNvSpPr>
          <p:nvPr/>
        </p:nvSpPr>
        <p:spPr bwMode="auto">
          <a:xfrm>
            <a:off x="485775" y="3689350"/>
            <a:ext cx="11512550" cy="3683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ts val="1000"/>
              </a:spcBef>
              <a:buClr>
                <a:schemeClr val="accent1"/>
              </a:buClr>
              <a:buFont typeface="Wingdings 3" panose="05040102010807070707" pitchFamily="18" charset="2"/>
              <a:buChar char=""/>
              <a:defRPr sz="3200">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marL="0" marR="0" lvl="0" indent="0" algn="l" defTabSz="457200" rtl="0" eaLnBrk="1" fontAlgn="base" latinLnBrk="0" hangingPunct="1">
              <a:lnSpc>
                <a:spcPct val="100000"/>
              </a:lnSpc>
              <a:spcBef>
                <a:spcPct val="0"/>
              </a:spcBef>
              <a:spcAft>
                <a:spcPct val="0"/>
              </a:spcAft>
              <a:buClrTx/>
              <a:buSzTx/>
              <a:buFontTx/>
              <a:buNone/>
              <a:tabLst/>
              <a:defRPr/>
            </a:pPr>
            <a:r>
              <a:rPr kumimoji="0" lang="fr-FR" altLang="fr-FR" sz="1800" b="0" i="0" u="none" strike="noStrike" kern="1200" cap="none" spc="0" normalizeH="0" baseline="0" noProof="0">
                <a:ln>
                  <a:noFill/>
                </a:ln>
                <a:solidFill>
                  <a:srgbClr val="FF0000"/>
                </a:solidFill>
                <a:effectLst/>
                <a:uLnTx/>
                <a:uFillTx/>
                <a:latin typeface="Arial" panose="020B0604020202020204" pitchFamily="34" charset="0"/>
                <a:ea typeface="+mn-ea"/>
                <a:cs typeface="Arial" panose="020B0604020202020204" pitchFamily="34" charset="0"/>
              </a:rPr>
              <a:t>                                                                      </a:t>
            </a:r>
            <a:r>
              <a:rPr kumimoji="0" lang="fr-FR" altLang="fr-FR" sz="1800" b="0" i="0" u="sng" strike="noStrike" kern="1200" cap="none" spc="0" normalizeH="0" baseline="0" noProof="0">
                <a:ln>
                  <a:noFill/>
                </a:ln>
                <a:solidFill>
                  <a:srgbClr val="FF0000"/>
                </a:solidFill>
                <a:effectLst/>
                <a:uLnTx/>
                <a:uFillTx/>
                <a:latin typeface="Arial" panose="020B0604020202020204" pitchFamily="34" charset="0"/>
                <a:ea typeface="+mn-ea"/>
                <a:cs typeface="Arial" panose="020B0604020202020204" pitchFamily="34" charset="0"/>
              </a:rPr>
              <a:t>Profil en travers type</a:t>
            </a:r>
          </a:p>
        </p:txBody>
      </p:sp>
      <p:pic>
        <p:nvPicPr>
          <p:cNvPr id="63497" name="Picture 2">
            <a:extLst>
              <a:ext uri="{FF2B5EF4-FFF2-40B4-BE49-F238E27FC236}">
                <a16:creationId xmlns:a16="http://schemas.microsoft.com/office/drawing/2014/main" id="{9221F8D9-BEFC-4726-B84B-6068EEE2A2D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200" y="3984625"/>
            <a:ext cx="11541125" cy="2733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3498" name="Espace réservé du contenu 10">
            <a:extLst>
              <a:ext uri="{FF2B5EF4-FFF2-40B4-BE49-F238E27FC236}">
                <a16:creationId xmlns:a16="http://schemas.microsoft.com/office/drawing/2014/main" id="{F86E13FD-D4FC-49C5-80E6-B2B03B099958}"/>
              </a:ext>
            </a:extLst>
          </p:cNvPr>
          <p:cNvSpPr>
            <a:spLocks noGrp="1"/>
          </p:cNvSpPr>
          <p:nvPr>
            <p:ph idx="1"/>
          </p:nvPr>
        </p:nvSpPr>
        <p:spPr>
          <a:xfrm>
            <a:off x="430213" y="1668463"/>
            <a:ext cx="4152900" cy="1863725"/>
          </a:xfrm>
          <a:solidFill>
            <a:schemeClr val="bg1"/>
          </a:solidFill>
        </p:spPr>
        <p:txBody>
          <a:bodyPr/>
          <a:lstStyle/>
          <a:p>
            <a:pPr eaLnBrk="1" hangingPunct="1">
              <a:buFont typeface="Wingdings 3" panose="05040102010807070707" pitchFamily="18" charset="2"/>
              <a:buNone/>
            </a:pPr>
            <a:r>
              <a:rPr lang="fr-FR" altLang="fr-FR" sz="1600" u="sng"/>
              <a:t>Structure chaussée</a:t>
            </a:r>
          </a:p>
          <a:p>
            <a:pPr eaLnBrk="1" hangingPunct="1">
              <a:buFont typeface="Wingdings 3" panose="05040102010807070707" pitchFamily="18" charset="2"/>
              <a:buNone/>
            </a:pPr>
            <a:r>
              <a:rPr lang="fr-FR" altLang="fr-FR" sz="1600" b="1"/>
              <a:t> - CF = 35 cm</a:t>
            </a:r>
          </a:p>
          <a:p>
            <a:pPr eaLnBrk="1" hangingPunct="1">
              <a:buFont typeface="Wingdings 3" panose="05040102010807070707" pitchFamily="18" charset="2"/>
              <a:buNone/>
            </a:pPr>
            <a:r>
              <a:rPr lang="fr-FR" altLang="fr-FR" sz="1600" b="1"/>
              <a:t>- GNF1 = 25 cm</a:t>
            </a:r>
          </a:p>
          <a:p>
            <a:pPr eaLnBrk="1" hangingPunct="1">
              <a:buFont typeface="Wingdings 3" panose="05040102010807070707" pitchFamily="18" charset="2"/>
              <a:buNone/>
            </a:pPr>
            <a:r>
              <a:rPr lang="fr-FR" altLang="fr-FR" sz="1600" b="1"/>
              <a:t> - GBB    = 8 cm</a:t>
            </a:r>
            <a:endParaRPr lang="fr-FR" altLang="fr-FR" sz="1600" u="sng"/>
          </a:p>
          <a:p>
            <a:pPr eaLnBrk="1" hangingPunct="1">
              <a:buFont typeface="Wingdings 3" panose="05040102010807070707" pitchFamily="18" charset="2"/>
              <a:buNone/>
            </a:pPr>
            <a:r>
              <a:rPr lang="fr-FR" altLang="fr-FR" sz="1600" b="1"/>
              <a:t> - EB       = 5 cm</a:t>
            </a:r>
            <a:endParaRPr lang="fr-FR" altLang="fr-FR" sz="1600" u="sng"/>
          </a:p>
          <a:p>
            <a:pPr eaLnBrk="1" hangingPunct="1">
              <a:buFont typeface="Wingdings 3" panose="05040102010807070707" pitchFamily="18" charset="2"/>
              <a:buNone/>
            </a:pPr>
            <a:endParaRPr lang="fr-FR" altLang="fr-FR" sz="1400" b="1"/>
          </a:p>
          <a:p>
            <a:pPr eaLnBrk="1" hangingPunct="1">
              <a:buFont typeface="Wingdings 3" panose="05040102010807070707" pitchFamily="18" charset="2"/>
              <a:buNone/>
            </a:pPr>
            <a:endParaRPr lang="fr-FR" altLang="fr-FR" sz="1400"/>
          </a:p>
          <a:p>
            <a:pPr eaLnBrk="1" hangingPunct="1">
              <a:buFont typeface="Wingdings 3" panose="05040102010807070707" pitchFamily="18" charset="2"/>
              <a:buNone/>
            </a:pPr>
            <a:endParaRPr lang="fr-FR" altLang="fr-FR" sz="1400"/>
          </a:p>
          <a:p>
            <a:pPr eaLnBrk="1" hangingPunct="1">
              <a:buFont typeface="Wingdings" panose="05000000000000000000" pitchFamily="2" charset="2"/>
              <a:buChar char="§"/>
            </a:pPr>
            <a:endParaRPr lang="fr-FR" altLang="fr-FR" sz="1400"/>
          </a:p>
          <a:p>
            <a:pPr eaLnBrk="1" hangingPunct="1"/>
            <a:endParaRPr lang="fr-FR" altLang="fr-FR" sz="1400"/>
          </a:p>
          <a:p>
            <a:pPr eaLnBrk="1" hangingPunct="1"/>
            <a:endParaRPr lang="fr-FR" altLang="fr-FR" sz="1400"/>
          </a:p>
          <a:p>
            <a:pPr eaLnBrk="1" hangingPunct="1">
              <a:buFont typeface="Wingdings 3" panose="05040102010807070707" pitchFamily="18" charset="2"/>
              <a:buNone/>
            </a:pPr>
            <a:endParaRPr lang="fr-FR" altLang="fr-FR" sz="1800"/>
          </a:p>
        </p:txBody>
      </p:sp>
      <p:sp>
        <p:nvSpPr>
          <p:cNvPr id="63499" name="Rectangle 8">
            <a:extLst>
              <a:ext uri="{FF2B5EF4-FFF2-40B4-BE49-F238E27FC236}">
                <a16:creationId xmlns:a16="http://schemas.microsoft.com/office/drawing/2014/main" id="{A1EB63C6-EB14-4439-8A88-9DF2EA9FCFE0}"/>
              </a:ext>
            </a:extLst>
          </p:cNvPr>
          <p:cNvSpPr>
            <a:spLocks noChangeArrowheads="1"/>
          </p:cNvSpPr>
          <p:nvPr/>
        </p:nvSpPr>
        <p:spPr bwMode="auto">
          <a:xfrm>
            <a:off x="1684338" y="4075113"/>
            <a:ext cx="198755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ts val="1000"/>
              </a:spcBef>
              <a:buClr>
                <a:schemeClr val="accent1"/>
              </a:buClr>
              <a:buFont typeface="Wingdings 3" panose="05040102010807070707" pitchFamily="18" charset="2"/>
              <a:buChar char=""/>
              <a:defRPr sz="3200">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marL="0" marR="0" lvl="0" indent="0" algn="l" defTabSz="457200" rtl="0" eaLnBrk="1" fontAlgn="base" latinLnBrk="0" hangingPunct="1">
              <a:lnSpc>
                <a:spcPct val="100000"/>
              </a:lnSpc>
              <a:spcBef>
                <a:spcPct val="0"/>
              </a:spcBef>
              <a:spcAft>
                <a:spcPct val="0"/>
              </a:spcAft>
              <a:buClrTx/>
              <a:buSzTx/>
              <a:buFontTx/>
              <a:buNone/>
              <a:tabLst/>
              <a:defRPr/>
            </a:pPr>
            <a:r>
              <a:rPr kumimoji="0" lang="fr-FR" altLang="fr-FR" sz="1600" b="0" i="0" u="sng"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rPr>
              <a:t>Volume des travaux</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4514" name="Picture 3">
            <a:extLst>
              <a:ext uri="{FF2B5EF4-FFF2-40B4-BE49-F238E27FC236}">
                <a16:creationId xmlns:a16="http://schemas.microsoft.com/office/drawing/2014/main" id="{5C64F7F2-1B79-4DB3-AA24-15EB95DAC69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00663" y="4341813"/>
            <a:ext cx="5311775" cy="2419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4515" name="Picture 2">
            <a:extLst>
              <a:ext uri="{FF2B5EF4-FFF2-40B4-BE49-F238E27FC236}">
                <a16:creationId xmlns:a16="http://schemas.microsoft.com/office/drawing/2014/main" id="{3E983FD6-5385-4775-8014-D3FA23AF5EE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259263" y="1787525"/>
            <a:ext cx="7727950" cy="2433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4516" name="Sous-titre 6">
            <a:extLst>
              <a:ext uri="{FF2B5EF4-FFF2-40B4-BE49-F238E27FC236}">
                <a16:creationId xmlns:a16="http://schemas.microsoft.com/office/drawing/2014/main" id="{6B03BE72-05D0-4696-A6F6-457A2485744B}"/>
              </a:ext>
            </a:extLst>
          </p:cNvPr>
          <p:cNvSpPr txBox="1">
            <a:spLocks/>
          </p:cNvSpPr>
          <p:nvPr/>
        </p:nvSpPr>
        <p:spPr bwMode="auto">
          <a:xfrm>
            <a:off x="1749425" y="496888"/>
            <a:ext cx="89154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ts val="1000"/>
              </a:spcBef>
              <a:buClr>
                <a:schemeClr val="accent1"/>
              </a:buClr>
              <a:buFont typeface="Wingdings 3" panose="05040102010807070707" pitchFamily="18" charset="2"/>
              <a:buChar char=""/>
              <a:defRPr sz="3200">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marL="0" marR="0" lvl="0" indent="0" algn="l" defTabSz="457200" rtl="0" eaLnBrk="1" fontAlgn="base" latinLnBrk="0" hangingPunct="1">
              <a:lnSpc>
                <a:spcPct val="100000"/>
              </a:lnSpc>
              <a:spcBef>
                <a:spcPts val="1000"/>
              </a:spcBef>
              <a:spcAft>
                <a:spcPct val="0"/>
              </a:spcAft>
              <a:buClr>
                <a:srgbClr val="A53010"/>
              </a:buClr>
              <a:buSzTx/>
              <a:buFontTx/>
              <a:buNone/>
              <a:tabLst/>
              <a:defRPr/>
            </a:pPr>
            <a:r>
              <a:rPr kumimoji="0" lang="fr-FR" altLang="fr-FR" sz="2400" b="1" i="0" u="none" strike="noStrike" kern="1200" cap="none" spc="0" normalizeH="0" baseline="0" noProof="0">
                <a:ln>
                  <a:noFill/>
                </a:ln>
                <a:solidFill>
                  <a:srgbClr val="C00000"/>
                </a:solidFill>
                <a:effectLst/>
                <a:uLnTx/>
                <a:uFillTx/>
                <a:latin typeface="Century Gothic" panose="020B0502020202020204" pitchFamily="34" charset="0"/>
                <a:ea typeface="+mn-ea"/>
                <a:cs typeface="Arial" panose="020B0604020202020204" pitchFamily="34" charset="0"/>
              </a:rPr>
              <a:t>NOUVELLE ZI DE SAHEL LAKHYAYTA - VOIES D’ACCÈS</a:t>
            </a:r>
          </a:p>
        </p:txBody>
      </p:sp>
      <p:sp>
        <p:nvSpPr>
          <p:cNvPr id="6" name="Titre 1">
            <a:extLst>
              <a:ext uri="{FF2B5EF4-FFF2-40B4-BE49-F238E27FC236}">
                <a16:creationId xmlns:a16="http://schemas.microsoft.com/office/drawing/2014/main" id="{A584D7A9-A3FD-476E-8572-E5CA6641AA98}"/>
              </a:ext>
            </a:extLst>
          </p:cNvPr>
          <p:cNvSpPr txBox="1">
            <a:spLocks/>
          </p:cNvSpPr>
          <p:nvPr/>
        </p:nvSpPr>
        <p:spPr>
          <a:xfrm>
            <a:off x="1158875" y="271463"/>
            <a:ext cx="10355263" cy="415925"/>
          </a:xfrm>
          <a:prstGeom prst="rect">
            <a:avLst/>
          </a:prstGeom>
        </p:spPr>
        <p:txBody>
          <a:bodyPr>
            <a:normAutofit fontScale="97500"/>
          </a:bodyPr>
          <a:lst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marL="0" marR="0" lvl="0" indent="0" algn="ctr" defTabSz="457200" rtl="0" eaLnBrk="1" fontAlgn="auto" latinLnBrk="0" hangingPunct="1">
              <a:lnSpc>
                <a:spcPct val="100000"/>
              </a:lnSpc>
              <a:spcBef>
                <a:spcPct val="0"/>
              </a:spcBef>
              <a:spcAft>
                <a:spcPts val="0"/>
              </a:spcAft>
              <a:buClrTx/>
              <a:buSzTx/>
              <a:buFontTx/>
              <a:buNone/>
              <a:tabLst/>
              <a:defRPr/>
            </a:pPr>
            <a:r>
              <a:rPr kumimoji="0" lang="fr-FR" sz="800" b="1" i="0" u="none" strike="noStrike" kern="1200" cap="none" spc="0" normalizeH="0" baseline="0" noProof="0" dirty="0">
                <a:ln>
                  <a:noFill/>
                </a:ln>
                <a:solidFill>
                  <a:prstClr val="black">
                    <a:lumMod val="85000"/>
                    <a:lumOff val="15000"/>
                  </a:prstClr>
                </a:solidFill>
                <a:effectLst/>
                <a:uLnTx/>
                <a:uFillTx/>
                <a:latin typeface="Century Gothic"/>
                <a:ea typeface="+mj-ea"/>
                <a:cs typeface="+mj-cs"/>
              </a:rPr>
              <a:t>LA MAITRISE D’ŒUVRE DE LA REVITALISATION DES ZONES INDUSTRIELLES DE BOUZNIKA ET HAD SOUALEM ET LEURS EXTENSIONS ET LE DEVELOPPEMENT D’UNE NOUVELLE ZONE INDUSTRIELLE A SAHEL LAKHYAYTA</a:t>
            </a:r>
          </a:p>
        </p:txBody>
      </p:sp>
      <p:pic>
        <p:nvPicPr>
          <p:cNvPr id="64518" name="Image 6">
            <a:extLst>
              <a:ext uri="{FF2B5EF4-FFF2-40B4-BE49-F238E27FC236}">
                <a16:creationId xmlns:a16="http://schemas.microsoft.com/office/drawing/2014/main" id="{6D226958-F2D9-47D4-9968-581F76594D0F}"/>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63600" y="234950"/>
            <a:ext cx="411163" cy="452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4519" name="Espace réservé du contenu 10">
            <a:extLst>
              <a:ext uri="{FF2B5EF4-FFF2-40B4-BE49-F238E27FC236}">
                <a16:creationId xmlns:a16="http://schemas.microsoft.com/office/drawing/2014/main" id="{EE9C5771-E8A7-4CAD-8752-20FC7B3AB202}"/>
              </a:ext>
            </a:extLst>
          </p:cNvPr>
          <p:cNvSpPr>
            <a:spLocks noGrp="1"/>
          </p:cNvSpPr>
          <p:nvPr>
            <p:ph idx="1"/>
          </p:nvPr>
        </p:nvSpPr>
        <p:spPr>
          <a:xfrm>
            <a:off x="290513" y="1330325"/>
            <a:ext cx="3921125" cy="373063"/>
          </a:xfrm>
          <a:solidFill>
            <a:schemeClr val="bg1"/>
          </a:solidFill>
        </p:spPr>
        <p:txBody>
          <a:bodyPr/>
          <a:lstStyle/>
          <a:p>
            <a:r>
              <a:rPr lang="fr-FR" altLang="fr-FR" sz="1400" b="1"/>
              <a:t>Voie d’accès</a:t>
            </a:r>
          </a:p>
          <a:p>
            <a:pPr eaLnBrk="1" hangingPunct="1">
              <a:buFont typeface="Wingdings 3" panose="05040102010807070707" pitchFamily="18" charset="2"/>
              <a:buNone/>
            </a:pPr>
            <a:endParaRPr lang="fr-FR" altLang="fr-FR" sz="1400" b="1"/>
          </a:p>
          <a:p>
            <a:pPr eaLnBrk="1" hangingPunct="1">
              <a:buFont typeface="Wingdings 3" panose="05040102010807070707" pitchFamily="18" charset="2"/>
              <a:buNone/>
            </a:pPr>
            <a:endParaRPr lang="fr-FR" altLang="fr-FR" sz="1400"/>
          </a:p>
          <a:p>
            <a:pPr eaLnBrk="1" hangingPunct="1">
              <a:buFont typeface="Wingdings" panose="05000000000000000000" pitchFamily="2" charset="2"/>
              <a:buChar char="§"/>
            </a:pPr>
            <a:endParaRPr lang="fr-FR" altLang="fr-FR" sz="1400"/>
          </a:p>
          <a:p>
            <a:pPr eaLnBrk="1" hangingPunct="1"/>
            <a:endParaRPr lang="fr-FR" altLang="fr-FR" sz="1400"/>
          </a:p>
          <a:p>
            <a:pPr eaLnBrk="1" hangingPunct="1"/>
            <a:endParaRPr lang="fr-FR" altLang="fr-FR" sz="1400"/>
          </a:p>
          <a:p>
            <a:pPr eaLnBrk="1" hangingPunct="1">
              <a:buFont typeface="Wingdings 3" panose="05040102010807070707" pitchFamily="18" charset="2"/>
              <a:buNone/>
            </a:pPr>
            <a:endParaRPr lang="fr-FR" altLang="fr-FR" sz="1800"/>
          </a:p>
        </p:txBody>
      </p:sp>
      <p:sp>
        <p:nvSpPr>
          <p:cNvPr id="64520" name="Espace réservé du numéro de diapositive 1">
            <a:extLst>
              <a:ext uri="{FF2B5EF4-FFF2-40B4-BE49-F238E27FC236}">
                <a16:creationId xmlns:a16="http://schemas.microsoft.com/office/drawing/2014/main" id="{63A854E0-E9C3-44DF-A195-E16161FDE59D}"/>
              </a:ext>
            </a:extLst>
          </p:cNvPr>
          <p:cNvSpPr>
            <a:spLocks noGrp="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ts val="1000"/>
              </a:spcBef>
              <a:buClr>
                <a:schemeClr val="accent1"/>
              </a:buClr>
              <a:buFont typeface="Wingdings 3" panose="05040102010807070707" pitchFamily="18" charset="2"/>
              <a:buChar char=""/>
              <a:defRPr sz="3200">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marL="0" marR="0" lvl="0" indent="0" algn="r" defTabSz="457200" rtl="0" eaLnBrk="1" fontAlgn="base" latinLnBrk="0" hangingPunct="1">
              <a:lnSpc>
                <a:spcPct val="100000"/>
              </a:lnSpc>
              <a:spcBef>
                <a:spcPct val="0"/>
              </a:spcBef>
              <a:spcAft>
                <a:spcPct val="0"/>
              </a:spcAft>
              <a:buClrTx/>
              <a:buSzTx/>
              <a:buFontTx/>
              <a:buNone/>
              <a:tabLst/>
              <a:defRPr/>
            </a:pPr>
            <a:fld id="{659BF301-DE11-43B1-8F0F-294C00E59D48}" type="slidenum">
              <a:rPr kumimoji="0" lang="en-US" altLang="fr-FR" sz="2000" b="0" i="0" u="none" strike="noStrike" kern="1200" cap="none" spc="0" normalizeH="0" baseline="0" noProof="0" smtClean="0">
                <a:ln>
                  <a:noFill/>
                </a:ln>
                <a:solidFill>
                  <a:srgbClr val="FEFFFF"/>
                </a:solidFill>
                <a:effectLst/>
                <a:uLnTx/>
                <a:uFillTx/>
                <a:latin typeface="Century Gothic" panose="020B0502020202020204" pitchFamily="34" charset="0"/>
                <a:ea typeface="+mn-ea"/>
                <a:cs typeface="Arial" panose="020B0604020202020204" pitchFamily="34" charset="0"/>
              </a:rPr>
              <a:pPr marL="0" marR="0" lvl="0" indent="0" algn="r" defTabSz="457200" rtl="0" eaLnBrk="1" fontAlgn="base" latinLnBrk="0" hangingPunct="1">
                <a:lnSpc>
                  <a:spcPct val="100000"/>
                </a:lnSpc>
                <a:spcBef>
                  <a:spcPct val="0"/>
                </a:spcBef>
                <a:spcAft>
                  <a:spcPct val="0"/>
                </a:spcAft>
                <a:buClrTx/>
                <a:buSzTx/>
                <a:buFontTx/>
                <a:buNone/>
                <a:tabLst/>
                <a:defRPr/>
              </a:pPr>
              <a:t>44</a:t>
            </a:fld>
            <a:endParaRPr kumimoji="0" lang="en-US" altLang="fr-FR" sz="2000" b="0" i="0" u="none" strike="noStrike" kern="1200" cap="none" spc="0" normalizeH="0" baseline="0" noProof="0">
              <a:ln>
                <a:noFill/>
              </a:ln>
              <a:solidFill>
                <a:srgbClr val="FEFFFF"/>
              </a:solidFill>
              <a:effectLst/>
              <a:uLnTx/>
              <a:uFillTx/>
              <a:latin typeface="Century Gothic" panose="020B0502020202020204" pitchFamily="34" charset="0"/>
              <a:ea typeface="+mn-ea"/>
              <a:cs typeface="Arial" panose="020B0604020202020204" pitchFamily="34" charset="0"/>
            </a:endParaRPr>
          </a:p>
        </p:txBody>
      </p:sp>
      <p:sp>
        <p:nvSpPr>
          <p:cNvPr id="64521" name="Rectangle 8">
            <a:extLst>
              <a:ext uri="{FF2B5EF4-FFF2-40B4-BE49-F238E27FC236}">
                <a16:creationId xmlns:a16="http://schemas.microsoft.com/office/drawing/2014/main" id="{9A33B3E6-F511-43D3-BF8F-2A1C67589F25}"/>
              </a:ext>
            </a:extLst>
          </p:cNvPr>
          <p:cNvSpPr>
            <a:spLocks noChangeArrowheads="1"/>
          </p:cNvSpPr>
          <p:nvPr/>
        </p:nvSpPr>
        <p:spPr bwMode="auto">
          <a:xfrm>
            <a:off x="4294188" y="1331913"/>
            <a:ext cx="7718425" cy="369887"/>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ts val="1000"/>
              </a:spcBef>
              <a:buClr>
                <a:schemeClr val="accent1"/>
              </a:buClr>
              <a:buFont typeface="Wingdings 3" panose="05040102010807070707" pitchFamily="18" charset="2"/>
              <a:buChar char=""/>
              <a:defRPr sz="3200">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marL="0" marR="0" lvl="0" indent="0" algn="ctr" defTabSz="457200" rtl="0" eaLnBrk="1" fontAlgn="base" latinLnBrk="0" hangingPunct="1">
              <a:lnSpc>
                <a:spcPct val="100000"/>
              </a:lnSpc>
              <a:spcBef>
                <a:spcPct val="0"/>
              </a:spcBef>
              <a:spcAft>
                <a:spcPct val="0"/>
              </a:spcAft>
              <a:buClrTx/>
              <a:buSzTx/>
              <a:buFontTx/>
              <a:buNone/>
              <a:tabLst/>
              <a:defRPr/>
            </a:pPr>
            <a:r>
              <a:rPr kumimoji="0" lang="fr-FR" altLang="fr-FR" sz="1800" b="0" i="0" u="none" strike="noStrike" kern="1200" cap="none" spc="0" normalizeH="0" baseline="0" noProof="0">
                <a:ln>
                  <a:noFill/>
                </a:ln>
                <a:solidFill>
                  <a:srgbClr val="FF0000"/>
                </a:solidFill>
                <a:effectLst/>
                <a:uLnTx/>
                <a:uFillTx/>
                <a:latin typeface="Arial" panose="020B0604020202020204" pitchFamily="34" charset="0"/>
                <a:ea typeface="+mn-ea"/>
                <a:cs typeface="Arial" panose="020B0604020202020204" pitchFamily="34" charset="0"/>
              </a:rPr>
              <a:t>       </a:t>
            </a:r>
            <a:r>
              <a:rPr kumimoji="0" lang="fr-FR" altLang="fr-FR" sz="1800" b="0" i="0" u="sng" strike="noStrike" kern="1200" cap="none" spc="0" normalizeH="0" baseline="0" noProof="0">
                <a:ln>
                  <a:noFill/>
                </a:ln>
                <a:solidFill>
                  <a:srgbClr val="FF0000"/>
                </a:solidFill>
                <a:effectLst/>
                <a:uLnTx/>
                <a:uFillTx/>
                <a:latin typeface="Arial" panose="020B0604020202020204" pitchFamily="34" charset="0"/>
                <a:ea typeface="+mn-ea"/>
                <a:cs typeface="Arial" panose="020B0604020202020204" pitchFamily="34" charset="0"/>
              </a:rPr>
              <a:t>Vue en plan du réseau d’assainissement des eaux pluviales</a:t>
            </a:r>
            <a:endParaRPr kumimoji="0" lang="fr-FR" altLang="fr-FR" sz="1800" b="0" i="0" u="none" strike="noStrike" kern="1200" cap="none" spc="0" normalizeH="0" baseline="0" noProof="0">
              <a:ln>
                <a:noFill/>
              </a:ln>
              <a:solidFill>
                <a:srgbClr val="FF0000"/>
              </a:solidFill>
              <a:effectLst/>
              <a:uLnTx/>
              <a:uFillTx/>
              <a:latin typeface="Arial" panose="020B0604020202020204" pitchFamily="34" charset="0"/>
              <a:ea typeface="+mn-ea"/>
              <a:cs typeface="Arial" panose="020B0604020202020204" pitchFamily="34" charset="0"/>
            </a:endParaRPr>
          </a:p>
        </p:txBody>
      </p:sp>
      <p:sp>
        <p:nvSpPr>
          <p:cNvPr id="64522" name="Sous-titre 6">
            <a:extLst>
              <a:ext uri="{FF2B5EF4-FFF2-40B4-BE49-F238E27FC236}">
                <a16:creationId xmlns:a16="http://schemas.microsoft.com/office/drawing/2014/main" id="{EB90FA59-F24D-4484-9662-BAF1FCD598C9}"/>
              </a:ext>
            </a:extLst>
          </p:cNvPr>
          <p:cNvSpPr txBox="1">
            <a:spLocks/>
          </p:cNvSpPr>
          <p:nvPr/>
        </p:nvSpPr>
        <p:spPr bwMode="auto">
          <a:xfrm>
            <a:off x="277813" y="1785938"/>
            <a:ext cx="3919537" cy="2979737"/>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ts val="1000"/>
              </a:spcBef>
              <a:buClr>
                <a:schemeClr val="accent1"/>
              </a:buClr>
              <a:buFont typeface="Wingdings 3" panose="05040102010807070707" pitchFamily="18" charset="2"/>
              <a:buChar char=""/>
              <a:defRPr sz="3200">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marL="0" marR="0" lvl="0" indent="0" algn="l" defTabSz="457200" rtl="0" eaLnBrk="1" fontAlgn="base" latinLnBrk="0" hangingPunct="1">
              <a:lnSpc>
                <a:spcPct val="100000"/>
              </a:lnSpc>
              <a:spcBef>
                <a:spcPct val="0"/>
              </a:spcBef>
              <a:spcAft>
                <a:spcPct val="0"/>
              </a:spcAft>
              <a:buClrTx/>
              <a:buSzTx/>
              <a:buFont typeface="Wingdings" panose="05000000000000000000" pitchFamily="2" charset="2"/>
              <a:buChar char="Ø"/>
              <a:tabLst/>
              <a:defRPr/>
            </a:pPr>
            <a:r>
              <a:rPr kumimoji="0" lang="fr-FR" altLang="fr-FR" sz="1400" b="0"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rPr>
              <a:t> Les eaux pluviales de la voie d’accès sont collectées par des fossés avec des passages busés pour assure la continuité de l’écoulement sous les voies projetés.</a:t>
            </a:r>
          </a:p>
          <a:p>
            <a:pPr marL="0" marR="0" lvl="0" indent="0" algn="l" defTabSz="457200" rtl="0" eaLnBrk="1" fontAlgn="base" latinLnBrk="0" hangingPunct="1">
              <a:lnSpc>
                <a:spcPct val="100000"/>
              </a:lnSpc>
              <a:spcBef>
                <a:spcPct val="0"/>
              </a:spcBef>
              <a:spcAft>
                <a:spcPct val="0"/>
              </a:spcAft>
              <a:buClrTx/>
              <a:buSzTx/>
              <a:buFontTx/>
              <a:buNone/>
              <a:tabLst/>
              <a:defRPr/>
            </a:pPr>
            <a:endParaRPr kumimoji="0" lang="fr-FR" altLang="fr-FR" sz="1400" b="0"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endParaRPr>
          </a:p>
          <a:p>
            <a:pPr marL="0" marR="0" lvl="0" indent="0" algn="l" defTabSz="457200" rtl="0" eaLnBrk="1" fontAlgn="base" latinLnBrk="0" hangingPunct="1">
              <a:lnSpc>
                <a:spcPct val="100000"/>
              </a:lnSpc>
              <a:spcBef>
                <a:spcPct val="0"/>
              </a:spcBef>
              <a:spcAft>
                <a:spcPct val="0"/>
              </a:spcAft>
              <a:buClrTx/>
              <a:buSzTx/>
              <a:buFont typeface="Wingdings" panose="05000000000000000000" pitchFamily="2" charset="2"/>
              <a:buChar char="Ø"/>
              <a:tabLst/>
              <a:defRPr/>
            </a:pPr>
            <a:r>
              <a:rPr kumimoji="0" lang="fr-FR" altLang="fr-FR" sz="1400" b="0"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rPr>
              <a:t> Ouvrages à réaliser :</a:t>
            </a:r>
          </a:p>
          <a:p>
            <a:pPr marL="0" marR="0" lvl="0" indent="0" algn="l" defTabSz="457200" rtl="0" eaLnBrk="1" fontAlgn="base" latinLnBrk="0" hangingPunct="1">
              <a:lnSpc>
                <a:spcPct val="100000"/>
              </a:lnSpc>
              <a:spcBef>
                <a:spcPct val="0"/>
              </a:spcBef>
              <a:spcAft>
                <a:spcPct val="0"/>
              </a:spcAft>
              <a:buClrTx/>
              <a:buSzTx/>
              <a:buFont typeface="Wingdings" panose="05000000000000000000" pitchFamily="2" charset="2"/>
              <a:buChar char="Ø"/>
              <a:tabLst/>
              <a:defRPr/>
            </a:pPr>
            <a:endParaRPr kumimoji="0" lang="fr-FR" altLang="fr-FR" sz="1400" b="0"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endParaRPr>
          </a:p>
          <a:p>
            <a:pPr marL="0" marR="0" lvl="0" indent="0" algn="l" defTabSz="457200" rtl="0" eaLnBrk="1" fontAlgn="base" latinLnBrk="0" hangingPunct="1">
              <a:lnSpc>
                <a:spcPct val="100000"/>
              </a:lnSpc>
              <a:spcBef>
                <a:spcPct val="0"/>
              </a:spcBef>
              <a:spcAft>
                <a:spcPct val="0"/>
              </a:spcAft>
              <a:buClrTx/>
              <a:buSzTx/>
              <a:buFontTx/>
              <a:buChar char="-"/>
              <a:tabLst/>
              <a:defRPr/>
            </a:pPr>
            <a:r>
              <a:rPr kumimoji="0" lang="fr-FR" altLang="fr-FR" sz="1400" b="0"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rPr>
              <a:t> Réalisation des fossés en terre.</a:t>
            </a:r>
          </a:p>
          <a:p>
            <a:pPr marL="0" marR="0" lvl="0" indent="0" algn="l" defTabSz="457200" rtl="0" eaLnBrk="1" fontAlgn="base" latinLnBrk="0" hangingPunct="1">
              <a:lnSpc>
                <a:spcPct val="100000"/>
              </a:lnSpc>
              <a:spcBef>
                <a:spcPct val="0"/>
              </a:spcBef>
              <a:spcAft>
                <a:spcPct val="0"/>
              </a:spcAft>
              <a:buClrTx/>
              <a:buSzTx/>
              <a:buFontTx/>
              <a:buNone/>
              <a:tabLst/>
              <a:defRPr/>
            </a:pPr>
            <a:endParaRPr kumimoji="0" lang="fr-FR" altLang="fr-FR" sz="1400" b="0"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endParaRPr>
          </a:p>
          <a:p>
            <a:pPr marL="0" marR="0" lvl="0" indent="0" algn="l" defTabSz="457200" rtl="0" eaLnBrk="1" fontAlgn="base" latinLnBrk="0" hangingPunct="1">
              <a:lnSpc>
                <a:spcPct val="100000"/>
              </a:lnSpc>
              <a:spcBef>
                <a:spcPct val="0"/>
              </a:spcBef>
              <a:spcAft>
                <a:spcPct val="0"/>
              </a:spcAft>
              <a:buClrTx/>
              <a:buSzTx/>
              <a:buFontTx/>
              <a:buChar char="-"/>
              <a:tabLst/>
              <a:defRPr/>
            </a:pPr>
            <a:r>
              <a:rPr kumimoji="0" lang="fr-FR" altLang="fr-FR" sz="1400" b="0"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rPr>
              <a:t> Réalisation des fossés bétonnées.</a:t>
            </a:r>
          </a:p>
          <a:p>
            <a:pPr marL="0" marR="0" lvl="0" indent="0" algn="l" defTabSz="457200" rtl="0" eaLnBrk="1" fontAlgn="base" latinLnBrk="0" hangingPunct="1">
              <a:lnSpc>
                <a:spcPct val="100000"/>
              </a:lnSpc>
              <a:spcBef>
                <a:spcPct val="0"/>
              </a:spcBef>
              <a:spcAft>
                <a:spcPct val="0"/>
              </a:spcAft>
              <a:buClrTx/>
              <a:buSzTx/>
              <a:buFontTx/>
              <a:buNone/>
              <a:tabLst/>
              <a:defRPr/>
            </a:pPr>
            <a:endParaRPr kumimoji="0" lang="fr-FR" altLang="fr-FR" sz="1400" b="0"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endParaRPr>
          </a:p>
          <a:p>
            <a:pPr marL="0" marR="0" lvl="0" indent="0" algn="l" defTabSz="457200" rtl="0" eaLnBrk="1" fontAlgn="base" latinLnBrk="0" hangingPunct="1">
              <a:lnSpc>
                <a:spcPct val="100000"/>
              </a:lnSpc>
              <a:spcBef>
                <a:spcPct val="0"/>
              </a:spcBef>
              <a:spcAft>
                <a:spcPct val="0"/>
              </a:spcAft>
              <a:buClrTx/>
              <a:buSzTx/>
              <a:buFontTx/>
              <a:buChar char="-"/>
              <a:tabLst/>
              <a:defRPr/>
            </a:pPr>
            <a:r>
              <a:rPr kumimoji="0" lang="fr-FR" altLang="fr-FR" sz="1400" b="0"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rPr>
              <a:t> Réalisation des passage busés.</a:t>
            </a:r>
          </a:p>
          <a:p>
            <a:pPr marL="0" marR="0" lvl="0" indent="0" algn="l" defTabSz="457200" rtl="0" eaLnBrk="1" fontAlgn="base" latinLnBrk="0" hangingPunct="1">
              <a:lnSpc>
                <a:spcPct val="100000"/>
              </a:lnSpc>
              <a:spcBef>
                <a:spcPct val="0"/>
              </a:spcBef>
              <a:spcAft>
                <a:spcPct val="0"/>
              </a:spcAft>
              <a:buClrTx/>
              <a:buSzTx/>
              <a:buFontTx/>
              <a:buChar char="-"/>
              <a:tabLst/>
              <a:defRPr/>
            </a:pPr>
            <a:endParaRPr kumimoji="0" lang="fr-FR" altLang="fr-FR" sz="1400" b="0"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endParaRPr>
          </a:p>
          <a:p>
            <a:pPr marL="0" marR="0" lvl="0" indent="0" algn="l" defTabSz="457200" rtl="0" eaLnBrk="1" fontAlgn="base" latinLnBrk="0" hangingPunct="1">
              <a:lnSpc>
                <a:spcPct val="100000"/>
              </a:lnSpc>
              <a:spcBef>
                <a:spcPct val="0"/>
              </a:spcBef>
              <a:spcAft>
                <a:spcPct val="0"/>
              </a:spcAft>
              <a:buClrTx/>
              <a:buSzTx/>
              <a:buFontTx/>
              <a:buNone/>
              <a:tabLst/>
              <a:defRPr/>
            </a:pPr>
            <a:endParaRPr kumimoji="0" lang="fr-FR" altLang="fr-FR" sz="1600" b="0"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endParaRPr>
          </a:p>
          <a:p>
            <a:pPr marL="0" marR="0" lvl="0" indent="0" algn="l" defTabSz="457200" rtl="0" eaLnBrk="1" fontAlgn="base" latinLnBrk="0" hangingPunct="1">
              <a:lnSpc>
                <a:spcPct val="100000"/>
              </a:lnSpc>
              <a:spcBef>
                <a:spcPct val="0"/>
              </a:spcBef>
              <a:spcAft>
                <a:spcPct val="0"/>
              </a:spcAft>
              <a:buClrTx/>
              <a:buSzTx/>
              <a:buFontTx/>
              <a:buChar char="-"/>
              <a:tabLst/>
              <a:defRPr/>
            </a:pPr>
            <a:endParaRPr kumimoji="0" lang="fr-FR" altLang="fr-FR" sz="1600" b="0"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endParaRPr>
          </a:p>
        </p:txBody>
      </p:sp>
      <p:sp>
        <p:nvSpPr>
          <p:cNvPr id="14" name="Ellipse 13">
            <a:extLst>
              <a:ext uri="{FF2B5EF4-FFF2-40B4-BE49-F238E27FC236}">
                <a16:creationId xmlns:a16="http://schemas.microsoft.com/office/drawing/2014/main" id="{D596BCC0-CE1F-41CE-8044-8737D94BC0B7}"/>
              </a:ext>
            </a:extLst>
          </p:cNvPr>
          <p:cNvSpPr/>
          <p:nvPr/>
        </p:nvSpPr>
        <p:spPr>
          <a:xfrm rot="16200000">
            <a:off x="5346700" y="1560513"/>
            <a:ext cx="1042987" cy="2071688"/>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solidFill>
                  <a:srgbClr val="00B0F0"/>
                </a:solidFill>
              </a:ln>
              <a:solidFill>
                <a:prstClr val="white"/>
              </a:solidFill>
              <a:effectLst/>
              <a:uLnTx/>
              <a:uFillTx/>
              <a:latin typeface="Century Gothic"/>
              <a:ea typeface="+mn-ea"/>
              <a:cs typeface="+mn-cs"/>
            </a:endParaRPr>
          </a:p>
        </p:txBody>
      </p:sp>
      <p:cxnSp>
        <p:nvCxnSpPr>
          <p:cNvPr id="15" name="Connecteur droit avec flèche 14">
            <a:extLst>
              <a:ext uri="{FF2B5EF4-FFF2-40B4-BE49-F238E27FC236}">
                <a16:creationId xmlns:a16="http://schemas.microsoft.com/office/drawing/2014/main" id="{EBC974B3-069F-4D42-8207-563172342323}"/>
              </a:ext>
            </a:extLst>
          </p:cNvPr>
          <p:cNvCxnSpPr>
            <a:stCxn id="14" idx="2"/>
          </p:cNvCxnSpPr>
          <p:nvPr/>
        </p:nvCxnSpPr>
        <p:spPr>
          <a:xfrm rot="16200000" flipH="1">
            <a:off x="5532437" y="3454401"/>
            <a:ext cx="1439863" cy="766762"/>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64525" name="Rectangle 22">
            <a:extLst>
              <a:ext uri="{FF2B5EF4-FFF2-40B4-BE49-F238E27FC236}">
                <a16:creationId xmlns:a16="http://schemas.microsoft.com/office/drawing/2014/main" id="{8A7F2DC7-222C-42B3-8030-24E7A39FF160}"/>
              </a:ext>
            </a:extLst>
          </p:cNvPr>
          <p:cNvSpPr>
            <a:spLocks noChangeArrowheads="1"/>
          </p:cNvSpPr>
          <p:nvPr/>
        </p:nvSpPr>
        <p:spPr bwMode="auto">
          <a:xfrm>
            <a:off x="2559050" y="5133975"/>
            <a:ext cx="1484313" cy="33813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ts val="1000"/>
              </a:spcBef>
              <a:buClr>
                <a:schemeClr val="accent1"/>
              </a:buClr>
              <a:buFont typeface="Wingdings 3" panose="05040102010807070707" pitchFamily="18" charset="2"/>
              <a:buChar char=""/>
              <a:defRPr sz="3200">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marL="0" marR="0" lvl="0" indent="0" algn="l" defTabSz="457200" rtl="0" eaLnBrk="1" fontAlgn="base" latinLnBrk="0" hangingPunct="1">
              <a:lnSpc>
                <a:spcPct val="100000"/>
              </a:lnSpc>
              <a:spcBef>
                <a:spcPct val="0"/>
              </a:spcBef>
              <a:spcAft>
                <a:spcPct val="0"/>
              </a:spcAft>
              <a:buClrTx/>
              <a:buSzTx/>
              <a:buFontTx/>
              <a:buNone/>
              <a:tabLst/>
              <a:defRPr/>
            </a:pPr>
            <a:r>
              <a:rPr kumimoji="0" lang="fr-FR" altLang="fr-FR" sz="1600" b="0" i="0" u="none" strike="noStrike" kern="1200" cap="none" spc="0" normalizeH="0" baseline="0" noProof="0">
                <a:ln>
                  <a:noFill/>
                </a:ln>
                <a:solidFill>
                  <a:srgbClr val="FF0000"/>
                </a:solidFill>
                <a:effectLst/>
                <a:uLnTx/>
                <a:uFillTx/>
                <a:latin typeface="Arial" panose="020B0604020202020204" pitchFamily="34" charset="0"/>
                <a:ea typeface="+mn-ea"/>
                <a:cs typeface="Arial" panose="020B0604020202020204" pitchFamily="34" charset="0"/>
              </a:rPr>
              <a:t>Passage busé</a:t>
            </a:r>
          </a:p>
        </p:txBody>
      </p:sp>
      <p:cxnSp>
        <p:nvCxnSpPr>
          <p:cNvPr id="24" name="Connecteur droit avec flèche 23">
            <a:extLst>
              <a:ext uri="{FF2B5EF4-FFF2-40B4-BE49-F238E27FC236}">
                <a16:creationId xmlns:a16="http://schemas.microsoft.com/office/drawing/2014/main" id="{81D0E49D-0796-4C8A-AB9C-FF7CEFDC8B91}"/>
              </a:ext>
            </a:extLst>
          </p:cNvPr>
          <p:cNvCxnSpPr>
            <a:stCxn id="64529" idx="3"/>
          </p:cNvCxnSpPr>
          <p:nvPr/>
        </p:nvCxnSpPr>
        <p:spPr>
          <a:xfrm>
            <a:off x="9401175" y="4694238"/>
            <a:ext cx="768350" cy="542925"/>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64527" name="Rectangle 22">
            <a:extLst>
              <a:ext uri="{FF2B5EF4-FFF2-40B4-BE49-F238E27FC236}">
                <a16:creationId xmlns:a16="http://schemas.microsoft.com/office/drawing/2014/main" id="{56F4A31C-F54D-4501-80E3-71F8987A1489}"/>
              </a:ext>
            </a:extLst>
          </p:cNvPr>
          <p:cNvSpPr>
            <a:spLocks noChangeArrowheads="1"/>
          </p:cNvSpPr>
          <p:nvPr/>
        </p:nvSpPr>
        <p:spPr bwMode="auto">
          <a:xfrm>
            <a:off x="2535238" y="5929313"/>
            <a:ext cx="1579562" cy="33972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ts val="1000"/>
              </a:spcBef>
              <a:buClr>
                <a:schemeClr val="accent1"/>
              </a:buClr>
              <a:buFont typeface="Wingdings 3" panose="05040102010807070707" pitchFamily="18" charset="2"/>
              <a:buChar char=""/>
              <a:defRPr sz="3200">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marL="0" marR="0" lvl="0" indent="0" algn="l" defTabSz="457200" rtl="0" eaLnBrk="1" fontAlgn="base" latinLnBrk="0" hangingPunct="1">
              <a:lnSpc>
                <a:spcPct val="100000"/>
              </a:lnSpc>
              <a:spcBef>
                <a:spcPct val="0"/>
              </a:spcBef>
              <a:spcAft>
                <a:spcPct val="0"/>
              </a:spcAft>
              <a:buClrTx/>
              <a:buSzTx/>
              <a:buFontTx/>
              <a:buNone/>
              <a:tabLst/>
              <a:defRPr/>
            </a:pPr>
            <a:r>
              <a:rPr kumimoji="0" lang="fr-FR" altLang="fr-FR" sz="1600" b="0" i="0" u="none" strike="noStrike" kern="1200" cap="none" spc="0" normalizeH="0" baseline="0" noProof="0">
                <a:ln>
                  <a:noFill/>
                </a:ln>
                <a:solidFill>
                  <a:srgbClr val="FF0000"/>
                </a:solidFill>
                <a:effectLst/>
                <a:uLnTx/>
                <a:uFillTx/>
                <a:latin typeface="Arial" panose="020B0604020202020204" pitchFamily="34" charset="0"/>
                <a:ea typeface="+mn-ea"/>
                <a:cs typeface="Arial" panose="020B0604020202020204" pitchFamily="34" charset="0"/>
              </a:rPr>
              <a:t>Fossé bétonné</a:t>
            </a:r>
          </a:p>
        </p:txBody>
      </p:sp>
      <p:cxnSp>
        <p:nvCxnSpPr>
          <p:cNvPr id="31" name="Connecteur droit avec flèche 30">
            <a:extLst>
              <a:ext uri="{FF2B5EF4-FFF2-40B4-BE49-F238E27FC236}">
                <a16:creationId xmlns:a16="http://schemas.microsoft.com/office/drawing/2014/main" id="{2B86F7E7-FB4E-4370-B7CE-BE43CC70F91F}"/>
              </a:ext>
            </a:extLst>
          </p:cNvPr>
          <p:cNvCxnSpPr>
            <a:stCxn id="64527" idx="3"/>
          </p:cNvCxnSpPr>
          <p:nvPr/>
        </p:nvCxnSpPr>
        <p:spPr>
          <a:xfrm flipV="1">
            <a:off x="4114800" y="5389563"/>
            <a:ext cx="1593850" cy="709612"/>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64529" name="Rectangle 22">
            <a:extLst>
              <a:ext uri="{FF2B5EF4-FFF2-40B4-BE49-F238E27FC236}">
                <a16:creationId xmlns:a16="http://schemas.microsoft.com/office/drawing/2014/main" id="{5160734D-9F85-44D4-A271-10257BA3E023}"/>
              </a:ext>
            </a:extLst>
          </p:cNvPr>
          <p:cNvSpPr>
            <a:spLocks noChangeArrowheads="1"/>
          </p:cNvSpPr>
          <p:nvPr/>
        </p:nvSpPr>
        <p:spPr bwMode="auto">
          <a:xfrm>
            <a:off x="7893050" y="4524375"/>
            <a:ext cx="1508125" cy="33972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ts val="1000"/>
              </a:spcBef>
              <a:buClr>
                <a:schemeClr val="accent1"/>
              </a:buClr>
              <a:buFont typeface="Wingdings 3" panose="05040102010807070707" pitchFamily="18" charset="2"/>
              <a:buChar char=""/>
              <a:defRPr sz="3200">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marL="0" marR="0" lvl="0" indent="0" algn="l" defTabSz="457200" rtl="0" eaLnBrk="1" fontAlgn="base" latinLnBrk="0" hangingPunct="1">
              <a:lnSpc>
                <a:spcPct val="100000"/>
              </a:lnSpc>
              <a:spcBef>
                <a:spcPct val="0"/>
              </a:spcBef>
              <a:spcAft>
                <a:spcPct val="0"/>
              </a:spcAft>
              <a:buClrTx/>
              <a:buSzTx/>
              <a:buFontTx/>
              <a:buNone/>
              <a:tabLst/>
              <a:defRPr/>
            </a:pPr>
            <a:r>
              <a:rPr kumimoji="0" lang="fr-FR" altLang="fr-FR" sz="1600" b="0" i="0" u="none" strike="noStrike" kern="1200" cap="none" spc="0" normalizeH="0" baseline="0" noProof="0">
                <a:ln>
                  <a:noFill/>
                </a:ln>
                <a:solidFill>
                  <a:srgbClr val="FF0000"/>
                </a:solidFill>
                <a:effectLst/>
                <a:uLnTx/>
                <a:uFillTx/>
                <a:latin typeface="Arial" panose="020B0604020202020204" pitchFamily="34" charset="0"/>
                <a:ea typeface="+mn-ea"/>
                <a:cs typeface="Arial" panose="020B0604020202020204" pitchFamily="34" charset="0"/>
              </a:rPr>
              <a:t>Fossé en terre</a:t>
            </a:r>
          </a:p>
        </p:txBody>
      </p:sp>
      <p:cxnSp>
        <p:nvCxnSpPr>
          <p:cNvPr id="50" name="Connecteur droit avec flèche 49">
            <a:extLst>
              <a:ext uri="{FF2B5EF4-FFF2-40B4-BE49-F238E27FC236}">
                <a16:creationId xmlns:a16="http://schemas.microsoft.com/office/drawing/2014/main" id="{516B4FB3-0B6C-4457-ABD2-3B3A20066E47}"/>
              </a:ext>
            </a:extLst>
          </p:cNvPr>
          <p:cNvCxnSpPr>
            <a:stCxn id="64525" idx="3"/>
          </p:cNvCxnSpPr>
          <p:nvPr/>
        </p:nvCxnSpPr>
        <p:spPr>
          <a:xfrm flipV="1">
            <a:off x="4043363" y="4598988"/>
            <a:ext cx="2219325" cy="704850"/>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5538" name="Picture 4">
            <a:extLst>
              <a:ext uri="{FF2B5EF4-FFF2-40B4-BE49-F238E27FC236}">
                <a16:creationId xmlns:a16="http://schemas.microsoft.com/office/drawing/2014/main" id="{F1D00760-A589-42EA-A485-14181421100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43425" y="4110038"/>
            <a:ext cx="5030788" cy="2652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5539" name="Picture 2">
            <a:extLst>
              <a:ext uri="{FF2B5EF4-FFF2-40B4-BE49-F238E27FC236}">
                <a16:creationId xmlns:a16="http://schemas.microsoft.com/office/drawing/2014/main" id="{79A45F6F-6E25-422D-B0C0-0AE2CB07255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21125" y="1843088"/>
            <a:ext cx="8035925" cy="2120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5540" name="Sous-titre 6">
            <a:extLst>
              <a:ext uri="{FF2B5EF4-FFF2-40B4-BE49-F238E27FC236}">
                <a16:creationId xmlns:a16="http://schemas.microsoft.com/office/drawing/2014/main" id="{DF801E62-1556-403A-A5D5-1642E4219200}"/>
              </a:ext>
            </a:extLst>
          </p:cNvPr>
          <p:cNvSpPr txBox="1">
            <a:spLocks/>
          </p:cNvSpPr>
          <p:nvPr/>
        </p:nvSpPr>
        <p:spPr bwMode="auto">
          <a:xfrm>
            <a:off x="1749425" y="496888"/>
            <a:ext cx="89154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ts val="1000"/>
              </a:spcBef>
              <a:buClr>
                <a:schemeClr val="accent1"/>
              </a:buClr>
              <a:buFont typeface="Wingdings 3" panose="05040102010807070707" pitchFamily="18" charset="2"/>
              <a:buChar char=""/>
              <a:defRPr sz="3200">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marL="0" marR="0" lvl="0" indent="0" algn="l" defTabSz="457200" rtl="0" eaLnBrk="1" fontAlgn="base" latinLnBrk="0" hangingPunct="1">
              <a:lnSpc>
                <a:spcPct val="100000"/>
              </a:lnSpc>
              <a:spcBef>
                <a:spcPts val="1000"/>
              </a:spcBef>
              <a:spcAft>
                <a:spcPct val="0"/>
              </a:spcAft>
              <a:buClr>
                <a:srgbClr val="A53010"/>
              </a:buClr>
              <a:buSzTx/>
              <a:buFontTx/>
              <a:buNone/>
              <a:tabLst/>
              <a:defRPr/>
            </a:pPr>
            <a:r>
              <a:rPr kumimoji="0" lang="fr-FR" altLang="fr-FR" sz="2000" b="1" i="0" u="none" strike="noStrike" kern="1200" cap="none" spc="0" normalizeH="0" baseline="0" noProof="0">
                <a:ln>
                  <a:noFill/>
                </a:ln>
                <a:solidFill>
                  <a:srgbClr val="C00000"/>
                </a:solidFill>
                <a:effectLst/>
                <a:uLnTx/>
                <a:uFillTx/>
                <a:latin typeface="Century Gothic" panose="020B0502020202020204" pitchFamily="34" charset="0"/>
                <a:ea typeface="+mn-ea"/>
                <a:cs typeface="Arial" panose="020B0604020202020204" pitchFamily="34" charset="0"/>
              </a:rPr>
              <a:t>NOUVELLE ZI DE SAHEL LAKHYAYTA - VOIES D’ACCÈS</a:t>
            </a:r>
          </a:p>
        </p:txBody>
      </p:sp>
      <p:sp>
        <p:nvSpPr>
          <p:cNvPr id="6" name="Titre 1">
            <a:extLst>
              <a:ext uri="{FF2B5EF4-FFF2-40B4-BE49-F238E27FC236}">
                <a16:creationId xmlns:a16="http://schemas.microsoft.com/office/drawing/2014/main" id="{1258FFB6-87A0-4639-9012-BDEE7F6D7201}"/>
              </a:ext>
            </a:extLst>
          </p:cNvPr>
          <p:cNvSpPr txBox="1">
            <a:spLocks/>
          </p:cNvSpPr>
          <p:nvPr/>
        </p:nvSpPr>
        <p:spPr>
          <a:xfrm>
            <a:off x="1158875" y="271463"/>
            <a:ext cx="10355263" cy="415925"/>
          </a:xfrm>
          <a:prstGeom prst="rect">
            <a:avLst/>
          </a:prstGeom>
        </p:spPr>
        <p:txBody>
          <a:bodyPr>
            <a:normAutofit fontScale="97500"/>
          </a:bodyPr>
          <a:lst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marL="0" marR="0" lvl="0" indent="0" algn="ctr" defTabSz="457200" rtl="0" eaLnBrk="1" fontAlgn="auto" latinLnBrk="0" hangingPunct="1">
              <a:lnSpc>
                <a:spcPct val="100000"/>
              </a:lnSpc>
              <a:spcBef>
                <a:spcPct val="0"/>
              </a:spcBef>
              <a:spcAft>
                <a:spcPts val="0"/>
              </a:spcAft>
              <a:buClrTx/>
              <a:buSzTx/>
              <a:buFontTx/>
              <a:buNone/>
              <a:tabLst/>
              <a:defRPr/>
            </a:pPr>
            <a:r>
              <a:rPr kumimoji="0" lang="fr-FR" sz="800" b="1" i="0" u="none" strike="noStrike" kern="1200" cap="none" spc="0" normalizeH="0" baseline="0" noProof="0" dirty="0">
                <a:ln>
                  <a:noFill/>
                </a:ln>
                <a:solidFill>
                  <a:prstClr val="black">
                    <a:lumMod val="85000"/>
                    <a:lumOff val="15000"/>
                  </a:prstClr>
                </a:solidFill>
                <a:effectLst/>
                <a:uLnTx/>
                <a:uFillTx/>
                <a:latin typeface="Century Gothic"/>
                <a:ea typeface="+mj-ea"/>
                <a:cs typeface="+mj-cs"/>
              </a:rPr>
              <a:t>LA MAITRISE D’ŒUVRE DE LA REVITALISATION DES ZONES INDUSTRIELLES DE BOUZNIKA ET HAD SOUALEM ET LEURS EXTENSIONS ET LE DEVELOPPEMENT D’UNE NOUVELLE ZONE INDUSTRIELLE A SAHEL LAKHYAYTA</a:t>
            </a:r>
          </a:p>
        </p:txBody>
      </p:sp>
      <p:pic>
        <p:nvPicPr>
          <p:cNvPr id="65542" name="Image 6">
            <a:extLst>
              <a:ext uri="{FF2B5EF4-FFF2-40B4-BE49-F238E27FC236}">
                <a16:creationId xmlns:a16="http://schemas.microsoft.com/office/drawing/2014/main" id="{59A547CD-445A-4281-B220-91AC7E2A62FE}"/>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63600" y="234950"/>
            <a:ext cx="411163" cy="452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5543" name="Espace réservé du contenu 10">
            <a:extLst>
              <a:ext uri="{FF2B5EF4-FFF2-40B4-BE49-F238E27FC236}">
                <a16:creationId xmlns:a16="http://schemas.microsoft.com/office/drawing/2014/main" id="{F6F52F5D-DF6E-4D9A-9F0E-120D8647F75D}"/>
              </a:ext>
            </a:extLst>
          </p:cNvPr>
          <p:cNvSpPr>
            <a:spLocks noGrp="1"/>
          </p:cNvSpPr>
          <p:nvPr>
            <p:ph idx="1"/>
          </p:nvPr>
        </p:nvSpPr>
        <p:spPr>
          <a:xfrm>
            <a:off x="290513" y="1330325"/>
            <a:ext cx="3546475" cy="373063"/>
          </a:xfrm>
          <a:solidFill>
            <a:schemeClr val="bg1"/>
          </a:solidFill>
        </p:spPr>
        <p:txBody>
          <a:bodyPr/>
          <a:lstStyle/>
          <a:p>
            <a:r>
              <a:rPr lang="fr-FR" altLang="fr-FR" sz="1400" b="1"/>
              <a:t>Voie d’accès</a:t>
            </a:r>
          </a:p>
          <a:p>
            <a:pPr eaLnBrk="1" hangingPunct="1">
              <a:buFont typeface="Wingdings 3" panose="05040102010807070707" pitchFamily="18" charset="2"/>
              <a:buNone/>
            </a:pPr>
            <a:endParaRPr lang="fr-FR" altLang="fr-FR" sz="1400" b="1"/>
          </a:p>
          <a:p>
            <a:pPr eaLnBrk="1" hangingPunct="1">
              <a:buFont typeface="Wingdings 3" panose="05040102010807070707" pitchFamily="18" charset="2"/>
              <a:buNone/>
            </a:pPr>
            <a:endParaRPr lang="fr-FR" altLang="fr-FR" sz="1400"/>
          </a:p>
          <a:p>
            <a:pPr eaLnBrk="1" hangingPunct="1">
              <a:buFont typeface="Wingdings" panose="05000000000000000000" pitchFamily="2" charset="2"/>
              <a:buChar char="§"/>
            </a:pPr>
            <a:endParaRPr lang="fr-FR" altLang="fr-FR" sz="1400"/>
          </a:p>
          <a:p>
            <a:pPr eaLnBrk="1" hangingPunct="1"/>
            <a:endParaRPr lang="fr-FR" altLang="fr-FR" sz="1400"/>
          </a:p>
          <a:p>
            <a:pPr eaLnBrk="1" hangingPunct="1"/>
            <a:endParaRPr lang="fr-FR" altLang="fr-FR" sz="1400"/>
          </a:p>
          <a:p>
            <a:pPr eaLnBrk="1" hangingPunct="1">
              <a:buFont typeface="Wingdings 3" panose="05040102010807070707" pitchFamily="18" charset="2"/>
              <a:buNone/>
            </a:pPr>
            <a:endParaRPr lang="fr-FR" altLang="fr-FR" sz="1800"/>
          </a:p>
        </p:txBody>
      </p:sp>
      <p:sp>
        <p:nvSpPr>
          <p:cNvPr id="65544" name="Espace réservé du numéro de diapositive 1">
            <a:extLst>
              <a:ext uri="{FF2B5EF4-FFF2-40B4-BE49-F238E27FC236}">
                <a16:creationId xmlns:a16="http://schemas.microsoft.com/office/drawing/2014/main" id="{0BF923EE-DF5F-4D14-BE23-8657A58B1522}"/>
              </a:ext>
            </a:extLst>
          </p:cNvPr>
          <p:cNvSpPr>
            <a:spLocks noGrp="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ts val="1000"/>
              </a:spcBef>
              <a:buClr>
                <a:schemeClr val="accent1"/>
              </a:buClr>
              <a:buFont typeface="Wingdings 3" panose="05040102010807070707" pitchFamily="18" charset="2"/>
              <a:buChar char=""/>
              <a:defRPr sz="3200">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marL="0" marR="0" lvl="0" indent="0" algn="r" defTabSz="457200" rtl="0" eaLnBrk="1" fontAlgn="base" latinLnBrk="0" hangingPunct="1">
              <a:lnSpc>
                <a:spcPct val="100000"/>
              </a:lnSpc>
              <a:spcBef>
                <a:spcPct val="0"/>
              </a:spcBef>
              <a:spcAft>
                <a:spcPct val="0"/>
              </a:spcAft>
              <a:buClrTx/>
              <a:buSzTx/>
              <a:buFontTx/>
              <a:buNone/>
              <a:tabLst/>
              <a:defRPr/>
            </a:pPr>
            <a:fld id="{092A5AFF-FF3C-41B0-9A82-1374AA338304}" type="slidenum">
              <a:rPr kumimoji="0" lang="en-US" altLang="fr-FR" sz="2000" b="0" i="0" u="none" strike="noStrike" kern="1200" cap="none" spc="0" normalizeH="0" baseline="0" noProof="0" smtClean="0">
                <a:ln>
                  <a:noFill/>
                </a:ln>
                <a:solidFill>
                  <a:srgbClr val="FEFFFF"/>
                </a:solidFill>
                <a:effectLst/>
                <a:uLnTx/>
                <a:uFillTx/>
                <a:latin typeface="Century Gothic" panose="020B0502020202020204" pitchFamily="34" charset="0"/>
                <a:ea typeface="+mn-ea"/>
                <a:cs typeface="Arial" panose="020B0604020202020204" pitchFamily="34" charset="0"/>
              </a:rPr>
              <a:pPr marL="0" marR="0" lvl="0" indent="0" algn="r" defTabSz="457200" rtl="0" eaLnBrk="1" fontAlgn="base" latinLnBrk="0" hangingPunct="1">
                <a:lnSpc>
                  <a:spcPct val="100000"/>
                </a:lnSpc>
                <a:spcBef>
                  <a:spcPct val="0"/>
                </a:spcBef>
                <a:spcAft>
                  <a:spcPct val="0"/>
                </a:spcAft>
                <a:buClrTx/>
                <a:buSzTx/>
                <a:buFontTx/>
                <a:buNone/>
                <a:tabLst/>
                <a:defRPr/>
              </a:pPr>
              <a:t>45</a:t>
            </a:fld>
            <a:endParaRPr kumimoji="0" lang="en-US" altLang="fr-FR" sz="2000" b="0" i="0" u="none" strike="noStrike" kern="1200" cap="none" spc="0" normalizeH="0" baseline="0" noProof="0">
              <a:ln>
                <a:noFill/>
              </a:ln>
              <a:solidFill>
                <a:srgbClr val="FEFFFF"/>
              </a:solidFill>
              <a:effectLst/>
              <a:uLnTx/>
              <a:uFillTx/>
              <a:latin typeface="Century Gothic" panose="020B0502020202020204" pitchFamily="34" charset="0"/>
              <a:ea typeface="+mn-ea"/>
              <a:cs typeface="Arial" panose="020B0604020202020204" pitchFamily="34" charset="0"/>
            </a:endParaRPr>
          </a:p>
        </p:txBody>
      </p:sp>
      <p:sp>
        <p:nvSpPr>
          <p:cNvPr id="65545" name="Rectangle 8">
            <a:extLst>
              <a:ext uri="{FF2B5EF4-FFF2-40B4-BE49-F238E27FC236}">
                <a16:creationId xmlns:a16="http://schemas.microsoft.com/office/drawing/2014/main" id="{B02CE6D8-3716-484D-9D1D-D25A6619D5DA}"/>
              </a:ext>
            </a:extLst>
          </p:cNvPr>
          <p:cNvSpPr>
            <a:spLocks noChangeArrowheads="1"/>
          </p:cNvSpPr>
          <p:nvPr/>
        </p:nvSpPr>
        <p:spPr bwMode="auto">
          <a:xfrm>
            <a:off x="3879850" y="1331913"/>
            <a:ext cx="8118475" cy="369887"/>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ts val="1000"/>
              </a:spcBef>
              <a:buClr>
                <a:schemeClr val="accent1"/>
              </a:buClr>
              <a:buFont typeface="Wingdings 3" panose="05040102010807070707" pitchFamily="18" charset="2"/>
              <a:buChar char=""/>
              <a:defRPr sz="3200">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marL="0" marR="0" lvl="0" indent="0" algn="ctr" defTabSz="457200" rtl="0" eaLnBrk="1" fontAlgn="base" latinLnBrk="0" hangingPunct="1">
              <a:lnSpc>
                <a:spcPct val="100000"/>
              </a:lnSpc>
              <a:spcBef>
                <a:spcPct val="0"/>
              </a:spcBef>
              <a:spcAft>
                <a:spcPct val="0"/>
              </a:spcAft>
              <a:buClrTx/>
              <a:buSzTx/>
              <a:buFontTx/>
              <a:buNone/>
              <a:tabLst/>
              <a:defRPr/>
            </a:pPr>
            <a:r>
              <a:rPr kumimoji="0" lang="fr-FR" altLang="fr-FR" sz="1800" b="0" i="0" u="none" strike="noStrike" kern="1200" cap="none" spc="0" normalizeH="0" baseline="0" noProof="0">
                <a:ln>
                  <a:noFill/>
                </a:ln>
                <a:solidFill>
                  <a:srgbClr val="FF0000"/>
                </a:solidFill>
                <a:effectLst/>
                <a:uLnTx/>
                <a:uFillTx/>
                <a:latin typeface="Arial" panose="020B0604020202020204" pitchFamily="34" charset="0"/>
                <a:ea typeface="+mn-ea"/>
                <a:cs typeface="Arial" panose="020B0604020202020204" pitchFamily="34" charset="0"/>
              </a:rPr>
              <a:t>       </a:t>
            </a:r>
            <a:r>
              <a:rPr kumimoji="0" lang="fr-FR" altLang="fr-FR" sz="1800" b="0" i="0" u="sng" strike="noStrike" kern="1200" cap="none" spc="0" normalizeH="0" baseline="0" noProof="0">
                <a:ln>
                  <a:noFill/>
                </a:ln>
                <a:solidFill>
                  <a:srgbClr val="FF0000"/>
                </a:solidFill>
                <a:effectLst/>
                <a:uLnTx/>
                <a:uFillTx/>
                <a:latin typeface="Arial" panose="020B0604020202020204" pitchFamily="34" charset="0"/>
                <a:ea typeface="+mn-ea"/>
                <a:cs typeface="Arial" panose="020B0604020202020204" pitchFamily="34" charset="0"/>
              </a:rPr>
              <a:t>Vue en plan du réseau d’éclairage public</a:t>
            </a:r>
            <a:endParaRPr kumimoji="0" lang="fr-FR" altLang="fr-FR" sz="1800" b="0" i="0" u="none" strike="noStrike" kern="1200" cap="none" spc="0" normalizeH="0" baseline="0" noProof="0">
              <a:ln>
                <a:noFill/>
              </a:ln>
              <a:solidFill>
                <a:srgbClr val="FF0000"/>
              </a:solidFill>
              <a:effectLst/>
              <a:uLnTx/>
              <a:uFillTx/>
              <a:latin typeface="Arial" panose="020B0604020202020204" pitchFamily="34" charset="0"/>
              <a:ea typeface="+mn-ea"/>
              <a:cs typeface="Arial" panose="020B0604020202020204" pitchFamily="34" charset="0"/>
            </a:endParaRPr>
          </a:p>
        </p:txBody>
      </p:sp>
      <p:sp>
        <p:nvSpPr>
          <p:cNvPr id="65546" name="Sous-titre 6">
            <a:extLst>
              <a:ext uri="{FF2B5EF4-FFF2-40B4-BE49-F238E27FC236}">
                <a16:creationId xmlns:a16="http://schemas.microsoft.com/office/drawing/2014/main" id="{8F740A8A-B91A-447B-AD92-8F9CC626033F}"/>
              </a:ext>
            </a:extLst>
          </p:cNvPr>
          <p:cNvSpPr txBox="1">
            <a:spLocks/>
          </p:cNvSpPr>
          <p:nvPr/>
        </p:nvSpPr>
        <p:spPr bwMode="auto">
          <a:xfrm>
            <a:off x="277813" y="1771650"/>
            <a:ext cx="3559175" cy="358933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ts val="1000"/>
              </a:spcBef>
              <a:buClr>
                <a:schemeClr val="accent1"/>
              </a:buClr>
              <a:buFont typeface="Wingdings 3" panose="05040102010807070707" pitchFamily="18" charset="2"/>
              <a:buChar char=""/>
              <a:defRPr sz="3200">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marL="0" marR="0" lvl="0" indent="0" algn="l" defTabSz="457200" rtl="0" eaLnBrk="1" fontAlgn="base" latinLnBrk="0" hangingPunct="1">
              <a:lnSpc>
                <a:spcPct val="100000"/>
              </a:lnSpc>
              <a:spcBef>
                <a:spcPct val="0"/>
              </a:spcBef>
              <a:spcAft>
                <a:spcPct val="0"/>
              </a:spcAft>
              <a:buClrTx/>
              <a:buSzTx/>
              <a:buFont typeface="Wingdings" panose="05000000000000000000" pitchFamily="2" charset="2"/>
              <a:buChar char="Ø"/>
              <a:tabLst/>
              <a:defRPr/>
            </a:pPr>
            <a:r>
              <a:rPr kumimoji="0" lang="fr-FR" altLang="fr-FR" sz="1600" b="0"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rPr>
              <a:t> L’éclairage public de la voie d’accès est alimenté à partir du poste de livraison projeté dans la nouvelle ZI de sahel lakhyayta.</a:t>
            </a:r>
          </a:p>
          <a:p>
            <a:pPr marL="0" marR="0" lvl="0" indent="0" algn="l" defTabSz="457200" rtl="0" eaLnBrk="1" fontAlgn="base" latinLnBrk="0" hangingPunct="1">
              <a:lnSpc>
                <a:spcPct val="100000"/>
              </a:lnSpc>
              <a:spcBef>
                <a:spcPct val="0"/>
              </a:spcBef>
              <a:spcAft>
                <a:spcPct val="0"/>
              </a:spcAft>
              <a:buClrTx/>
              <a:buSzTx/>
              <a:buFont typeface="Wingdings" panose="05000000000000000000" pitchFamily="2" charset="2"/>
              <a:buChar char="Ø"/>
              <a:tabLst/>
              <a:defRPr/>
            </a:pPr>
            <a:endParaRPr kumimoji="0" lang="fr-FR" altLang="fr-FR" sz="1600" b="0"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endParaRPr>
          </a:p>
          <a:p>
            <a:pPr marL="0" marR="0" lvl="0" indent="0" algn="l" defTabSz="457200" rtl="0" eaLnBrk="1" fontAlgn="base" latinLnBrk="0" hangingPunct="1">
              <a:lnSpc>
                <a:spcPct val="100000"/>
              </a:lnSpc>
              <a:spcBef>
                <a:spcPct val="0"/>
              </a:spcBef>
              <a:spcAft>
                <a:spcPct val="0"/>
              </a:spcAft>
              <a:buClrTx/>
              <a:buSzTx/>
              <a:buFont typeface="Wingdings" panose="05000000000000000000" pitchFamily="2" charset="2"/>
              <a:buChar char="Ø"/>
              <a:tabLst/>
              <a:defRPr/>
            </a:pPr>
            <a:r>
              <a:rPr kumimoji="0" lang="fr-FR" altLang="fr-FR" sz="1600" b="0"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rPr>
              <a:t> Ouvrages à réaliser :</a:t>
            </a:r>
          </a:p>
          <a:p>
            <a:pPr marL="0" marR="0" lvl="0" indent="0" algn="l" defTabSz="457200" rtl="0" eaLnBrk="1" fontAlgn="base" latinLnBrk="0" hangingPunct="1">
              <a:lnSpc>
                <a:spcPct val="100000"/>
              </a:lnSpc>
              <a:spcBef>
                <a:spcPct val="0"/>
              </a:spcBef>
              <a:spcAft>
                <a:spcPct val="0"/>
              </a:spcAft>
              <a:buClrTx/>
              <a:buSzTx/>
              <a:buFontTx/>
              <a:buChar char="-"/>
              <a:tabLst/>
              <a:defRPr/>
            </a:pPr>
            <a:endParaRPr kumimoji="0" lang="fr-FR" altLang="fr-FR" sz="1600" b="0"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endParaRPr>
          </a:p>
          <a:p>
            <a:pPr marL="0" marR="0" lvl="0" indent="0" algn="l" defTabSz="457200" rtl="0" eaLnBrk="1" fontAlgn="base" latinLnBrk="0" hangingPunct="1">
              <a:lnSpc>
                <a:spcPct val="100000"/>
              </a:lnSpc>
              <a:spcBef>
                <a:spcPct val="0"/>
              </a:spcBef>
              <a:spcAft>
                <a:spcPct val="0"/>
              </a:spcAft>
              <a:buClrTx/>
              <a:buSzTx/>
              <a:buFontTx/>
              <a:buChar char="-"/>
              <a:tabLst/>
              <a:defRPr/>
            </a:pPr>
            <a:r>
              <a:rPr kumimoji="0" lang="fr-FR" altLang="fr-FR" sz="1600" b="0"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rPr>
              <a:t> Réalisation des candélabres en acier galvanisé thermo-laqué simple crosse avec luminaire 120W.</a:t>
            </a:r>
          </a:p>
          <a:p>
            <a:pPr marL="0" marR="0" lvl="0" indent="0" algn="l" defTabSz="457200" rtl="0" eaLnBrk="1" fontAlgn="base" latinLnBrk="0" hangingPunct="1">
              <a:lnSpc>
                <a:spcPct val="100000"/>
              </a:lnSpc>
              <a:spcBef>
                <a:spcPct val="0"/>
              </a:spcBef>
              <a:spcAft>
                <a:spcPct val="0"/>
              </a:spcAft>
              <a:buClrTx/>
              <a:buSzTx/>
              <a:buFontTx/>
              <a:buChar char="-"/>
              <a:tabLst/>
              <a:defRPr/>
            </a:pPr>
            <a:endParaRPr kumimoji="0" lang="fr-FR" altLang="fr-FR" sz="1600" b="0"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endParaRPr>
          </a:p>
          <a:p>
            <a:pPr marL="0" marR="0" lvl="0" indent="0" algn="l" defTabSz="457200" rtl="0" eaLnBrk="1" fontAlgn="base" latinLnBrk="0" hangingPunct="1">
              <a:lnSpc>
                <a:spcPct val="100000"/>
              </a:lnSpc>
              <a:spcBef>
                <a:spcPct val="0"/>
              </a:spcBef>
              <a:spcAft>
                <a:spcPct val="0"/>
              </a:spcAft>
              <a:buClrTx/>
              <a:buSzTx/>
              <a:buFontTx/>
              <a:buNone/>
              <a:tabLst/>
              <a:defRPr/>
            </a:pPr>
            <a:r>
              <a:rPr kumimoji="0" lang="fr-FR" altLang="fr-FR" sz="1600" b="0"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rPr>
              <a:t>- Réalisation des candélabres en acier galvanisé thermo-laqué double crosse avec luminaire 120W</a:t>
            </a:r>
          </a:p>
          <a:p>
            <a:pPr marL="0" marR="0" lvl="0" indent="0" algn="l" defTabSz="457200" rtl="0" eaLnBrk="1" fontAlgn="base" latinLnBrk="0" hangingPunct="1">
              <a:lnSpc>
                <a:spcPct val="100000"/>
              </a:lnSpc>
              <a:spcBef>
                <a:spcPct val="0"/>
              </a:spcBef>
              <a:spcAft>
                <a:spcPct val="0"/>
              </a:spcAft>
              <a:buClrTx/>
              <a:buSzTx/>
              <a:buFontTx/>
              <a:buNone/>
              <a:tabLst/>
              <a:defRPr/>
            </a:pPr>
            <a:endParaRPr kumimoji="0" lang="fr-FR" altLang="fr-FR" sz="1800" b="0"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endParaRPr>
          </a:p>
        </p:txBody>
      </p:sp>
      <p:sp>
        <p:nvSpPr>
          <p:cNvPr id="65547" name="Rectangle 22">
            <a:extLst>
              <a:ext uri="{FF2B5EF4-FFF2-40B4-BE49-F238E27FC236}">
                <a16:creationId xmlns:a16="http://schemas.microsoft.com/office/drawing/2014/main" id="{9363DECD-A7D7-4291-9BA8-8DDCD6BA7282}"/>
              </a:ext>
            </a:extLst>
          </p:cNvPr>
          <p:cNvSpPr>
            <a:spLocks noChangeArrowheads="1"/>
          </p:cNvSpPr>
          <p:nvPr/>
        </p:nvSpPr>
        <p:spPr bwMode="auto">
          <a:xfrm>
            <a:off x="301625" y="5876925"/>
            <a:ext cx="2657475" cy="33813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ts val="1000"/>
              </a:spcBef>
              <a:buClr>
                <a:schemeClr val="accent1"/>
              </a:buClr>
              <a:buFont typeface="Wingdings 3" panose="05040102010807070707" pitchFamily="18" charset="2"/>
              <a:buChar char=""/>
              <a:defRPr sz="3200">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marL="0" marR="0" lvl="0" indent="0" algn="l" defTabSz="457200" rtl="0" eaLnBrk="1" fontAlgn="base" latinLnBrk="0" hangingPunct="1">
              <a:lnSpc>
                <a:spcPct val="100000"/>
              </a:lnSpc>
              <a:spcBef>
                <a:spcPct val="0"/>
              </a:spcBef>
              <a:spcAft>
                <a:spcPct val="0"/>
              </a:spcAft>
              <a:buClrTx/>
              <a:buSzTx/>
              <a:buFontTx/>
              <a:buNone/>
              <a:tabLst/>
              <a:defRPr/>
            </a:pPr>
            <a:r>
              <a:rPr kumimoji="0" lang="fr-FR" altLang="fr-FR" sz="1600" b="0" i="0" u="none" strike="noStrike" kern="1200" cap="none" spc="0" normalizeH="0" baseline="0" noProof="0">
                <a:ln>
                  <a:noFill/>
                </a:ln>
                <a:solidFill>
                  <a:srgbClr val="FF0000"/>
                </a:solidFill>
                <a:effectLst/>
                <a:uLnTx/>
                <a:uFillTx/>
                <a:latin typeface="Arial" panose="020B0604020202020204" pitchFamily="34" charset="0"/>
                <a:ea typeface="+mn-ea"/>
                <a:cs typeface="Arial" panose="020B0604020202020204" pitchFamily="34" charset="0"/>
              </a:rPr>
              <a:t>Candélabres simple crosse</a:t>
            </a:r>
          </a:p>
        </p:txBody>
      </p:sp>
      <p:sp>
        <p:nvSpPr>
          <p:cNvPr id="14" name="Ellipse 13">
            <a:extLst>
              <a:ext uri="{FF2B5EF4-FFF2-40B4-BE49-F238E27FC236}">
                <a16:creationId xmlns:a16="http://schemas.microsoft.com/office/drawing/2014/main" id="{86ACDFE1-B5E4-4CBF-9FF6-759CC0803D0F}"/>
              </a:ext>
            </a:extLst>
          </p:cNvPr>
          <p:cNvSpPr/>
          <p:nvPr/>
        </p:nvSpPr>
        <p:spPr>
          <a:xfrm rot="16200000">
            <a:off x="4303712" y="2278063"/>
            <a:ext cx="982663" cy="1665288"/>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solidFill>
                  <a:srgbClr val="00B0F0"/>
                </a:solidFill>
              </a:ln>
              <a:solidFill>
                <a:prstClr val="white"/>
              </a:solidFill>
              <a:effectLst/>
              <a:uLnTx/>
              <a:uFillTx/>
              <a:latin typeface="Century Gothic"/>
              <a:ea typeface="+mn-ea"/>
              <a:cs typeface="+mn-cs"/>
            </a:endParaRPr>
          </a:p>
        </p:txBody>
      </p:sp>
      <p:cxnSp>
        <p:nvCxnSpPr>
          <p:cNvPr id="15" name="Connecteur droit avec flèche 14">
            <a:extLst>
              <a:ext uri="{FF2B5EF4-FFF2-40B4-BE49-F238E27FC236}">
                <a16:creationId xmlns:a16="http://schemas.microsoft.com/office/drawing/2014/main" id="{ED2EF364-1092-4A61-9652-57E2BD6410E7}"/>
              </a:ext>
            </a:extLst>
          </p:cNvPr>
          <p:cNvCxnSpPr>
            <a:stCxn id="14" idx="2"/>
          </p:cNvCxnSpPr>
          <p:nvPr/>
        </p:nvCxnSpPr>
        <p:spPr>
          <a:xfrm rot="16200000" flipH="1">
            <a:off x="4883944" y="3512344"/>
            <a:ext cx="735012" cy="914400"/>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22" name="Connecteur droit avec flèche 21">
            <a:extLst>
              <a:ext uri="{FF2B5EF4-FFF2-40B4-BE49-F238E27FC236}">
                <a16:creationId xmlns:a16="http://schemas.microsoft.com/office/drawing/2014/main" id="{BC290319-3853-4217-AF1D-DD6A14D39CC8}"/>
              </a:ext>
            </a:extLst>
          </p:cNvPr>
          <p:cNvCxnSpPr/>
          <p:nvPr/>
        </p:nvCxnSpPr>
        <p:spPr>
          <a:xfrm flipV="1">
            <a:off x="2963863" y="4738688"/>
            <a:ext cx="2563812" cy="1246187"/>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26" name="Connecteur droit avec flèche 25">
            <a:extLst>
              <a:ext uri="{FF2B5EF4-FFF2-40B4-BE49-F238E27FC236}">
                <a16:creationId xmlns:a16="http://schemas.microsoft.com/office/drawing/2014/main" id="{F0D52A2B-B46B-4897-A27E-C0C4233B95FC}"/>
              </a:ext>
            </a:extLst>
          </p:cNvPr>
          <p:cNvCxnSpPr>
            <a:stCxn id="65547" idx="3"/>
          </p:cNvCxnSpPr>
          <p:nvPr/>
        </p:nvCxnSpPr>
        <p:spPr>
          <a:xfrm flipV="1">
            <a:off x="2959100" y="5568950"/>
            <a:ext cx="2693988" cy="477838"/>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65552" name="Rectangle 22">
            <a:extLst>
              <a:ext uri="{FF2B5EF4-FFF2-40B4-BE49-F238E27FC236}">
                <a16:creationId xmlns:a16="http://schemas.microsoft.com/office/drawing/2014/main" id="{48DDE668-23BF-4B94-A410-FC9F7E32672D}"/>
              </a:ext>
            </a:extLst>
          </p:cNvPr>
          <p:cNvSpPr>
            <a:spLocks noChangeArrowheads="1"/>
          </p:cNvSpPr>
          <p:nvPr/>
        </p:nvSpPr>
        <p:spPr bwMode="auto">
          <a:xfrm>
            <a:off x="9512300" y="4297363"/>
            <a:ext cx="2679700" cy="338137"/>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ts val="1000"/>
              </a:spcBef>
              <a:buClr>
                <a:schemeClr val="accent1"/>
              </a:buClr>
              <a:buFont typeface="Wingdings 3" panose="05040102010807070707" pitchFamily="18" charset="2"/>
              <a:buChar char=""/>
              <a:defRPr sz="3200">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marL="0" marR="0" lvl="0" indent="0" algn="l" defTabSz="457200" rtl="0" eaLnBrk="1" fontAlgn="base" latinLnBrk="0" hangingPunct="1">
              <a:lnSpc>
                <a:spcPct val="100000"/>
              </a:lnSpc>
              <a:spcBef>
                <a:spcPct val="0"/>
              </a:spcBef>
              <a:spcAft>
                <a:spcPct val="0"/>
              </a:spcAft>
              <a:buClrTx/>
              <a:buSzTx/>
              <a:buFontTx/>
              <a:buNone/>
              <a:tabLst/>
              <a:defRPr/>
            </a:pPr>
            <a:r>
              <a:rPr kumimoji="0" lang="fr-FR" altLang="fr-FR" sz="1600" b="0" i="0" u="none" strike="noStrike" kern="1200" cap="none" spc="0" normalizeH="0" baseline="0" noProof="0">
                <a:ln>
                  <a:noFill/>
                </a:ln>
                <a:solidFill>
                  <a:srgbClr val="FF0000"/>
                </a:solidFill>
                <a:effectLst/>
                <a:uLnTx/>
                <a:uFillTx/>
                <a:latin typeface="Arial" panose="020B0604020202020204" pitchFamily="34" charset="0"/>
                <a:ea typeface="+mn-ea"/>
                <a:cs typeface="Arial" panose="020B0604020202020204" pitchFamily="34" charset="0"/>
              </a:rPr>
              <a:t>Candélabres double crosse</a:t>
            </a:r>
          </a:p>
        </p:txBody>
      </p:sp>
      <p:cxnSp>
        <p:nvCxnSpPr>
          <p:cNvPr id="30" name="Connecteur droit avec flèche 29">
            <a:extLst>
              <a:ext uri="{FF2B5EF4-FFF2-40B4-BE49-F238E27FC236}">
                <a16:creationId xmlns:a16="http://schemas.microsoft.com/office/drawing/2014/main" id="{A1782FD8-47ED-448E-8806-B68334CBF436}"/>
              </a:ext>
            </a:extLst>
          </p:cNvPr>
          <p:cNvCxnSpPr>
            <a:stCxn id="65552" idx="2"/>
          </p:cNvCxnSpPr>
          <p:nvPr/>
        </p:nvCxnSpPr>
        <p:spPr>
          <a:xfrm rot="5400000">
            <a:off x="9738519" y="4082256"/>
            <a:ext cx="560388" cy="1666875"/>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35" name="Connecteur droit avec flèche 34">
            <a:extLst>
              <a:ext uri="{FF2B5EF4-FFF2-40B4-BE49-F238E27FC236}">
                <a16:creationId xmlns:a16="http://schemas.microsoft.com/office/drawing/2014/main" id="{9D2ADCC6-35C1-4A42-BBBF-7560BC05AB1E}"/>
              </a:ext>
            </a:extLst>
          </p:cNvPr>
          <p:cNvCxnSpPr/>
          <p:nvPr/>
        </p:nvCxnSpPr>
        <p:spPr>
          <a:xfrm rot="10800000" flipV="1">
            <a:off x="7994650" y="4456113"/>
            <a:ext cx="1541463" cy="766762"/>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Sous-titre 6">
            <a:extLst>
              <a:ext uri="{FF2B5EF4-FFF2-40B4-BE49-F238E27FC236}">
                <a16:creationId xmlns:a16="http://schemas.microsoft.com/office/drawing/2014/main" id="{003B477C-9289-46A9-878B-1ED6700509CC}"/>
              </a:ext>
            </a:extLst>
          </p:cNvPr>
          <p:cNvSpPr txBox="1">
            <a:spLocks/>
          </p:cNvSpPr>
          <p:nvPr/>
        </p:nvSpPr>
        <p:spPr bwMode="auto">
          <a:xfrm>
            <a:off x="1593850" y="479425"/>
            <a:ext cx="10390188" cy="806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ts val="1000"/>
              </a:spcBef>
              <a:buClr>
                <a:schemeClr val="accent1"/>
              </a:buClr>
              <a:buFont typeface="Wingdings 3" panose="05040102010807070707" pitchFamily="18" charset="2"/>
              <a:buChar char=""/>
              <a:defRPr sz="3200">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marL="0" marR="0" lvl="0" indent="0" algn="l" defTabSz="457200" rtl="0" eaLnBrk="1" fontAlgn="base" latinLnBrk="0" hangingPunct="1">
              <a:lnSpc>
                <a:spcPct val="100000"/>
              </a:lnSpc>
              <a:spcBef>
                <a:spcPts val="1000"/>
              </a:spcBef>
              <a:spcAft>
                <a:spcPct val="0"/>
              </a:spcAft>
              <a:buClr>
                <a:srgbClr val="A53010"/>
              </a:buClr>
              <a:buSzTx/>
              <a:buFontTx/>
              <a:buNone/>
              <a:tabLst/>
              <a:defRPr/>
            </a:pPr>
            <a:r>
              <a:rPr kumimoji="0" lang="fr-FR" altLang="fr-FR" sz="2000" b="1" i="0" u="none" strike="noStrike" kern="1200" cap="none" spc="0" normalizeH="0" baseline="0" noProof="0">
                <a:ln>
                  <a:noFill/>
                </a:ln>
                <a:solidFill>
                  <a:srgbClr val="C00000"/>
                </a:solidFill>
                <a:effectLst/>
                <a:uLnTx/>
                <a:uFillTx/>
                <a:latin typeface="Century Gothic" panose="020B0502020202020204" pitchFamily="34" charset="0"/>
                <a:ea typeface="+mn-ea"/>
                <a:cs typeface="Arial" panose="020B0604020202020204" pitchFamily="34" charset="0"/>
              </a:rPr>
              <a:t>EXTENSION DE LA ZI HAD SOUALEM &amp; LA  NOUVELLE ZI DE SAHEL LAKHYAYTA –</a:t>
            </a:r>
          </a:p>
          <a:p>
            <a:pPr marL="0" marR="0" lvl="0" indent="0" algn="l" defTabSz="457200" rtl="0" eaLnBrk="1" fontAlgn="base" latinLnBrk="0" hangingPunct="1">
              <a:lnSpc>
                <a:spcPct val="100000"/>
              </a:lnSpc>
              <a:spcBef>
                <a:spcPts val="1000"/>
              </a:spcBef>
              <a:spcAft>
                <a:spcPct val="0"/>
              </a:spcAft>
              <a:buClr>
                <a:srgbClr val="A53010"/>
              </a:buClr>
              <a:buSzTx/>
              <a:buFontTx/>
              <a:buNone/>
              <a:tabLst/>
              <a:defRPr/>
            </a:pPr>
            <a:r>
              <a:rPr kumimoji="0" lang="fr-FR" altLang="fr-FR" sz="2000" b="1" i="0" u="none" strike="noStrike" kern="1200" cap="none" spc="0" normalizeH="0" baseline="0" noProof="0">
                <a:ln>
                  <a:noFill/>
                </a:ln>
                <a:solidFill>
                  <a:srgbClr val="C00000"/>
                </a:solidFill>
                <a:effectLst/>
                <a:uLnTx/>
                <a:uFillTx/>
                <a:latin typeface="Century Gothic" panose="020B0502020202020204" pitchFamily="34" charset="0"/>
                <a:ea typeface="+mn-ea"/>
                <a:cs typeface="Arial" panose="020B0604020202020204" pitchFamily="34" charset="0"/>
              </a:rPr>
              <a:t> VOIES D’ACCÈS ET PÉRIPHÉRIQUES</a:t>
            </a:r>
          </a:p>
        </p:txBody>
      </p:sp>
      <p:sp>
        <p:nvSpPr>
          <p:cNvPr id="6" name="Titre 1">
            <a:extLst>
              <a:ext uri="{FF2B5EF4-FFF2-40B4-BE49-F238E27FC236}">
                <a16:creationId xmlns:a16="http://schemas.microsoft.com/office/drawing/2014/main" id="{348744A2-BF18-4D19-A846-4BE5358F9185}"/>
              </a:ext>
            </a:extLst>
          </p:cNvPr>
          <p:cNvSpPr txBox="1">
            <a:spLocks/>
          </p:cNvSpPr>
          <p:nvPr/>
        </p:nvSpPr>
        <p:spPr>
          <a:xfrm>
            <a:off x="1158875" y="271463"/>
            <a:ext cx="10355263" cy="415925"/>
          </a:xfrm>
          <a:prstGeom prst="rect">
            <a:avLst/>
          </a:prstGeom>
        </p:spPr>
        <p:txBody>
          <a:bodyPr>
            <a:normAutofit fontScale="97500"/>
          </a:bodyPr>
          <a:lst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marL="0" marR="0" lvl="0" indent="0" algn="ctr" defTabSz="457200" rtl="0" eaLnBrk="1" fontAlgn="auto" latinLnBrk="0" hangingPunct="1">
              <a:lnSpc>
                <a:spcPct val="100000"/>
              </a:lnSpc>
              <a:spcBef>
                <a:spcPct val="0"/>
              </a:spcBef>
              <a:spcAft>
                <a:spcPts val="0"/>
              </a:spcAft>
              <a:buClrTx/>
              <a:buSzTx/>
              <a:buFontTx/>
              <a:buNone/>
              <a:tabLst/>
              <a:defRPr/>
            </a:pPr>
            <a:r>
              <a:rPr kumimoji="0" lang="fr-FR" sz="800" b="1" i="0" u="none" strike="noStrike" kern="1200" cap="none" spc="0" normalizeH="0" baseline="0" noProof="0" dirty="0">
                <a:ln>
                  <a:noFill/>
                </a:ln>
                <a:solidFill>
                  <a:prstClr val="black">
                    <a:lumMod val="85000"/>
                    <a:lumOff val="15000"/>
                  </a:prstClr>
                </a:solidFill>
                <a:effectLst/>
                <a:uLnTx/>
                <a:uFillTx/>
                <a:latin typeface="Century Gothic"/>
                <a:ea typeface="+mj-ea"/>
                <a:cs typeface="+mj-cs"/>
              </a:rPr>
              <a:t>LA MAITRISE D’ŒUVRE DE LA REVITALISATION DES ZONES INDUSTRIELLES DE BOUZNIKA ET HAD SOUALEM ET LEURS EXTENSIONS ET LE DEVELOPPEMENT D’UNE NOUVELLE ZONE INDUSTRIELLE A SAHEL LAKHYAYTA</a:t>
            </a:r>
          </a:p>
        </p:txBody>
      </p:sp>
      <p:pic>
        <p:nvPicPr>
          <p:cNvPr id="66564" name="Image 6">
            <a:extLst>
              <a:ext uri="{FF2B5EF4-FFF2-40B4-BE49-F238E27FC236}">
                <a16:creationId xmlns:a16="http://schemas.microsoft.com/office/drawing/2014/main" id="{3353849E-41BA-4C1C-88B6-98C3227E01D1}"/>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63600" y="234950"/>
            <a:ext cx="411163" cy="452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6565" name="Espace réservé du numéro de diapositive 1">
            <a:extLst>
              <a:ext uri="{FF2B5EF4-FFF2-40B4-BE49-F238E27FC236}">
                <a16:creationId xmlns:a16="http://schemas.microsoft.com/office/drawing/2014/main" id="{54B78DDD-1C4B-43B6-995A-26C4D544F0AE}"/>
              </a:ext>
            </a:extLst>
          </p:cNvPr>
          <p:cNvSpPr>
            <a:spLocks noGrp="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ts val="1000"/>
              </a:spcBef>
              <a:buClr>
                <a:schemeClr val="accent1"/>
              </a:buClr>
              <a:buFont typeface="Wingdings 3" panose="05040102010807070707" pitchFamily="18" charset="2"/>
              <a:buChar char=""/>
              <a:defRPr sz="3200">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marL="0" marR="0" lvl="0" indent="0" algn="r" defTabSz="457200" rtl="0" eaLnBrk="1" fontAlgn="base" latinLnBrk="0" hangingPunct="1">
              <a:lnSpc>
                <a:spcPct val="100000"/>
              </a:lnSpc>
              <a:spcBef>
                <a:spcPct val="0"/>
              </a:spcBef>
              <a:spcAft>
                <a:spcPct val="0"/>
              </a:spcAft>
              <a:buClrTx/>
              <a:buSzTx/>
              <a:buFontTx/>
              <a:buNone/>
              <a:tabLst/>
              <a:defRPr/>
            </a:pPr>
            <a:fld id="{2055DE47-BA9B-4CB9-A5B3-CF1C97A46D5E}" type="slidenum">
              <a:rPr kumimoji="0" lang="en-US" altLang="fr-FR" sz="2000" b="0" i="0" u="none" strike="noStrike" kern="1200" cap="none" spc="0" normalizeH="0" baseline="0" noProof="0" smtClean="0">
                <a:ln>
                  <a:noFill/>
                </a:ln>
                <a:solidFill>
                  <a:srgbClr val="FEFFFF"/>
                </a:solidFill>
                <a:effectLst/>
                <a:uLnTx/>
                <a:uFillTx/>
                <a:latin typeface="Century Gothic" panose="020B0502020202020204" pitchFamily="34" charset="0"/>
                <a:ea typeface="+mn-ea"/>
                <a:cs typeface="Arial" panose="020B0604020202020204" pitchFamily="34" charset="0"/>
              </a:rPr>
              <a:pPr marL="0" marR="0" lvl="0" indent="0" algn="r" defTabSz="457200" rtl="0" eaLnBrk="1" fontAlgn="base" latinLnBrk="0" hangingPunct="1">
                <a:lnSpc>
                  <a:spcPct val="100000"/>
                </a:lnSpc>
                <a:spcBef>
                  <a:spcPct val="0"/>
                </a:spcBef>
                <a:spcAft>
                  <a:spcPct val="0"/>
                </a:spcAft>
                <a:buClrTx/>
                <a:buSzTx/>
                <a:buFontTx/>
                <a:buNone/>
                <a:tabLst/>
                <a:defRPr/>
              </a:pPr>
              <a:t>46</a:t>
            </a:fld>
            <a:endParaRPr kumimoji="0" lang="en-US" altLang="fr-FR" sz="2000" b="0" i="0" u="none" strike="noStrike" kern="1200" cap="none" spc="0" normalizeH="0" baseline="0" noProof="0">
              <a:ln>
                <a:noFill/>
              </a:ln>
              <a:solidFill>
                <a:srgbClr val="FEFFFF"/>
              </a:solidFill>
              <a:effectLst/>
              <a:uLnTx/>
              <a:uFillTx/>
              <a:latin typeface="Century Gothic" panose="020B0502020202020204" pitchFamily="34" charset="0"/>
              <a:ea typeface="+mn-ea"/>
              <a:cs typeface="Arial" panose="020B0604020202020204" pitchFamily="34" charset="0"/>
            </a:endParaRPr>
          </a:p>
        </p:txBody>
      </p:sp>
      <p:graphicFrame>
        <p:nvGraphicFramePr>
          <p:cNvPr id="16" name="Tableau 15">
            <a:extLst>
              <a:ext uri="{FF2B5EF4-FFF2-40B4-BE49-F238E27FC236}">
                <a16:creationId xmlns:a16="http://schemas.microsoft.com/office/drawing/2014/main" id="{AB57334D-3445-410D-92AB-9610C9EA4A89}"/>
              </a:ext>
            </a:extLst>
          </p:cNvPr>
          <p:cNvGraphicFramePr>
            <a:graphicFrameLocks noGrp="1"/>
          </p:cNvGraphicFramePr>
          <p:nvPr/>
        </p:nvGraphicFramePr>
        <p:xfrm>
          <a:off x="338138" y="2200275"/>
          <a:ext cx="3875087" cy="3065464"/>
        </p:xfrm>
        <a:graphic>
          <a:graphicData uri="http://schemas.openxmlformats.org/drawingml/2006/table">
            <a:tbl>
              <a:tblPr firstRow="1" firstCol="1" bandRow="1">
                <a:tableStyleId>{5C22544A-7EE6-4342-B048-85BDC9FD1C3A}</a:tableStyleId>
              </a:tblPr>
              <a:tblGrid>
                <a:gridCol w="2641805">
                  <a:extLst>
                    <a:ext uri="{9D8B030D-6E8A-4147-A177-3AD203B41FA5}">
                      <a16:colId xmlns:a16="http://schemas.microsoft.com/office/drawing/2014/main" val="20000"/>
                    </a:ext>
                  </a:extLst>
                </a:gridCol>
                <a:gridCol w="1233282">
                  <a:extLst>
                    <a:ext uri="{9D8B030D-6E8A-4147-A177-3AD203B41FA5}">
                      <a16:colId xmlns:a16="http://schemas.microsoft.com/office/drawing/2014/main" val="20001"/>
                    </a:ext>
                  </a:extLst>
                </a:gridCol>
              </a:tblGrid>
              <a:tr h="326776">
                <a:tc>
                  <a:txBody>
                    <a:bodyPr/>
                    <a:lstStyle/>
                    <a:p>
                      <a:pPr algn="ctr" rtl="0" fontAlgn="ctr"/>
                      <a:r>
                        <a:rPr lang="fr-FR" sz="1400" u="none" strike="noStrike" dirty="0">
                          <a:effectLst/>
                        </a:rPr>
                        <a:t>Désignation</a:t>
                      </a:r>
                      <a:endParaRPr lang="fr-FR" sz="1400" b="1" i="0" u="none" strike="noStrike" dirty="0">
                        <a:solidFill>
                          <a:srgbClr val="FFFFFF"/>
                        </a:solidFill>
                        <a:effectLst/>
                        <a:latin typeface="Century Gothic" panose="020B0502020202020204" pitchFamily="34" charset="0"/>
                      </a:endParaRPr>
                    </a:p>
                  </a:txBody>
                  <a:tcPr marL="9527" marR="9527" marT="9525" marB="0" anchor="ctr"/>
                </a:tc>
                <a:tc>
                  <a:txBody>
                    <a:bodyPr/>
                    <a:lstStyle/>
                    <a:p>
                      <a:pPr algn="ctr" rtl="0" fontAlgn="ctr"/>
                      <a:r>
                        <a:rPr lang="fr-FR" sz="1400" u="none" strike="noStrike" dirty="0">
                          <a:effectLst/>
                        </a:rPr>
                        <a:t>Quantité</a:t>
                      </a:r>
                      <a:endParaRPr lang="fr-FR" sz="1400" b="1" i="0" u="none" strike="noStrike" dirty="0">
                        <a:solidFill>
                          <a:srgbClr val="FFFFFF"/>
                        </a:solidFill>
                        <a:effectLst/>
                        <a:latin typeface="Century Gothic" panose="020B0502020202020204" pitchFamily="34" charset="0"/>
                      </a:endParaRPr>
                    </a:p>
                  </a:txBody>
                  <a:tcPr marL="9527" marR="9527" marT="9525" marB="0" anchor="ctr"/>
                </a:tc>
                <a:extLst>
                  <a:ext uri="{0D108BD9-81ED-4DB2-BD59-A6C34878D82A}">
                    <a16:rowId xmlns:a16="http://schemas.microsoft.com/office/drawing/2014/main" val="10000"/>
                  </a:ext>
                </a:extLst>
              </a:tr>
              <a:tr h="342336">
                <a:tc>
                  <a:txBody>
                    <a:bodyPr/>
                    <a:lstStyle/>
                    <a:p>
                      <a:pPr algn="ctr" rtl="0" fontAlgn="ctr"/>
                      <a:r>
                        <a:rPr lang="fr-FR" sz="1300" b="0" u="none" strike="noStrike" dirty="0">
                          <a:effectLst/>
                        </a:rPr>
                        <a:t>Déblai (m3)</a:t>
                      </a:r>
                      <a:endParaRPr lang="fr-FR" sz="1300" b="0" i="0" u="none" strike="noStrike" dirty="0">
                        <a:solidFill>
                          <a:srgbClr val="FFFFFF"/>
                        </a:solidFill>
                        <a:effectLst/>
                        <a:latin typeface="Century Gothic" panose="020B0502020202020204" pitchFamily="34" charset="0"/>
                      </a:endParaRPr>
                    </a:p>
                  </a:txBody>
                  <a:tcPr marL="9527" marR="9527" marT="9525" marB="0" anchor="ctr"/>
                </a:tc>
                <a:tc>
                  <a:txBody>
                    <a:bodyPr/>
                    <a:lstStyle/>
                    <a:p>
                      <a:pPr algn="ctr" rtl="0" fontAlgn="ctr"/>
                      <a:r>
                        <a:rPr lang="fr-FR" sz="1600" b="0" i="0" u="none" strike="noStrike" dirty="0">
                          <a:solidFill>
                            <a:srgbClr val="000000"/>
                          </a:solidFill>
                          <a:effectLst/>
                          <a:latin typeface="Century Gothic" panose="020B0502020202020204" pitchFamily="34" charset="0"/>
                        </a:rPr>
                        <a:t>40 000</a:t>
                      </a:r>
                    </a:p>
                  </a:txBody>
                  <a:tcPr marL="9527" marR="9527" marT="9525" marB="0" anchor="ctr"/>
                </a:tc>
                <a:extLst>
                  <a:ext uri="{0D108BD9-81ED-4DB2-BD59-A6C34878D82A}">
                    <a16:rowId xmlns:a16="http://schemas.microsoft.com/office/drawing/2014/main" val="10001"/>
                  </a:ext>
                </a:extLst>
              </a:tr>
              <a:tr h="342336">
                <a:tc>
                  <a:txBody>
                    <a:bodyPr/>
                    <a:lstStyle/>
                    <a:p>
                      <a:pPr algn="ctr" rtl="0" fontAlgn="ctr"/>
                      <a:r>
                        <a:rPr lang="fr-FR" sz="1300" b="0" i="0" u="none" strike="noStrike" dirty="0">
                          <a:solidFill>
                            <a:srgbClr val="FFFFFF"/>
                          </a:solidFill>
                          <a:effectLst/>
                          <a:latin typeface="Century Gothic" panose="020B0502020202020204" pitchFamily="34" charset="0"/>
                        </a:rPr>
                        <a:t>Remblai </a:t>
                      </a:r>
                      <a:r>
                        <a:rPr lang="fr-FR" sz="1300" b="0" u="none" strike="noStrike" dirty="0">
                          <a:effectLst/>
                        </a:rPr>
                        <a:t>(m3)</a:t>
                      </a:r>
                      <a:endParaRPr lang="fr-FR" sz="1300" b="0" i="0" u="none" strike="noStrike" dirty="0">
                        <a:solidFill>
                          <a:srgbClr val="FFFFFF"/>
                        </a:solidFill>
                        <a:effectLst/>
                        <a:latin typeface="Century Gothic" panose="020B0502020202020204" pitchFamily="34" charset="0"/>
                      </a:endParaRPr>
                    </a:p>
                  </a:txBody>
                  <a:tcPr marL="9527" marR="9527" marT="9525" marB="0" anchor="ctr"/>
                </a:tc>
                <a:tc>
                  <a:txBody>
                    <a:bodyPr/>
                    <a:lstStyle/>
                    <a:p>
                      <a:pPr algn="ctr" rtl="0" fontAlgn="ctr"/>
                      <a:r>
                        <a:rPr lang="fr-FR" sz="1600" b="0" i="0" u="none" strike="noStrike" dirty="0">
                          <a:solidFill>
                            <a:srgbClr val="000000"/>
                          </a:solidFill>
                          <a:effectLst/>
                          <a:latin typeface="Century Gothic" panose="020B0502020202020204" pitchFamily="34" charset="0"/>
                        </a:rPr>
                        <a:t>23 500</a:t>
                      </a:r>
                    </a:p>
                  </a:txBody>
                  <a:tcPr marL="9527" marR="9527" marT="9525" marB="0" anchor="ctr"/>
                </a:tc>
                <a:extLst>
                  <a:ext uri="{0D108BD9-81ED-4DB2-BD59-A6C34878D82A}">
                    <a16:rowId xmlns:a16="http://schemas.microsoft.com/office/drawing/2014/main" val="10002"/>
                  </a:ext>
                </a:extLst>
              </a:tr>
              <a:tr h="342336">
                <a:tc>
                  <a:txBody>
                    <a:bodyPr/>
                    <a:lstStyle/>
                    <a:p>
                      <a:pPr algn="ctr" rtl="0" fontAlgn="ctr"/>
                      <a:r>
                        <a:rPr lang="fr-FR" sz="1300" b="0" i="0" u="none" strike="noStrike" dirty="0">
                          <a:solidFill>
                            <a:srgbClr val="FFFFFF"/>
                          </a:solidFill>
                          <a:effectLst/>
                          <a:latin typeface="Century Gothic" panose="020B0502020202020204" pitchFamily="34" charset="0"/>
                        </a:rPr>
                        <a:t>Couche de forme F1 </a:t>
                      </a:r>
                      <a:r>
                        <a:rPr lang="fr-FR" sz="1300" b="0" u="none" strike="noStrike" dirty="0">
                          <a:effectLst/>
                        </a:rPr>
                        <a:t>(m3)</a:t>
                      </a:r>
                      <a:endParaRPr lang="fr-FR" sz="1300" b="0" i="0" u="none" strike="noStrike" dirty="0">
                        <a:solidFill>
                          <a:srgbClr val="FFFFFF"/>
                        </a:solidFill>
                        <a:effectLst/>
                        <a:latin typeface="Century Gothic" panose="020B0502020202020204" pitchFamily="34" charset="0"/>
                      </a:endParaRPr>
                    </a:p>
                  </a:txBody>
                  <a:tcPr marL="9527" marR="9527" marT="9525" marB="0" anchor="ctr"/>
                </a:tc>
                <a:tc>
                  <a:txBody>
                    <a:bodyPr/>
                    <a:lstStyle/>
                    <a:p>
                      <a:pPr algn="ctr" rtl="0" fontAlgn="ctr"/>
                      <a:r>
                        <a:rPr lang="fr-FR" sz="1600" b="0" i="0" u="none" strike="noStrike" dirty="0">
                          <a:solidFill>
                            <a:srgbClr val="000000"/>
                          </a:solidFill>
                          <a:effectLst/>
                          <a:latin typeface="Century Gothic" panose="020B0502020202020204" pitchFamily="34" charset="0"/>
                        </a:rPr>
                        <a:t>8 200</a:t>
                      </a:r>
                    </a:p>
                  </a:txBody>
                  <a:tcPr marL="9527" marR="9527" marT="9525" marB="0" anchor="ctr"/>
                </a:tc>
                <a:extLst>
                  <a:ext uri="{0D108BD9-81ED-4DB2-BD59-A6C34878D82A}">
                    <a16:rowId xmlns:a16="http://schemas.microsoft.com/office/drawing/2014/main" val="10003"/>
                  </a:ext>
                </a:extLst>
              </a:tr>
              <a:tr h="342336">
                <a:tc>
                  <a:txBody>
                    <a:bodyPr/>
                    <a:lstStyle/>
                    <a:p>
                      <a:pPr algn="ctr" rtl="0" fontAlgn="ctr"/>
                      <a:r>
                        <a:rPr lang="fr-FR" sz="1300" b="0" u="none" strike="noStrike" dirty="0">
                          <a:effectLst/>
                        </a:rPr>
                        <a:t>Couche GNF 1(m3)</a:t>
                      </a:r>
                      <a:endParaRPr lang="fr-FR" sz="1300" b="0" i="0" u="none" strike="noStrike" dirty="0">
                        <a:solidFill>
                          <a:srgbClr val="FFFFFF"/>
                        </a:solidFill>
                        <a:effectLst/>
                        <a:latin typeface="Century Gothic" panose="020B0502020202020204" pitchFamily="34" charset="0"/>
                      </a:endParaRPr>
                    </a:p>
                  </a:txBody>
                  <a:tcPr marL="9527" marR="9527" marT="9525" marB="0" anchor="ctr"/>
                </a:tc>
                <a:tc>
                  <a:txBody>
                    <a:bodyPr/>
                    <a:lstStyle/>
                    <a:p>
                      <a:pPr algn="ctr" rtl="0" fontAlgn="ctr"/>
                      <a:r>
                        <a:rPr lang="fr-FR" sz="1600" b="0" i="0" u="none" strike="noStrike" dirty="0">
                          <a:solidFill>
                            <a:srgbClr val="000000"/>
                          </a:solidFill>
                          <a:effectLst/>
                          <a:latin typeface="Century Gothic" panose="020B0502020202020204" pitchFamily="34" charset="0"/>
                        </a:rPr>
                        <a:t>17 100</a:t>
                      </a:r>
                    </a:p>
                  </a:txBody>
                  <a:tcPr marL="9527" marR="9527" marT="9525" marB="0" anchor="ctr"/>
                </a:tc>
                <a:extLst>
                  <a:ext uri="{0D108BD9-81ED-4DB2-BD59-A6C34878D82A}">
                    <a16:rowId xmlns:a16="http://schemas.microsoft.com/office/drawing/2014/main" val="10004"/>
                  </a:ext>
                </a:extLst>
              </a:tr>
              <a:tr h="342336">
                <a:tc>
                  <a:txBody>
                    <a:bodyPr/>
                    <a:lstStyle/>
                    <a:p>
                      <a:pPr marL="0" marR="0" indent="0" algn="ctr" defTabSz="457200" rtl="0" eaLnBrk="1" fontAlgn="ctr" latinLnBrk="0" hangingPunct="1">
                        <a:lnSpc>
                          <a:spcPct val="100000"/>
                        </a:lnSpc>
                        <a:spcBef>
                          <a:spcPts val="0"/>
                        </a:spcBef>
                        <a:spcAft>
                          <a:spcPts val="0"/>
                        </a:spcAft>
                        <a:buClrTx/>
                        <a:buSzTx/>
                        <a:buFontTx/>
                        <a:buNone/>
                        <a:tabLst/>
                        <a:defRPr/>
                      </a:pPr>
                      <a:r>
                        <a:rPr lang="fr-FR" sz="1300" b="0" i="0" u="none" strike="noStrike" dirty="0">
                          <a:solidFill>
                            <a:srgbClr val="FFFFFF"/>
                          </a:solidFill>
                          <a:effectLst/>
                          <a:latin typeface="Century Gothic" panose="020B0502020202020204" pitchFamily="34" charset="0"/>
                        </a:rPr>
                        <a:t>Couche GNA  </a:t>
                      </a:r>
                      <a:r>
                        <a:rPr lang="fr-FR" sz="1300" b="0" u="none" strike="noStrike" dirty="0">
                          <a:effectLst/>
                        </a:rPr>
                        <a:t>(m3)</a:t>
                      </a:r>
                      <a:endParaRPr lang="fr-FR" sz="1300" b="0" i="0" u="none" strike="noStrike" dirty="0">
                        <a:solidFill>
                          <a:srgbClr val="FFFFFF"/>
                        </a:solidFill>
                        <a:effectLst/>
                        <a:latin typeface="Century Gothic" panose="020B0502020202020204" pitchFamily="34" charset="0"/>
                      </a:endParaRPr>
                    </a:p>
                  </a:txBody>
                  <a:tcPr marL="9527" marR="9527" marT="9525" marB="0" anchor="ctr"/>
                </a:tc>
                <a:tc>
                  <a:txBody>
                    <a:bodyPr/>
                    <a:lstStyle/>
                    <a:p>
                      <a:pPr algn="ctr" rtl="0" fontAlgn="ctr"/>
                      <a:r>
                        <a:rPr lang="fr-FR" sz="1600" b="0" i="0" u="none" strike="noStrike" dirty="0">
                          <a:solidFill>
                            <a:srgbClr val="000000"/>
                          </a:solidFill>
                          <a:effectLst/>
                          <a:latin typeface="Century Gothic" panose="020B0502020202020204" pitchFamily="34" charset="0"/>
                        </a:rPr>
                        <a:t>2800</a:t>
                      </a:r>
                    </a:p>
                  </a:txBody>
                  <a:tcPr marL="9527" marR="9527" marT="9525" marB="0" anchor="ctr"/>
                </a:tc>
                <a:extLst>
                  <a:ext uri="{0D108BD9-81ED-4DB2-BD59-A6C34878D82A}">
                    <a16:rowId xmlns:a16="http://schemas.microsoft.com/office/drawing/2014/main" val="10005"/>
                  </a:ext>
                </a:extLst>
              </a:tr>
              <a:tr h="342336">
                <a:tc>
                  <a:txBody>
                    <a:bodyPr/>
                    <a:lstStyle/>
                    <a:p>
                      <a:pPr algn="ctr" rtl="0" fontAlgn="ctr"/>
                      <a:r>
                        <a:rPr lang="fr-FR" sz="1300" b="0" u="none" strike="noStrike" dirty="0">
                          <a:effectLst/>
                        </a:rPr>
                        <a:t>Couche de base GB3  (T)</a:t>
                      </a:r>
                      <a:endParaRPr lang="fr-FR" sz="1300" b="0" i="0" u="none" strike="noStrike" dirty="0">
                        <a:solidFill>
                          <a:srgbClr val="FFFFFF"/>
                        </a:solidFill>
                        <a:effectLst/>
                        <a:latin typeface="Century Gothic" panose="020B0502020202020204" pitchFamily="34" charset="0"/>
                      </a:endParaRPr>
                    </a:p>
                  </a:txBody>
                  <a:tcPr marL="9527" marR="9527" marT="9525" marB="0" anchor="ctr"/>
                </a:tc>
                <a:tc>
                  <a:txBody>
                    <a:bodyPr/>
                    <a:lstStyle/>
                    <a:p>
                      <a:pPr algn="ctr" rtl="0" fontAlgn="ctr"/>
                      <a:r>
                        <a:rPr lang="fr-FR" sz="1600" b="0" i="0" u="none" strike="noStrike" dirty="0">
                          <a:solidFill>
                            <a:srgbClr val="000000"/>
                          </a:solidFill>
                          <a:effectLst/>
                          <a:latin typeface="Century Gothic" panose="020B0502020202020204" pitchFamily="34" charset="0"/>
                        </a:rPr>
                        <a:t>11 000</a:t>
                      </a:r>
                    </a:p>
                  </a:txBody>
                  <a:tcPr marL="9527" marR="9527" marT="9525" marB="0" anchor="ctr"/>
                </a:tc>
                <a:extLst>
                  <a:ext uri="{0D108BD9-81ED-4DB2-BD59-A6C34878D82A}">
                    <a16:rowId xmlns:a16="http://schemas.microsoft.com/office/drawing/2014/main" val="10006"/>
                  </a:ext>
                </a:extLst>
              </a:tr>
              <a:tr h="342336">
                <a:tc>
                  <a:txBody>
                    <a:bodyPr/>
                    <a:lstStyle/>
                    <a:p>
                      <a:pPr algn="ctr" rtl="0" fontAlgn="ctr"/>
                      <a:r>
                        <a:rPr lang="fr-FR" sz="1300" b="0" u="none" strike="noStrike" dirty="0">
                          <a:effectLst/>
                        </a:rPr>
                        <a:t>Couche de surface EB (T)</a:t>
                      </a:r>
                      <a:endParaRPr lang="fr-FR" sz="1300" b="0" i="0" u="none" strike="noStrike" dirty="0">
                        <a:solidFill>
                          <a:srgbClr val="FFFFFF"/>
                        </a:solidFill>
                        <a:effectLst/>
                        <a:latin typeface="Century Gothic" panose="020B0502020202020204" pitchFamily="34" charset="0"/>
                      </a:endParaRPr>
                    </a:p>
                  </a:txBody>
                  <a:tcPr marL="9527" marR="9527" marT="9525" marB="0" anchor="ctr"/>
                </a:tc>
                <a:tc>
                  <a:txBody>
                    <a:bodyPr/>
                    <a:lstStyle/>
                    <a:p>
                      <a:pPr algn="ctr" rtl="0" fontAlgn="ctr"/>
                      <a:r>
                        <a:rPr lang="fr-FR" sz="1600" b="0" i="0" u="none" strike="noStrike" dirty="0">
                          <a:solidFill>
                            <a:srgbClr val="000000"/>
                          </a:solidFill>
                          <a:effectLst/>
                          <a:latin typeface="Century Gothic" panose="020B0502020202020204" pitchFamily="34" charset="0"/>
                        </a:rPr>
                        <a:t>6 750</a:t>
                      </a:r>
                    </a:p>
                  </a:txBody>
                  <a:tcPr marL="9527" marR="9527" marT="9525" marB="0" anchor="ctr"/>
                </a:tc>
                <a:extLst>
                  <a:ext uri="{0D108BD9-81ED-4DB2-BD59-A6C34878D82A}">
                    <a16:rowId xmlns:a16="http://schemas.microsoft.com/office/drawing/2014/main" val="10007"/>
                  </a:ext>
                </a:extLst>
              </a:tr>
              <a:tr h="342336">
                <a:tc>
                  <a:txBody>
                    <a:bodyPr/>
                    <a:lstStyle/>
                    <a:p>
                      <a:pPr marL="0" marR="0" indent="0" algn="ctr" defTabSz="457200" rtl="0" eaLnBrk="1" fontAlgn="ctr" latinLnBrk="0" hangingPunct="1">
                        <a:lnSpc>
                          <a:spcPct val="100000"/>
                        </a:lnSpc>
                        <a:spcBef>
                          <a:spcPts val="0"/>
                        </a:spcBef>
                        <a:spcAft>
                          <a:spcPts val="0"/>
                        </a:spcAft>
                        <a:buClrTx/>
                        <a:buSzTx/>
                        <a:buFontTx/>
                        <a:buNone/>
                        <a:tabLst/>
                        <a:defRPr/>
                      </a:pPr>
                      <a:r>
                        <a:rPr lang="fr-FR" sz="1300" b="0" i="0" u="none" strike="noStrike" dirty="0">
                          <a:solidFill>
                            <a:srgbClr val="FFFFFF"/>
                          </a:solidFill>
                          <a:effectLst/>
                          <a:latin typeface="Century Gothic" panose="020B0502020202020204" pitchFamily="34" charset="0"/>
                        </a:rPr>
                        <a:t>Imprégnation +Accrochage  </a:t>
                      </a:r>
                      <a:r>
                        <a:rPr lang="fr-FR" sz="1300" b="0" u="none" strike="noStrike" dirty="0">
                          <a:effectLst/>
                        </a:rPr>
                        <a:t>(T)</a:t>
                      </a:r>
                      <a:endParaRPr lang="fr-FR" sz="1300" b="0" i="0" u="none" strike="noStrike" dirty="0">
                        <a:solidFill>
                          <a:srgbClr val="FFFFFF"/>
                        </a:solidFill>
                        <a:effectLst/>
                        <a:latin typeface="Century Gothic" panose="020B0502020202020204" pitchFamily="34" charset="0"/>
                      </a:endParaRPr>
                    </a:p>
                  </a:txBody>
                  <a:tcPr marL="9527" marR="9527" marT="9525" marB="0" anchor="ctr"/>
                </a:tc>
                <a:tc>
                  <a:txBody>
                    <a:bodyPr/>
                    <a:lstStyle/>
                    <a:p>
                      <a:pPr algn="ctr" rtl="0" fontAlgn="ctr"/>
                      <a:r>
                        <a:rPr lang="fr-FR" sz="1600" b="0" i="0" u="none" strike="noStrike" dirty="0">
                          <a:solidFill>
                            <a:srgbClr val="000000"/>
                          </a:solidFill>
                          <a:effectLst/>
                          <a:latin typeface="Century Gothic" panose="020B0502020202020204" pitchFamily="34" charset="0"/>
                        </a:rPr>
                        <a:t>90</a:t>
                      </a:r>
                    </a:p>
                  </a:txBody>
                  <a:tcPr marL="9527" marR="9527" marT="9525" marB="0" anchor="ctr"/>
                </a:tc>
                <a:extLst>
                  <a:ext uri="{0D108BD9-81ED-4DB2-BD59-A6C34878D82A}">
                    <a16:rowId xmlns:a16="http://schemas.microsoft.com/office/drawing/2014/main" val="10008"/>
                  </a:ext>
                </a:extLst>
              </a:tr>
            </a:tbl>
          </a:graphicData>
        </a:graphic>
      </p:graphicFrame>
      <p:graphicFrame>
        <p:nvGraphicFramePr>
          <p:cNvPr id="18" name="Tableau 17">
            <a:extLst>
              <a:ext uri="{FF2B5EF4-FFF2-40B4-BE49-F238E27FC236}">
                <a16:creationId xmlns:a16="http://schemas.microsoft.com/office/drawing/2014/main" id="{BB4A552A-3BDD-4EEA-9DC8-C36C7A5FCEC9}"/>
              </a:ext>
            </a:extLst>
          </p:cNvPr>
          <p:cNvGraphicFramePr>
            <a:graphicFrameLocks noGrp="1"/>
          </p:cNvGraphicFramePr>
          <p:nvPr/>
        </p:nvGraphicFramePr>
        <p:xfrm>
          <a:off x="4313238" y="2193925"/>
          <a:ext cx="3790950" cy="4435481"/>
        </p:xfrm>
        <a:graphic>
          <a:graphicData uri="http://schemas.openxmlformats.org/drawingml/2006/table">
            <a:tbl>
              <a:tblPr firstRow="1" firstCol="1" bandRow="1">
                <a:tableStyleId>{5C22544A-7EE6-4342-B048-85BDC9FD1C3A}</a:tableStyleId>
              </a:tblPr>
              <a:tblGrid>
                <a:gridCol w="2724241">
                  <a:extLst>
                    <a:ext uri="{9D8B030D-6E8A-4147-A177-3AD203B41FA5}">
                      <a16:colId xmlns:a16="http://schemas.microsoft.com/office/drawing/2014/main" val="20000"/>
                    </a:ext>
                  </a:extLst>
                </a:gridCol>
                <a:gridCol w="1066709">
                  <a:extLst>
                    <a:ext uri="{9D8B030D-6E8A-4147-A177-3AD203B41FA5}">
                      <a16:colId xmlns:a16="http://schemas.microsoft.com/office/drawing/2014/main" val="20001"/>
                    </a:ext>
                  </a:extLst>
                </a:gridCol>
              </a:tblGrid>
              <a:tr h="326825">
                <a:tc>
                  <a:txBody>
                    <a:bodyPr/>
                    <a:lstStyle/>
                    <a:p>
                      <a:pPr algn="ctr" rtl="0" fontAlgn="ctr"/>
                      <a:r>
                        <a:rPr lang="fr-FR" sz="1400" u="none" strike="noStrike" dirty="0">
                          <a:effectLst/>
                        </a:rPr>
                        <a:t>Désignation</a:t>
                      </a:r>
                      <a:endParaRPr lang="fr-FR" sz="1400" b="1" i="0" u="none" strike="noStrike" dirty="0">
                        <a:solidFill>
                          <a:srgbClr val="FFFFFF"/>
                        </a:solidFill>
                        <a:effectLst/>
                        <a:latin typeface="Century Gothic" panose="020B0502020202020204" pitchFamily="34" charset="0"/>
                      </a:endParaRPr>
                    </a:p>
                  </a:txBody>
                  <a:tcPr marL="9524" marR="9524" marT="9526" marB="0" anchor="ctr"/>
                </a:tc>
                <a:tc>
                  <a:txBody>
                    <a:bodyPr/>
                    <a:lstStyle/>
                    <a:p>
                      <a:pPr algn="ctr" rtl="0" fontAlgn="ctr"/>
                      <a:r>
                        <a:rPr lang="fr-FR" sz="1400" u="none" strike="noStrike" dirty="0">
                          <a:effectLst/>
                        </a:rPr>
                        <a:t>Quantité</a:t>
                      </a:r>
                      <a:endParaRPr lang="fr-FR" sz="1400" b="1" i="0" u="none" strike="noStrike" dirty="0">
                        <a:solidFill>
                          <a:srgbClr val="FFFFFF"/>
                        </a:solidFill>
                        <a:effectLst/>
                        <a:latin typeface="Century Gothic" panose="020B0502020202020204" pitchFamily="34" charset="0"/>
                      </a:endParaRPr>
                    </a:p>
                  </a:txBody>
                  <a:tcPr marL="9524" marR="9524" marT="9526" marB="0" anchor="ctr"/>
                </a:tc>
                <a:extLst>
                  <a:ext uri="{0D108BD9-81ED-4DB2-BD59-A6C34878D82A}">
                    <a16:rowId xmlns:a16="http://schemas.microsoft.com/office/drawing/2014/main" val="10000"/>
                  </a:ext>
                </a:extLst>
              </a:tr>
              <a:tr h="342388">
                <a:tc>
                  <a:txBody>
                    <a:bodyPr/>
                    <a:lstStyle/>
                    <a:p>
                      <a:pPr algn="ctr" rtl="0" fontAlgn="ctr"/>
                      <a:r>
                        <a:rPr lang="fr-FR" sz="1300" b="0" u="none" strike="noStrike" dirty="0">
                          <a:effectLst/>
                        </a:rPr>
                        <a:t>Déblai (m3)</a:t>
                      </a:r>
                      <a:endParaRPr lang="fr-FR" sz="1300" b="0" i="0" u="none" strike="noStrike" dirty="0">
                        <a:solidFill>
                          <a:srgbClr val="FFFFFF"/>
                        </a:solidFill>
                        <a:effectLst/>
                        <a:latin typeface="Century Gothic" panose="020B0502020202020204" pitchFamily="34" charset="0"/>
                      </a:endParaRPr>
                    </a:p>
                  </a:txBody>
                  <a:tcPr marL="9524" marR="9524" marT="9526" marB="0" anchor="ctr"/>
                </a:tc>
                <a:tc>
                  <a:txBody>
                    <a:bodyPr/>
                    <a:lstStyle/>
                    <a:p>
                      <a:pPr algn="ctr" rtl="0" fontAlgn="ctr"/>
                      <a:r>
                        <a:rPr lang="fr-FR" sz="1600" b="0" i="0" u="none" strike="noStrike" dirty="0">
                          <a:solidFill>
                            <a:srgbClr val="000000"/>
                          </a:solidFill>
                          <a:effectLst/>
                          <a:latin typeface="Century Gothic" panose="020B0502020202020204" pitchFamily="34" charset="0"/>
                        </a:rPr>
                        <a:t>6 000</a:t>
                      </a:r>
                    </a:p>
                  </a:txBody>
                  <a:tcPr marL="9524" marR="9524" marT="9526" marB="0" anchor="ctr"/>
                </a:tc>
                <a:extLst>
                  <a:ext uri="{0D108BD9-81ED-4DB2-BD59-A6C34878D82A}">
                    <a16:rowId xmlns:a16="http://schemas.microsoft.com/office/drawing/2014/main" val="10001"/>
                  </a:ext>
                </a:extLst>
              </a:tr>
              <a:tr h="342388">
                <a:tc>
                  <a:txBody>
                    <a:bodyPr/>
                    <a:lstStyle/>
                    <a:p>
                      <a:pPr marL="0" marR="0" indent="0" algn="ctr" defTabSz="457200" rtl="0" eaLnBrk="1" fontAlgn="ctr" latinLnBrk="0" hangingPunct="1">
                        <a:lnSpc>
                          <a:spcPct val="100000"/>
                        </a:lnSpc>
                        <a:spcBef>
                          <a:spcPts val="0"/>
                        </a:spcBef>
                        <a:spcAft>
                          <a:spcPts val="0"/>
                        </a:spcAft>
                        <a:buClrTx/>
                        <a:buSzTx/>
                        <a:buFontTx/>
                        <a:buNone/>
                        <a:tabLst/>
                        <a:defRPr/>
                      </a:pPr>
                      <a:r>
                        <a:rPr lang="fr-FR" sz="1300" b="0" u="none" strike="noStrike" dirty="0">
                          <a:effectLst/>
                        </a:rPr>
                        <a:t>Remblais primaire (m3)</a:t>
                      </a:r>
                      <a:endParaRPr lang="fr-FR" sz="1300" b="0" i="0" u="none" strike="noStrike" dirty="0">
                        <a:solidFill>
                          <a:srgbClr val="FFFFFF"/>
                        </a:solidFill>
                        <a:effectLst/>
                        <a:latin typeface="Century Gothic" panose="020B0502020202020204" pitchFamily="34" charset="0"/>
                      </a:endParaRPr>
                    </a:p>
                  </a:txBody>
                  <a:tcPr marL="9524" marR="9524" marT="9526" marB="0" anchor="ctr"/>
                </a:tc>
                <a:tc>
                  <a:txBody>
                    <a:bodyPr/>
                    <a:lstStyle/>
                    <a:p>
                      <a:pPr algn="ctr" rtl="0" fontAlgn="ctr"/>
                      <a:r>
                        <a:rPr lang="fr-FR" sz="1600" b="0" i="0" u="none" strike="noStrike" dirty="0">
                          <a:solidFill>
                            <a:srgbClr val="000000"/>
                          </a:solidFill>
                          <a:effectLst/>
                          <a:latin typeface="Century Gothic" panose="020B0502020202020204" pitchFamily="34" charset="0"/>
                        </a:rPr>
                        <a:t>2 350</a:t>
                      </a:r>
                    </a:p>
                  </a:txBody>
                  <a:tcPr marL="9524" marR="9524" marT="9526" marB="0" anchor="ctr"/>
                </a:tc>
                <a:extLst>
                  <a:ext uri="{0D108BD9-81ED-4DB2-BD59-A6C34878D82A}">
                    <a16:rowId xmlns:a16="http://schemas.microsoft.com/office/drawing/2014/main" val="10002"/>
                  </a:ext>
                </a:extLst>
              </a:tr>
              <a:tr h="342388">
                <a:tc>
                  <a:txBody>
                    <a:bodyPr/>
                    <a:lstStyle/>
                    <a:p>
                      <a:pPr marL="0" marR="0" indent="0" algn="ctr" defTabSz="457200" rtl="0" eaLnBrk="1" fontAlgn="ctr" latinLnBrk="0" hangingPunct="1">
                        <a:lnSpc>
                          <a:spcPct val="100000"/>
                        </a:lnSpc>
                        <a:spcBef>
                          <a:spcPts val="0"/>
                        </a:spcBef>
                        <a:spcAft>
                          <a:spcPts val="0"/>
                        </a:spcAft>
                        <a:buClrTx/>
                        <a:buSzTx/>
                        <a:buFontTx/>
                        <a:buNone/>
                        <a:tabLst/>
                        <a:defRPr/>
                      </a:pPr>
                      <a:r>
                        <a:rPr lang="fr-FR" sz="1300" b="0" u="none" strike="noStrike" dirty="0">
                          <a:effectLst/>
                        </a:rPr>
                        <a:t>Remblais secondaire(m3)</a:t>
                      </a:r>
                      <a:endParaRPr lang="fr-FR" sz="1300" b="0" i="0" u="none" strike="noStrike" dirty="0">
                        <a:solidFill>
                          <a:srgbClr val="FFFFFF"/>
                        </a:solidFill>
                        <a:effectLst/>
                        <a:latin typeface="Century Gothic" panose="020B0502020202020204" pitchFamily="34" charset="0"/>
                      </a:endParaRPr>
                    </a:p>
                  </a:txBody>
                  <a:tcPr marL="9524" marR="9524" marT="9526" marB="0" anchor="ctr"/>
                </a:tc>
                <a:tc>
                  <a:txBody>
                    <a:bodyPr/>
                    <a:lstStyle/>
                    <a:p>
                      <a:pPr algn="ctr" rtl="0" fontAlgn="ctr"/>
                      <a:r>
                        <a:rPr lang="fr-FR" sz="1600" b="0" i="0" u="none" strike="noStrike" dirty="0">
                          <a:solidFill>
                            <a:srgbClr val="000000"/>
                          </a:solidFill>
                          <a:effectLst/>
                          <a:latin typeface="Century Gothic" panose="020B0502020202020204" pitchFamily="34" charset="0"/>
                        </a:rPr>
                        <a:t>2400</a:t>
                      </a:r>
                    </a:p>
                  </a:txBody>
                  <a:tcPr marL="9524" marR="9524" marT="9526" marB="0" anchor="ctr"/>
                </a:tc>
                <a:extLst>
                  <a:ext uri="{0D108BD9-81ED-4DB2-BD59-A6C34878D82A}">
                    <a16:rowId xmlns:a16="http://schemas.microsoft.com/office/drawing/2014/main" val="10003"/>
                  </a:ext>
                </a:extLst>
              </a:tr>
              <a:tr h="342388">
                <a:tc>
                  <a:txBody>
                    <a:bodyPr/>
                    <a:lstStyle/>
                    <a:p>
                      <a:pPr marL="0" marR="0" indent="0" algn="ctr" defTabSz="457200" rtl="0" eaLnBrk="1" fontAlgn="ctr" latinLnBrk="0" hangingPunct="1">
                        <a:lnSpc>
                          <a:spcPct val="100000"/>
                        </a:lnSpc>
                        <a:spcBef>
                          <a:spcPts val="0"/>
                        </a:spcBef>
                        <a:spcAft>
                          <a:spcPts val="0"/>
                        </a:spcAft>
                        <a:buClrTx/>
                        <a:buSzTx/>
                        <a:buFontTx/>
                        <a:buNone/>
                        <a:tabLst/>
                        <a:defRPr/>
                      </a:pPr>
                      <a:r>
                        <a:rPr lang="fr-FR" sz="1300" b="0" u="none" strike="noStrike" dirty="0">
                          <a:effectLst/>
                        </a:rPr>
                        <a:t>Nombre</a:t>
                      </a:r>
                      <a:r>
                        <a:rPr lang="fr-FR" sz="1300" b="0" u="none" strike="noStrike" baseline="0" dirty="0">
                          <a:effectLst/>
                        </a:rPr>
                        <a:t> de regard de visite</a:t>
                      </a:r>
                      <a:r>
                        <a:rPr lang="fr-FR" sz="1300" b="0" u="none" strike="noStrike" dirty="0">
                          <a:effectLst/>
                        </a:rPr>
                        <a:t> (U)</a:t>
                      </a:r>
                      <a:endParaRPr lang="fr-FR" sz="1300" b="0" i="0" u="none" strike="noStrike" dirty="0">
                        <a:solidFill>
                          <a:srgbClr val="FFFFFF"/>
                        </a:solidFill>
                        <a:effectLst/>
                        <a:latin typeface="Century Gothic" panose="020B0502020202020204" pitchFamily="34" charset="0"/>
                      </a:endParaRPr>
                    </a:p>
                  </a:txBody>
                  <a:tcPr marL="9524" marR="9524" marT="9526" marB="0" anchor="ctr"/>
                </a:tc>
                <a:tc>
                  <a:txBody>
                    <a:bodyPr/>
                    <a:lstStyle/>
                    <a:p>
                      <a:pPr algn="ctr" rtl="0" fontAlgn="ctr"/>
                      <a:r>
                        <a:rPr lang="fr-FR" sz="1600" b="0" i="0" u="none" strike="noStrike" dirty="0">
                          <a:solidFill>
                            <a:srgbClr val="000000"/>
                          </a:solidFill>
                          <a:effectLst/>
                          <a:latin typeface="Century Gothic" panose="020B0502020202020204" pitchFamily="34" charset="0"/>
                        </a:rPr>
                        <a:t>103</a:t>
                      </a:r>
                    </a:p>
                  </a:txBody>
                  <a:tcPr marL="9524" marR="9524" marT="9526" marB="0" anchor="ctr"/>
                </a:tc>
                <a:extLst>
                  <a:ext uri="{0D108BD9-81ED-4DB2-BD59-A6C34878D82A}">
                    <a16:rowId xmlns:a16="http://schemas.microsoft.com/office/drawing/2014/main" val="10004"/>
                  </a:ext>
                </a:extLst>
              </a:tr>
              <a:tr h="342388">
                <a:tc>
                  <a:txBody>
                    <a:bodyPr/>
                    <a:lstStyle/>
                    <a:p>
                      <a:pPr algn="ctr" rtl="0" fontAlgn="ctr"/>
                      <a:r>
                        <a:rPr lang="fr-FR" sz="1300" b="0" i="0" u="none" strike="noStrike" dirty="0">
                          <a:solidFill>
                            <a:srgbClr val="FFFFFF"/>
                          </a:solidFill>
                          <a:effectLst/>
                          <a:latin typeface="Century Gothic" panose="020B0502020202020204" pitchFamily="34" charset="0"/>
                        </a:rPr>
                        <a:t>Conduite DN300  </a:t>
                      </a:r>
                      <a:r>
                        <a:rPr lang="fr-FR" sz="1300" b="0" u="none" strike="noStrike" dirty="0">
                          <a:effectLst/>
                        </a:rPr>
                        <a:t>(ml)</a:t>
                      </a:r>
                      <a:endParaRPr lang="fr-FR" sz="1300" b="0" i="0" u="none" strike="noStrike" dirty="0">
                        <a:solidFill>
                          <a:srgbClr val="FFFFFF"/>
                        </a:solidFill>
                        <a:effectLst/>
                        <a:latin typeface="Century Gothic" panose="020B0502020202020204" pitchFamily="34" charset="0"/>
                      </a:endParaRPr>
                    </a:p>
                  </a:txBody>
                  <a:tcPr marL="9524" marR="9524" marT="9526" marB="0" anchor="ctr"/>
                </a:tc>
                <a:tc>
                  <a:txBody>
                    <a:bodyPr/>
                    <a:lstStyle/>
                    <a:p>
                      <a:pPr algn="ctr" rtl="0" fontAlgn="ctr"/>
                      <a:r>
                        <a:rPr lang="fr-FR" sz="1600" b="0" i="0" u="none" strike="noStrike" dirty="0">
                          <a:solidFill>
                            <a:srgbClr val="000000"/>
                          </a:solidFill>
                          <a:effectLst/>
                          <a:latin typeface="Century Gothic" panose="020B0502020202020204" pitchFamily="34" charset="0"/>
                        </a:rPr>
                        <a:t>540</a:t>
                      </a:r>
                    </a:p>
                  </a:txBody>
                  <a:tcPr marL="9524" marR="9524" marT="9526" marB="0" anchor="ctr"/>
                </a:tc>
                <a:extLst>
                  <a:ext uri="{0D108BD9-81ED-4DB2-BD59-A6C34878D82A}">
                    <a16:rowId xmlns:a16="http://schemas.microsoft.com/office/drawing/2014/main" val="10005"/>
                  </a:ext>
                </a:extLst>
              </a:tr>
              <a:tr h="342388">
                <a:tc>
                  <a:txBody>
                    <a:bodyPr/>
                    <a:lstStyle/>
                    <a:p>
                      <a:pPr marL="0" marR="0" indent="0" algn="ctr" defTabSz="457200" rtl="0" eaLnBrk="1" fontAlgn="ctr" latinLnBrk="0" hangingPunct="1">
                        <a:lnSpc>
                          <a:spcPct val="100000"/>
                        </a:lnSpc>
                        <a:spcBef>
                          <a:spcPts val="0"/>
                        </a:spcBef>
                        <a:spcAft>
                          <a:spcPts val="0"/>
                        </a:spcAft>
                        <a:buClrTx/>
                        <a:buSzTx/>
                        <a:buFontTx/>
                        <a:buNone/>
                        <a:tabLst/>
                        <a:defRPr/>
                      </a:pPr>
                      <a:r>
                        <a:rPr lang="fr-FR" sz="1300" b="0" i="0" u="none" strike="noStrike" dirty="0">
                          <a:solidFill>
                            <a:srgbClr val="FFFFFF"/>
                          </a:solidFill>
                          <a:effectLst/>
                          <a:latin typeface="Century Gothic" panose="020B0502020202020204" pitchFamily="34" charset="0"/>
                        </a:rPr>
                        <a:t>Conduite DN400  </a:t>
                      </a:r>
                      <a:r>
                        <a:rPr lang="fr-FR" sz="1300" b="0" u="none" strike="noStrike" dirty="0">
                          <a:effectLst/>
                        </a:rPr>
                        <a:t>(ml)</a:t>
                      </a:r>
                      <a:endParaRPr lang="fr-FR" sz="1300" b="0" i="0" u="none" strike="noStrike" dirty="0">
                        <a:solidFill>
                          <a:srgbClr val="FFFFFF"/>
                        </a:solidFill>
                        <a:effectLst/>
                        <a:latin typeface="Century Gothic" panose="020B0502020202020204" pitchFamily="34" charset="0"/>
                      </a:endParaRPr>
                    </a:p>
                  </a:txBody>
                  <a:tcPr marL="9524" marR="9524" marT="9526" marB="0" anchor="ctr"/>
                </a:tc>
                <a:tc>
                  <a:txBody>
                    <a:bodyPr/>
                    <a:lstStyle/>
                    <a:p>
                      <a:pPr algn="ctr" rtl="0" fontAlgn="ctr"/>
                      <a:r>
                        <a:rPr lang="fr-FR" sz="1600" b="0" i="0" u="none" strike="noStrike" dirty="0">
                          <a:solidFill>
                            <a:srgbClr val="000000"/>
                          </a:solidFill>
                          <a:effectLst/>
                          <a:latin typeface="Century Gothic" panose="020B0502020202020204" pitchFamily="34" charset="0"/>
                        </a:rPr>
                        <a:t>900</a:t>
                      </a:r>
                    </a:p>
                  </a:txBody>
                  <a:tcPr marL="9524" marR="9524" marT="9526" marB="0" anchor="ctr"/>
                </a:tc>
                <a:extLst>
                  <a:ext uri="{0D108BD9-81ED-4DB2-BD59-A6C34878D82A}">
                    <a16:rowId xmlns:a16="http://schemas.microsoft.com/office/drawing/2014/main" val="10006"/>
                  </a:ext>
                </a:extLst>
              </a:tr>
              <a:tr h="342388">
                <a:tc>
                  <a:txBody>
                    <a:bodyPr/>
                    <a:lstStyle/>
                    <a:p>
                      <a:pPr marL="0" marR="0" indent="0" algn="ctr" defTabSz="457200" rtl="0" eaLnBrk="1" fontAlgn="ctr" latinLnBrk="0" hangingPunct="1">
                        <a:lnSpc>
                          <a:spcPct val="100000"/>
                        </a:lnSpc>
                        <a:spcBef>
                          <a:spcPts val="0"/>
                        </a:spcBef>
                        <a:spcAft>
                          <a:spcPts val="0"/>
                        </a:spcAft>
                        <a:buClrTx/>
                        <a:buSzTx/>
                        <a:buFontTx/>
                        <a:buNone/>
                        <a:tabLst/>
                        <a:defRPr/>
                      </a:pPr>
                      <a:r>
                        <a:rPr lang="fr-FR" sz="1300" b="0" i="0" u="none" strike="noStrike" dirty="0">
                          <a:solidFill>
                            <a:srgbClr val="FFFFFF"/>
                          </a:solidFill>
                          <a:effectLst/>
                          <a:latin typeface="Century Gothic" panose="020B0502020202020204" pitchFamily="34" charset="0"/>
                        </a:rPr>
                        <a:t>Conduite DN500  </a:t>
                      </a:r>
                      <a:r>
                        <a:rPr lang="fr-FR" sz="1300" b="0" u="none" strike="noStrike" dirty="0">
                          <a:effectLst/>
                        </a:rPr>
                        <a:t>(ml)</a:t>
                      </a:r>
                      <a:endParaRPr lang="fr-FR" sz="1300" b="0" i="0" u="none" strike="noStrike" dirty="0">
                        <a:solidFill>
                          <a:srgbClr val="FFFFFF"/>
                        </a:solidFill>
                        <a:effectLst/>
                        <a:latin typeface="Century Gothic" panose="020B0502020202020204" pitchFamily="34" charset="0"/>
                      </a:endParaRPr>
                    </a:p>
                  </a:txBody>
                  <a:tcPr marL="9524" marR="9524" marT="9526" marB="0" anchor="ctr"/>
                </a:tc>
                <a:tc>
                  <a:txBody>
                    <a:bodyPr/>
                    <a:lstStyle/>
                    <a:p>
                      <a:pPr algn="ctr" rtl="0" fontAlgn="ctr"/>
                      <a:r>
                        <a:rPr lang="fr-FR" sz="1600" b="0" i="0" u="none" strike="noStrike" dirty="0">
                          <a:solidFill>
                            <a:srgbClr val="000000"/>
                          </a:solidFill>
                          <a:effectLst/>
                          <a:latin typeface="Century Gothic" panose="020B0502020202020204" pitchFamily="34" charset="0"/>
                        </a:rPr>
                        <a:t>1 500</a:t>
                      </a:r>
                    </a:p>
                  </a:txBody>
                  <a:tcPr marL="9524" marR="9524" marT="9526" marB="0" anchor="ctr"/>
                </a:tc>
                <a:extLst>
                  <a:ext uri="{0D108BD9-81ED-4DB2-BD59-A6C34878D82A}">
                    <a16:rowId xmlns:a16="http://schemas.microsoft.com/office/drawing/2014/main" val="10007"/>
                  </a:ext>
                </a:extLst>
              </a:tr>
              <a:tr h="342388">
                <a:tc>
                  <a:txBody>
                    <a:bodyPr/>
                    <a:lstStyle/>
                    <a:p>
                      <a:pPr marL="0" marR="0" indent="0" algn="ctr" defTabSz="457200" rtl="0" eaLnBrk="1" fontAlgn="ctr" latinLnBrk="0" hangingPunct="1">
                        <a:lnSpc>
                          <a:spcPct val="100000"/>
                        </a:lnSpc>
                        <a:spcBef>
                          <a:spcPts val="0"/>
                        </a:spcBef>
                        <a:spcAft>
                          <a:spcPts val="0"/>
                        </a:spcAft>
                        <a:buClrTx/>
                        <a:buSzTx/>
                        <a:buFontTx/>
                        <a:buNone/>
                        <a:tabLst/>
                        <a:defRPr/>
                      </a:pPr>
                      <a:r>
                        <a:rPr lang="fr-FR" sz="1300" b="0" i="0" u="none" strike="noStrike" dirty="0">
                          <a:solidFill>
                            <a:srgbClr val="FFFFFF"/>
                          </a:solidFill>
                          <a:effectLst/>
                          <a:latin typeface="Century Gothic" panose="020B0502020202020204" pitchFamily="34" charset="0"/>
                        </a:rPr>
                        <a:t>Conduite DN600  </a:t>
                      </a:r>
                      <a:r>
                        <a:rPr lang="fr-FR" sz="1300" b="0" u="none" strike="noStrike" dirty="0">
                          <a:effectLst/>
                        </a:rPr>
                        <a:t>(ml)</a:t>
                      </a:r>
                      <a:endParaRPr lang="fr-FR" sz="1300" b="0" i="0" u="none" strike="noStrike" dirty="0">
                        <a:solidFill>
                          <a:srgbClr val="FFFFFF"/>
                        </a:solidFill>
                        <a:effectLst/>
                        <a:latin typeface="Century Gothic" panose="020B0502020202020204" pitchFamily="34" charset="0"/>
                      </a:endParaRPr>
                    </a:p>
                  </a:txBody>
                  <a:tcPr marL="9524" marR="9524" marT="9526" marB="0" anchor="ctr"/>
                </a:tc>
                <a:tc>
                  <a:txBody>
                    <a:bodyPr/>
                    <a:lstStyle/>
                    <a:p>
                      <a:pPr algn="ctr" rtl="0" fontAlgn="ctr"/>
                      <a:r>
                        <a:rPr lang="fr-FR" sz="1600" b="0" i="0" u="none" strike="noStrike" dirty="0">
                          <a:solidFill>
                            <a:srgbClr val="000000"/>
                          </a:solidFill>
                          <a:effectLst/>
                          <a:latin typeface="Century Gothic" panose="020B0502020202020204" pitchFamily="34" charset="0"/>
                        </a:rPr>
                        <a:t>390</a:t>
                      </a:r>
                    </a:p>
                  </a:txBody>
                  <a:tcPr marL="9524" marR="9524" marT="9526" marB="0" anchor="ctr"/>
                </a:tc>
                <a:extLst>
                  <a:ext uri="{0D108BD9-81ED-4DB2-BD59-A6C34878D82A}">
                    <a16:rowId xmlns:a16="http://schemas.microsoft.com/office/drawing/2014/main" val="10008"/>
                  </a:ext>
                </a:extLst>
              </a:tr>
              <a:tr h="342388">
                <a:tc>
                  <a:txBody>
                    <a:bodyPr/>
                    <a:lstStyle/>
                    <a:p>
                      <a:pPr marL="0" marR="0" indent="0" algn="ctr" defTabSz="457200" rtl="0" eaLnBrk="1" fontAlgn="ctr" latinLnBrk="0" hangingPunct="1">
                        <a:lnSpc>
                          <a:spcPct val="100000"/>
                        </a:lnSpc>
                        <a:spcBef>
                          <a:spcPts val="0"/>
                        </a:spcBef>
                        <a:spcAft>
                          <a:spcPts val="0"/>
                        </a:spcAft>
                        <a:buClrTx/>
                        <a:buSzTx/>
                        <a:buFontTx/>
                        <a:buNone/>
                        <a:tabLst/>
                        <a:defRPr/>
                      </a:pPr>
                      <a:r>
                        <a:rPr lang="fr-FR" sz="1300" b="0" i="0" u="none" strike="noStrike" dirty="0">
                          <a:solidFill>
                            <a:srgbClr val="FFFFFF"/>
                          </a:solidFill>
                          <a:effectLst/>
                          <a:latin typeface="Century Gothic" panose="020B0502020202020204" pitchFamily="34" charset="0"/>
                        </a:rPr>
                        <a:t>Conduite DN800  </a:t>
                      </a:r>
                      <a:r>
                        <a:rPr lang="fr-FR" sz="1300" b="0" u="none" strike="noStrike" dirty="0">
                          <a:effectLst/>
                        </a:rPr>
                        <a:t>(ml)</a:t>
                      </a:r>
                      <a:endParaRPr lang="fr-FR" sz="1300" b="0" i="0" u="none" strike="noStrike" dirty="0">
                        <a:solidFill>
                          <a:srgbClr val="FFFFFF"/>
                        </a:solidFill>
                        <a:effectLst/>
                        <a:latin typeface="Century Gothic" panose="020B0502020202020204" pitchFamily="34" charset="0"/>
                      </a:endParaRPr>
                    </a:p>
                  </a:txBody>
                  <a:tcPr marL="9524" marR="9524" marT="9526" marB="0" anchor="ctr"/>
                </a:tc>
                <a:tc>
                  <a:txBody>
                    <a:bodyPr/>
                    <a:lstStyle/>
                    <a:p>
                      <a:pPr algn="ctr" rtl="0" fontAlgn="ctr"/>
                      <a:r>
                        <a:rPr lang="fr-FR" sz="1600" b="0" i="0" u="none" strike="noStrike" dirty="0">
                          <a:solidFill>
                            <a:srgbClr val="000000"/>
                          </a:solidFill>
                          <a:effectLst/>
                          <a:latin typeface="Century Gothic" panose="020B0502020202020204" pitchFamily="34" charset="0"/>
                        </a:rPr>
                        <a:t>30</a:t>
                      </a:r>
                    </a:p>
                  </a:txBody>
                  <a:tcPr marL="9524" marR="9524" marT="9526" marB="0" anchor="ctr"/>
                </a:tc>
                <a:extLst>
                  <a:ext uri="{0D108BD9-81ED-4DB2-BD59-A6C34878D82A}">
                    <a16:rowId xmlns:a16="http://schemas.microsoft.com/office/drawing/2014/main" val="10009"/>
                  </a:ext>
                </a:extLst>
              </a:tr>
              <a:tr h="342388">
                <a:tc>
                  <a:txBody>
                    <a:bodyPr/>
                    <a:lstStyle/>
                    <a:p>
                      <a:pPr algn="ctr" rtl="0" fontAlgn="ctr"/>
                      <a:r>
                        <a:rPr lang="fr-FR" sz="1300" b="0" i="0" u="none" strike="noStrike" dirty="0">
                          <a:solidFill>
                            <a:srgbClr val="FFFFFF"/>
                          </a:solidFill>
                          <a:effectLst/>
                          <a:latin typeface="Century Gothic" panose="020B0502020202020204" pitchFamily="34" charset="0"/>
                        </a:rPr>
                        <a:t>Conduite DN1000 </a:t>
                      </a:r>
                      <a:r>
                        <a:rPr lang="fr-FR" sz="1300" b="0" u="none" strike="noStrike" dirty="0">
                          <a:effectLst/>
                        </a:rPr>
                        <a:t>(ml)</a:t>
                      </a:r>
                      <a:endParaRPr lang="fr-FR" sz="1300" b="0" i="0" u="none" strike="noStrike" dirty="0">
                        <a:solidFill>
                          <a:srgbClr val="FFFFFF"/>
                        </a:solidFill>
                        <a:effectLst/>
                        <a:latin typeface="Century Gothic" panose="020B0502020202020204" pitchFamily="34" charset="0"/>
                      </a:endParaRPr>
                    </a:p>
                  </a:txBody>
                  <a:tcPr marL="9524" marR="9524" marT="9526" marB="0" anchor="ctr"/>
                </a:tc>
                <a:tc>
                  <a:txBody>
                    <a:bodyPr/>
                    <a:lstStyle/>
                    <a:p>
                      <a:pPr algn="ctr" rtl="0" fontAlgn="ctr"/>
                      <a:r>
                        <a:rPr lang="fr-FR" sz="1600" b="0" i="0" u="none" strike="noStrike" dirty="0">
                          <a:solidFill>
                            <a:srgbClr val="000000"/>
                          </a:solidFill>
                          <a:effectLst/>
                          <a:latin typeface="Century Gothic" panose="020B0502020202020204" pitchFamily="34" charset="0"/>
                        </a:rPr>
                        <a:t>20</a:t>
                      </a:r>
                    </a:p>
                  </a:txBody>
                  <a:tcPr marL="9524" marR="9524" marT="9526" marB="0" anchor="ctr"/>
                </a:tc>
                <a:extLst>
                  <a:ext uri="{0D108BD9-81ED-4DB2-BD59-A6C34878D82A}">
                    <a16:rowId xmlns:a16="http://schemas.microsoft.com/office/drawing/2014/main" val="10010"/>
                  </a:ext>
                </a:extLst>
              </a:tr>
              <a:tr h="342388">
                <a:tc>
                  <a:txBody>
                    <a:bodyPr/>
                    <a:lstStyle/>
                    <a:p>
                      <a:pPr algn="ctr" rtl="0" fontAlgn="ctr"/>
                      <a:r>
                        <a:rPr lang="fr-FR" sz="1300" b="0" i="0" u="none" strike="noStrike" dirty="0">
                          <a:solidFill>
                            <a:srgbClr val="FFFFFF"/>
                          </a:solidFill>
                          <a:effectLst/>
                          <a:latin typeface="Century Gothic" panose="020B0502020202020204" pitchFamily="34" charset="0"/>
                        </a:rPr>
                        <a:t>Fossé trapézoïdale bétonné </a:t>
                      </a:r>
                      <a:r>
                        <a:rPr lang="fr-FR" sz="1300" b="0" u="none" strike="noStrike" dirty="0">
                          <a:effectLst/>
                        </a:rPr>
                        <a:t>(ml)</a:t>
                      </a:r>
                      <a:endParaRPr lang="fr-FR" sz="1300" b="0" i="0" u="none" strike="noStrike" dirty="0">
                        <a:solidFill>
                          <a:srgbClr val="FFFFFF"/>
                        </a:solidFill>
                        <a:effectLst/>
                        <a:latin typeface="Century Gothic" panose="020B0502020202020204" pitchFamily="34" charset="0"/>
                      </a:endParaRPr>
                    </a:p>
                  </a:txBody>
                  <a:tcPr marL="9524" marR="9524" marT="9526" marB="0" anchor="ctr"/>
                </a:tc>
                <a:tc>
                  <a:txBody>
                    <a:bodyPr/>
                    <a:lstStyle/>
                    <a:p>
                      <a:pPr algn="ctr" rtl="0" fontAlgn="ctr"/>
                      <a:r>
                        <a:rPr lang="fr-FR" sz="1600" b="0" i="0" u="none" strike="noStrike" dirty="0">
                          <a:solidFill>
                            <a:srgbClr val="000000"/>
                          </a:solidFill>
                          <a:effectLst/>
                          <a:latin typeface="Century Gothic" panose="020B0502020202020204" pitchFamily="34" charset="0"/>
                        </a:rPr>
                        <a:t>720</a:t>
                      </a:r>
                    </a:p>
                  </a:txBody>
                  <a:tcPr marL="9524" marR="9524" marT="9526" marB="0" anchor="ctr"/>
                </a:tc>
                <a:extLst>
                  <a:ext uri="{0D108BD9-81ED-4DB2-BD59-A6C34878D82A}">
                    <a16:rowId xmlns:a16="http://schemas.microsoft.com/office/drawing/2014/main" val="10011"/>
                  </a:ext>
                </a:extLst>
              </a:tr>
              <a:tr h="342388">
                <a:tc>
                  <a:txBody>
                    <a:bodyPr/>
                    <a:lstStyle/>
                    <a:p>
                      <a:pPr algn="ctr" rtl="0" fontAlgn="ctr"/>
                      <a:r>
                        <a:rPr lang="fr-FR" sz="1300" b="0" i="0" u="none" strike="noStrike" dirty="0">
                          <a:solidFill>
                            <a:srgbClr val="FFFFFF"/>
                          </a:solidFill>
                          <a:effectLst/>
                          <a:latin typeface="Century Gothic" panose="020B0502020202020204" pitchFamily="34" charset="0"/>
                        </a:rPr>
                        <a:t>Fossé trapézoïdale en terre </a:t>
                      </a:r>
                      <a:r>
                        <a:rPr lang="fr-FR" sz="1300" b="0" u="none" strike="noStrike" dirty="0">
                          <a:effectLst/>
                        </a:rPr>
                        <a:t>(ml)</a:t>
                      </a:r>
                      <a:endParaRPr lang="fr-FR" sz="1300" b="0" i="0" u="none" strike="noStrike" dirty="0">
                        <a:solidFill>
                          <a:srgbClr val="FFFFFF"/>
                        </a:solidFill>
                        <a:effectLst/>
                        <a:latin typeface="Century Gothic" panose="020B0502020202020204" pitchFamily="34" charset="0"/>
                      </a:endParaRPr>
                    </a:p>
                  </a:txBody>
                  <a:tcPr marL="9524" marR="9524" marT="9526" marB="0" anchor="ctr"/>
                </a:tc>
                <a:tc>
                  <a:txBody>
                    <a:bodyPr/>
                    <a:lstStyle/>
                    <a:p>
                      <a:pPr algn="ctr" rtl="0" fontAlgn="ctr"/>
                      <a:r>
                        <a:rPr lang="fr-FR" sz="1600" b="0" i="0" u="none" strike="noStrike" dirty="0">
                          <a:solidFill>
                            <a:srgbClr val="000000"/>
                          </a:solidFill>
                          <a:effectLst/>
                          <a:latin typeface="Century Gothic" panose="020B0502020202020204" pitchFamily="34" charset="0"/>
                        </a:rPr>
                        <a:t>810</a:t>
                      </a:r>
                    </a:p>
                  </a:txBody>
                  <a:tcPr marL="9524" marR="9524" marT="9526" marB="0" anchor="ctr"/>
                </a:tc>
                <a:extLst>
                  <a:ext uri="{0D108BD9-81ED-4DB2-BD59-A6C34878D82A}">
                    <a16:rowId xmlns:a16="http://schemas.microsoft.com/office/drawing/2014/main" val="10012"/>
                  </a:ext>
                </a:extLst>
              </a:tr>
            </a:tbl>
          </a:graphicData>
        </a:graphic>
      </p:graphicFrame>
      <p:sp>
        <p:nvSpPr>
          <p:cNvPr id="66642" name="Rectangle 8">
            <a:extLst>
              <a:ext uri="{FF2B5EF4-FFF2-40B4-BE49-F238E27FC236}">
                <a16:creationId xmlns:a16="http://schemas.microsoft.com/office/drawing/2014/main" id="{A8E64854-7CBC-45D7-B0F5-59EBA13D42F2}"/>
              </a:ext>
            </a:extLst>
          </p:cNvPr>
          <p:cNvSpPr>
            <a:spLocks noChangeArrowheads="1"/>
          </p:cNvSpPr>
          <p:nvPr/>
        </p:nvSpPr>
        <p:spPr bwMode="auto">
          <a:xfrm>
            <a:off x="319088" y="1803400"/>
            <a:ext cx="3878262" cy="33972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ts val="1000"/>
              </a:spcBef>
              <a:buClr>
                <a:schemeClr val="accent1"/>
              </a:buClr>
              <a:buFont typeface="Wingdings 3" panose="05040102010807070707" pitchFamily="18" charset="2"/>
              <a:buChar char=""/>
              <a:defRPr sz="3200">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marL="0" marR="0" lvl="0" indent="0" algn="ctr" defTabSz="457200" rtl="0" eaLnBrk="1" fontAlgn="base" latinLnBrk="0" hangingPunct="1">
              <a:lnSpc>
                <a:spcPct val="100000"/>
              </a:lnSpc>
              <a:spcBef>
                <a:spcPct val="0"/>
              </a:spcBef>
              <a:spcAft>
                <a:spcPct val="0"/>
              </a:spcAft>
              <a:buClrTx/>
              <a:buSzTx/>
              <a:buFontTx/>
              <a:buNone/>
              <a:tabLst/>
              <a:defRPr/>
            </a:pPr>
            <a:r>
              <a:rPr kumimoji="0" lang="fr-FR" altLang="fr-FR" sz="1600" b="0" i="0" u="sng"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rPr>
              <a:t>VOIRIE</a:t>
            </a:r>
          </a:p>
        </p:txBody>
      </p:sp>
      <p:sp>
        <p:nvSpPr>
          <p:cNvPr id="66643" name="Rectangle 8">
            <a:extLst>
              <a:ext uri="{FF2B5EF4-FFF2-40B4-BE49-F238E27FC236}">
                <a16:creationId xmlns:a16="http://schemas.microsoft.com/office/drawing/2014/main" id="{587F6476-B66A-4CEB-86A8-5E0626E8703C}"/>
              </a:ext>
            </a:extLst>
          </p:cNvPr>
          <p:cNvSpPr>
            <a:spLocks noChangeArrowheads="1"/>
          </p:cNvSpPr>
          <p:nvPr/>
        </p:nvSpPr>
        <p:spPr bwMode="auto">
          <a:xfrm>
            <a:off x="4308475" y="1789113"/>
            <a:ext cx="3783013" cy="33972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ts val="1000"/>
              </a:spcBef>
              <a:buClr>
                <a:schemeClr val="accent1"/>
              </a:buClr>
              <a:buFont typeface="Wingdings 3" panose="05040102010807070707" pitchFamily="18" charset="2"/>
              <a:buChar char=""/>
              <a:defRPr sz="3200">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marL="0" marR="0" lvl="0" indent="0" algn="ctr" defTabSz="457200" rtl="0" eaLnBrk="1" fontAlgn="base" latinLnBrk="0" hangingPunct="1">
              <a:lnSpc>
                <a:spcPct val="100000"/>
              </a:lnSpc>
              <a:spcBef>
                <a:spcPct val="0"/>
              </a:spcBef>
              <a:spcAft>
                <a:spcPct val="0"/>
              </a:spcAft>
              <a:buClrTx/>
              <a:buSzTx/>
              <a:buFontTx/>
              <a:buNone/>
              <a:tabLst/>
              <a:defRPr/>
            </a:pPr>
            <a:r>
              <a:rPr kumimoji="0" lang="fr-FR" altLang="fr-FR" sz="1600" b="0" i="0" u="sng"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rPr>
              <a:t>ASSAINISSEMENT EP+EU</a:t>
            </a:r>
          </a:p>
        </p:txBody>
      </p:sp>
      <p:graphicFrame>
        <p:nvGraphicFramePr>
          <p:cNvPr id="21" name="Tableau 20">
            <a:extLst>
              <a:ext uri="{FF2B5EF4-FFF2-40B4-BE49-F238E27FC236}">
                <a16:creationId xmlns:a16="http://schemas.microsoft.com/office/drawing/2014/main" id="{54D0FA88-BCA0-4D31-AE33-A8FDDFA13CD1}"/>
              </a:ext>
            </a:extLst>
          </p:cNvPr>
          <p:cNvGraphicFramePr>
            <a:graphicFrameLocks noGrp="1"/>
          </p:cNvGraphicFramePr>
          <p:nvPr/>
        </p:nvGraphicFramePr>
        <p:xfrm>
          <a:off x="8207375" y="2206625"/>
          <a:ext cx="3790950" cy="2992436"/>
        </p:xfrm>
        <a:graphic>
          <a:graphicData uri="http://schemas.openxmlformats.org/drawingml/2006/table">
            <a:tbl>
              <a:tblPr firstRow="1" firstCol="1" bandRow="1">
                <a:tableStyleId>{5C22544A-7EE6-4342-B048-85BDC9FD1C3A}</a:tableStyleId>
              </a:tblPr>
              <a:tblGrid>
                <a:gridCol w="2973608">
                  <a:extLst>
                    <a:ext uri="{9D8B030D-6E8A-4147-A177-3AD203B41FA5}">
                      <a16:colId xmlns:a16="http://schemas.microsoft.com/office/drawing/2014/main" val="20000"/>
                    </a:ext>
                  </a:extLst>
                </a:gridCol>
                <a:gridCol w="817342">
                  <a:extLst>
                    <a:ext uri="{9D8B030D-6E8A-4147-A177-3AD203B41FA5}">
                      <a16:colId xmlns:a16="http://schemas.microsoft.com/office/drawing/2014/main" val="20001"/>
                    </a:ext>
                  </a:extLst>
                </a:gridCol>
              </a:tblGrid>
              <a:tr h="326832">
                <a:tc>
                  <a:txBody>
                    <a:bodyPr/>
                    <a:lstStyle/>
                    <a:p>
                      <a:pPr algn="ctr" rtl="0" fontAlgn="ctr"/>
                      <a:r>
                        <a:rPr lang="fr-FR" sz="1400" u="none" strike="noStrike" dirty="0">
                          <a:effectLst/>
                        </a:rPr>
                        <a:t>Désignation</a:t>
                      </a:r>
                      <a:endParaRPr lang="fr-FR" sz="1400" b="1" i="0" u="none" strike="noStrike" dirty="0">
                        <a:solidFill>
                          <a:srgbClr val="FFFFFF"/>
                        </a:solidFill>
                        <a:effectLst/>
                        <a:latin typeface="Century Gothic" panose="020B0502020202020204" pitchFamily="34" charset="0"/>
                      </a:endParaRPr>
                    </a:p>
                  </a:txBody>
                  <a:tcPr marL="9524" marR="9524" marT="9526" marB="0" anchor="ctr"/>
                </a:tc>
                <a:tc>
                  <a:txBody>
                    <a:bodyPr/>
                    <a:lstStyle/>
                    <a:p>
                      <a:pPr algn="ctr" rtl="0" fontAlgn="ctr"/>
                      <a:r>
                        <a:rPr lang="fr-FR" sz="1400" u="none" strike="noStrike" dirty="0">
                          <a:effectLst/>
                        </a:rPr>
                        <a:t>Quantité</a:t>
                      </a:r>
                      <a:endParaRPr lang="fr-FR" sz="1400" b="1" i="0" u="none" strike="noStrike" dirty="0">
                        <a:solidFill>
                          <a:srgbClr val="FFFFFF"/>
                        </a:solidFill>
                        <a:effectLst/>
                        <a:latin typeface="Century Gothic" panose="020B0502020202020204" pitchFamily="34" charset="0"/>
                      </a:endParaRPr>
                    </a:p>
                  </a:txBody>
                  <a:tcPr marL="9524" marR="9524" marT="9526" marB="0" anchor="ctr"/>
                </a:tc>
                <a:extLst>
                  <a:ext uri="{0D108BD9-81ED-4DB2-BD59-A6C34878D82A}">
                    <a16:rowId xmlns:a16="http://schemas.microsoft.com/office/drawing/2014/main" val="10000"/>
                  </a:ext>
                </a:extLst>
              </a:tr>
              <a:tr h="342395">
                <a:tc>
                  <a:txBody>
                    <a:bodyPr/>
                    <a:lstStyle/>
                    <a:p>
                      <a:pPr algn="ctr" rtl="0" fontAlgn="ctr"/>
                      <a:r>
                        <a:rPr lang="fr-FR" sz="1200" b="0" u="none" strike="noStrike" dirty="0">
                          <a:effectLst/>
                        </a:rPr>
                        <a:t>Câbles U1000 ARVFV 4x50mm²+T (ml)</a:t>
                      </a:r>
                      <a:endParaRPr lang="fr-FR" sz="1200" b="0" i="0" u="none" strike="noStrike" dirty="0">
                        <a:solidFill>
                          <a:srgbClr val="FFFFFF"/>
                        </a:solidFill>
                        <a:effectLst/>
                        <a:latin typeface="Century Gothic" panose="020B0502020202020204" pitchFamily="34" charset="0"/>
                      </a:endParaRPr>
                    </a:p>
                  </a:txBody>
                  <a:tcPr marL="9524" marR="9524" marT="9526" marB="0" anchor="ctr"/>
                </a:tc>
                <a:tc>
                  <a:txBody>
                    <a:bodyPr/>
                    <a:lstStyle/>
                    <a:p>
                      <a:pPr algn="ctr" rtl="0" fontAlgn="ctr"/>
                      <a:r>
                        <a:rPr lang="fr-FR" sz="1600" b="0" i="0" u="none" strike="noStrike" dirty="0">
                          <a:solidFill>
                            <a:srgbClr val="000000"/>
                          </a:solidFill>
                          <a:effectLst/>
                          <a:latin typeface="Century Gothic" panose="020B0502020202020204" pitchFamily="34" charset="0"/>
                        </a:rPr>
                        <a:t>1 200</a:t>
                      </a:r>
                    </a:p>
                  </a:txBody>
                  <a:tcPr marL="9524" marR="9524" marT="9526" marB="0" anchor="ctr"/>
                </a:tc>
                <a:extLst>
                  <a:ext uri="{0D108BD9-81ED-4DB2-BD59-A6C34878D82A}">
                    <a16:rowId xmlns:a16="http://schemas.microsoft.com/office/drawing/2014/main" val="10001"/>
                  </a:ext>
                </a:extLst>
              </a:tr>
              <a:tr h="342395">
                <a:tc>
                  <a:txBody>
                    <a:bodyPr/>
                    <a:lstStyle/>
                    <a:p>
                      <a:pPr marL="0" marR="0" indent="0" algn="ctr" defTabSz="457200" rtl="0" eaLnBrk="1" fontAlgn="ctr" latinLnBrk="0" hangingPunct="1">
                        <a:lnSpc>
                          <a:spcPct val="100000"/>
                        </a:lnSpc>
                        <a:spcBef>
                          <a:spcPts val="0"/>
                        </a:spcBef>
                        <a:spcAft>
                          <a:spcPts val="0"/>
                        </a:spcAft>
                        <a:buClrTx/>
                        <a:buSzTx/>
                        <a:buFontTx/>
                        <a:buNone/>
                        <a:tabLst/>
                        <a:defRPr/>
                      </a:pPr>
                      <a:r>
                        <a:rPr lang="fr-FR" sz="1200" b="0" u="none" strike="noStrike" dirty="0">
                          <a:effectLst/>
                        </a:rPr>
                        <a:t>Câbles U1000 ARVFV 4x35mm²+T (ml)</a:t>
                      </a:r>
                      <a:endParaRPr lang="fr-FR" sz="1200" b="0" i="0" u="none" strike="noStrike" dirty="0">
                        <a:solidFill>
                          <a:srgbClr val="FFFFFF"/>
                        </a:solidFill>
                        <a:effectLst/>
                        <a:latin typeface="Century Gothic" panose="020B0502020202020204" pitchFamily="34" charset="0"/>
                      </a:endParaRPr>
                    </a:p>
                  </a:txBody>
                  <a:tcPr marL="9524" marR="9524" marT="9526" marB="0" anchor="ctr"/>
                </a:tc>
                <a:tc>
                  <a:txBody>
                    <a:bodyPr/>
                    <a:lstStyle/>
                    <a:p>
                      <a:pPr algn="ctr" rtl="0" fontAlgn="ctr"/>
                      <a:r>
                        <a:rPr lang="fr-FR" sz="1600" b="0" i="0" u="none" strike="noStrike" dirty="0">
                          <a:solidFill>
                            <a:srgbClr val="000000"/>
                          </a:solidFill>
                          <a:effectLst/>
                          <a:latin typeface="Century Gothic" panose="020B0502020202020204" pitchFamily="34" charset="0"/>
                        </a:rPr>
                        <a:t>2 100</a:t>
                      </a:r>
                    </a:p>
                  </a:txBody>
                  <a:tcPr marL="9524" marR="9524" marT="9526" marB="0" anchor="ctr"/>
                </a:tc>
                <a:extLst>
                  <a:ext uri="{0D108BD9-81ED-4DB2-BD59-A6C34878D82A}">
                    <a16:rowId xmlns:a16="http://schemas.microsoft.com/office/drawing/2014/main" val="10002"/>
                  </a:ext>
                </a:extLst>
              </a:tr>
              <a:tr h="342395">
                <a:tc>
                  <a:txBody>
                    <a:bodyPr/>
                    <a:lstStyle/>
                    <a:p>
                      <a:pPr marL="0" marR="0" indent="0" algn="ctr" defTabSz="457200" rtl="0" eaLnBrk="1" fontAlgn="ctr" latinLnBrk="0" hangingPunct="1">
                        <a:lnSpc>
                          <a:spcPct val="100000"/>
                        </a:lnSpc>
                        <a:spcBef>
                          <a:spcPts val="0"/>
                        </a:spcBef>
                        <a:spcAft>
                          <a:spcPts val="0"/>
                        </a:spcAft>
                        <a:buClrTx/>
                        <a:buSzTx/>
                        <a:buFontTx/>
                        <a:buNone/>
                        <a:tabLst/>
                        <a:defRPr/>
                      </a:pPr>
                      <a:r>
                        <a:rPr lang="fr-FR" sz="1200" b="0" i="0" u="none" strike="noStrike" dirty="0">
                          <a:solidFill>
                            <a:srgbClr val="FFFFFF"/>
                          </a:solidFill>
                          <a:effectLst/>
                          <a:latin typeface="Century Gothic" panose="020B0502020202020204" pitchFamily="34" charset="0"/>
                        </a:rPr>
                        <a:t>câbles U1000 ARVFV 4x25mm²+T </a:t>
                      </a:r>
                      <a:r>
                        <a:rPr lang="fr-FR" sz="1200" b="0" u="none" strike="noStrike" dirty="0">
                          <a:effectLst/>
                        </a:rPr>
                        <a:t>(ml)</a:t>
                      </a:r>
                      <a:endParaRPr lang="fr-FR" sz="1200" b="0" i="0" u="none" strike="noStrike" dirty="0">
                        <a:solidFill>
                          <a:srgbClr val="FFFFFF"/>
                        </a:solidFill>
                        <a:effectLst/>
                        <a:latin typeface="Century Gothic" panose="020B0502020202020204" pitchFamily="34" charset="0"/>
                      </a:endParaRPr>
                    </a:p>
                  </a:txBody>
                  <a:tcPr marL="9524" marR="9524" marT="9526" marB="0" anchor="ctr"/>
                </a:tc>
                <a:tc>
                  <a:txBody>
                    <a:bodyPr/>
                    <a:lstStyle/>
                    <a:p>
                      <a:pPr algn="ctr" rtl="0" fontAlgn="ctr"/>
                      <a:r>
                        <a:rPr lang="fr-FR" sz="1600" b="0" i="0" u="none" strike="noStrike" dirty="0">
                          <a:solidFill>
                            <a:srgbClr val="000000"/>
                          </a:solidFill>
                          <a:effectLst/>
                          <a:latin typeface="Century Gothic" panose="020B0502020202020204" pitchFamily="34" charset="0"/>
                        </a:rPr>
                        <a:t>2 800</a:t>
                      </a:r>
                    </a:p>
                  </a:txBody>
                  <a:tcPr marL="9524" marR="9524" marT="9526" marB="0" anchor="ctr"/>
                </a:tc>
                <a:extLst>
                  <a:ext uri="{0D108BD9-81ED-4DB2-BD59-A6C34878D82A}">
                    <a16:rowId xmlns:a16="http://schemas.microsoft.com/office/drawing/2014/main" val="10003"/>
                  </a:ext>
                </a:extLst>
              </a:tr>
              <a:tr h="342395">
                <a:tc>
                  <a:txBody>
                    <a:bodyPr/>
                    <a:lstStyle/>
                    <a:p>
                      <a:pPr marL="0" marR="0" indent="0" algn="ctr" defTabSz="457200" rtl="0" eaLnBrk="1" fontAlgn="ctr" latinLnBrk="0" hangingPunct="1">
                        <a:lnSpc>
                          <a:spcPct val="100000"/>
                        </a:lnSpc>
                        <a:spcBef>
                          <a:spcPts val="0"/>
                        </a:spcBef>
                        <a:spcAft>
                          <a:spcPts val="0"/>
                        </a:spcAft>
                        <a:buClrTx/>
                        <a:buSzTx/>
                        <a:buFontTx/>
                        <a:buNone/>
                        <a:tabLst/>
                        <a:defRPr/>
                      </a:pPr>
                      <a:r>
                        <a:rPr lang="nb-NO" sz="1200" b="0" i="0" u="none" strike="noStrike" dirty="0">
                          <a:solidFill>
                            <a:srgbClr val="FFFFFF"/>
                          </a:solidFill>
                          <a:effectLst/>
                          <a:latin typeface="Century Gothic" panose="020B0502020202020204" pitchFamily="34" charset="0"/>
                        </a:rPr>
                        <a:t>Buse DN 75 type 450N </a:t>
                      </a:r>
                      <a:r>
                        <a:rPr lang="fr-FR" sz="1200" b="0" u="none" strike="noStrike" dirty="0">
                          <a:effectLst/>
                        </a:rPr>
                        <a:t>(ml)</a:t>
                      </a:r>
                      <a:endParaRPr lang="fr-FR" sz="1200" b="0" i="0" u="none" strike="noStrike" dirty="0">
                        <a:solidFill>
                          <a:srgbClr val="FFFFFF"/>
                        </a:solidFill>
                        <a:effectLst/>
                        <a:latin typeface="Century Gothic" panose="020B0502020202020204" pitchFamily="34" charset="0"/>
                      </a:endParaRPr>
                    </a:p>
                  </a:txBody>
                  <a:tcPr marL="9524" marR="9524" marT="9526" marB="0" anchor="ctr"/>
                </a:tc>
                <a:tc>
                  <a:txBody>
                    <a:bodyPr/>
                    <a:lstStyle/>
                    <a:p>
                      <a:pPr algn="ctr" rtl="0" fontAlgn="ctr"/>
                      <a:r>
                        <a:rPr lang="fr-FR" sz="1600" b="0" i="0" u="none" strike="noStrike" dirty="0">
                          <a:solidFill>
                            <a:srgbClr val="000000"/>
                          </a:solidFill>
                          <a:effectLst/>
                          <a:latin typeface="Century Gothic" panose="020B0502020202020204" pitchFamily="34" charset="0"/>
                        </a:rPr>
                        <a:t>6 000</a:t>
                      </a:r>
                    </a:p>
                  </a:txBody>
                  <a:tcPr marL="9524" marR="9524" marT="9526" marB="0" anchor="ctr"/>
                </a:tc>
                <a:extLst>
                  <a:ext uri="{0D108BD9-81ED-4DB2-BD59-A6C34878D82A}">
                    <a16:rowId xmlns:a16="http://schemas.microsoft.com/office/drawing/2014/main" val="10004"/>
                  </a:ext>
                </a:extLst>
              </a:tr>
              <a:tr h="342395">
                <a:tc>
                  <a:txBody>
                    <a:bodyPr/>
                    <a:lstStyle/>
                    <a:p>
                      <a:pPr algn="ctr" rtl="0" fontAlgn="ctr"/>
                      <a:r>
                        <a:rPr lang="nb-NO" sz="1200" b="0" i="0" u="none" strike="noStrike" dirty="0">
                          <a:solidFill>
                            <a:srgbClr val="FFFFFF"/>
                          </a:solidFill>
                          <a:effectLst/>
                          <a:latin typeface="Century Gothic" panose="020B0502020202020204" pitchFamily="34" charset="0"/>
                        </a:rPr>
                        <a:t> Buse DN 110 type 750N  </a:t>
                      </a:r>
                      <a:r>
                        <a:rPr lang="fr-FR" sz="1200" b="0" u="none" strike="noStrike" dirty="0">
                          <a:effectLst/>
                        </a:rPr>
                        <a:t>(ml)</a:t>
                      </a:r>
                      <a:endParaRPr lang="fr-FR" sz="1200" b="0" i="0" u="none" strike="noStrike" dirty="0">
                        <a:solidFill>
                          <a:srgbClr val="FFFFFF"/>
                        </a:solidFill>
                        <a:effectLst/>
                        <a:latin typeface="Century Gothic" panose="020B0502020202020204" pitchFamily="34" charset="0"/>
                      </a:endParaRPr>
                    </a:p>
                  </a:txBody>
                  <a:tcPr marL="9524" marR="9524" marT="9526" marB="0" anchor="ctr"/>
                </a:tc>
                <a:tc>
                  <a:txBody>
                    <a:bodyPr/>
                    <a:lstStyle/>
                    <a:p>
                      <a:pPr algn="ctr" rtl="0" fontAlgn="ctr"/>
                      <a:r>
                        <a:rPr lang="fr-FR" sz="1600" b="0" i="0" u="none" strike="noStrike" dirty="0">
                          <a:solidFill>
                            <a:srgbClr val="000000"/>
                          </a:solidFill>
                          <a:effectLst/>
                          <a:latin typeface="Century Gothic" panose="020B0502020202020204" pitchFamily="34" charset="0"/>
                        </a:rPr>
                        <a:t>250</a:t>
                      </a:r>
                    </a:p>
                  </a:txBody>
                  <a:tcPr marL="9524" marR="9524" marT="9526" marB="0" anchor="ctr"/>
                </a:tc>
                <a:extLst>
                  <a:ext uri="{0D108BD9-81ED-4DB2-BD59-A6C34878D82A}">
                    <a16:rowId xmlns:a16="http://schemas.microsoft.com/office/drawing/2014/main" val="10005"/>
                  </a:ext>
                </a:extLst>
              </a:tr>
              <a:tr h="342395">
                <a:tc>
                  <a:txBody>
                    <a:bodyPr/>
                    <a:lstStyle/>
                    <a:p>
                      <a:pPr marL="0" marR="0" indent="0" algn="ctr" defTabSz="457200" rtl="0" eaLnBrk="1" fontAlgn="ctr" latinLnBrk="0" hangingPunct="1">
                        <a:lnSpc>
                          <a:spcPct val="100000"/>
                        </a:lnSpc>
                        <a:spcBef>
                          <a:spcPts val="0"/>
                        </a:spcBef>
                        <a:spcAft>
                          <a:spcPts val="0"/>
                        </a:spcAft>
                        <a:buClrTx/>
                        <a:buSzTx/>
                        <a:buFontTx/>
                        <a:buNone/>
                        <a:tabLst/>
                        <a:defRPr/>
                      </a:pPr>
                      <a:r>
                        <a:rPr lang="fr-FR" sz="1200" b="0" i="0" u="none" strike="noStrike" dirty="0">
                          <a:solidFill>
                            <a:srgbClr val="FFFFFF"/>
                          </a:solidFill>
                          <a:effectLst/>
                          <a:latin typeface="Century Gothic" panose="020B0502020202020204" pitchFamily="34" charset="0"/>
                        </a:rPr>
                        <a:t>Candélabre simple crosse </a:t>
                      </a:r>
                      <a:r>
                        <a:rPr lang="fr-FR" sz="1200" b="0" u="none" strike="noStrike" dirty="0">
                          <a:effectLst/>
                        </a:rPr>
                        <a:t>(ml)</a:t>
                      </a:r>
                      <a:endParaRPr lang="fr-FR" sz="1200" b="0" i="0" u="none" strike="noStrike" dirty="0">
                        <a:solidFill>
                          <a:srgbClr val="FFFFFF"/>
                        </a:solidFill>
                        <a:effectLst/>
                        <a:latin typeface="Century Gothic" panose="020B0502020202020204" pitchFamily="34" charset="0"/>
                      </a:endParaRPr>
                    </a:p>
                  </a:txBody>
                  <a:tcPr marL="9524" marR="9524" marT="9526" marB="0" anchor="ctr"/>
                </a:tc>
                <a:tc>
                  <a:txBody>
                    <a:bodyPr/>
                    <a:lstStyle/>
                    <a:p>
                      <a:pPr algn="ctr" rtl="0" fontAlgn="ctr"/>
                      <a:r>
                        <a:rPr lang="fr-FR" sz="1600" b="0" i="0" u="none" strike="noStrike" dirty="0">
                          <a:solidFill>
                            <a:srgbClr val="000000"/>
                          </a:solidFill>
                          <a:effectLst/>
                          <a:latin typeface="Century Gothic" panose="020B0502020202020204" pitchFamily="34" charset="0"/>
                        </a:rPr>
                        <a:t>210</a:t>
                      </a:r>
                    </a:p>
                  </a:txBody>
                  <a:tcPr marL="9524" marR="9524" marT="9526" marB="0" anchor="ctr"/>
                </a:tc>
                <a:extLst>
                  <a:ext uri="{0D108BD9-81ED-4DB2-BD59-A6C34878D82A}">
                    <a16:rowId xmlns:a16="http://schemas.microsoft.com/office/drawing/2014/main" val="10006"/>
                  </a:ext>
                </a:extLst>
              </a:tr>
              <a:tr h="342395">
                <a:tc>
                  <a:txBody>
                    <a:bodyPr/>
                    <a:lstStyle/>
                    <a:p>
                      <a:pPr marL="0" marR="0" indent="0" algn="ctr" defTabSz="457200" rtl="0" eaLnBrk="1" fontAlgn="ctr" latinLnBrk="0" hangingPunct="1">
                        <a:lnSpc>
                          <a:spcPct val="100000"/>
                        </a:lnSpc>
                        <a:spcBef>
                          <a:spcPts val="0"/>
                        </a:spcBef>
                        <a:spcAft>
                          <a:spcPts val="0"/>
                        </a:spcAft>
                        <a:buClrTx/>
                        <a:buSzTx/>
                        <a:buFontTx/>
                        <a:buNone/>
                        <a:tabLst/>
                        <a:defRPr/>
                      </a:pPr>
                      <a:r>
                        <a:rPr lang="fr-FR" sz="1200" b="0" i="0" u="none" strike="noStrike" dirty="0">
                          <a:solidFill>
                            <a:srgbClr val="FFFFFF"/>
                          </a:solidFill>
                          <a:effectLst/>
                          <a:latin typeface="Century Gothic" panose="020B0502020202020204" pitchFamily="34" charset="0"/>
                        </a:rPr>
                        <a:t>Candélabre double crosse </a:t>
                      </a:r>
                      <a:r>
                        <a:rPr lang="fr-FR" sz="1200" b="0" u="none" strike="noStrike" dirty="0">
                          <a:effectLst/>
                        </a:rPr>
                        <a:t>(ml)</a:t>
                      </a:r>
                      <a:endParaRPr lang="fr-FR" sz="1200" b="0" i="0" u="none" strike="noStrike" dirty="0">
                        <a:solidFill>
                          <a:srgbClr val="FFFFFF"/>
                        </a:solidFill>
                        <a:effectLst/>
                        <a:latin typeface="Century Gothic" panose="020B0502020202020204" pitchFamily="34" charset="0"/>
                      </a:endParaRPr>
                    </a:p>
                  </a:txBody>
                  <a:tcPr marL="9524" marR="9524" marT="9526" marB="0" anchor="ctr"/>
                </a:tc>
                <a:tc>
                  <a:txBody>
                    <a:bodyPr/>
                    <a:lstStyle/>
                    <a:p>
                      <a:pPr algn="ctr" rtl="0" fontAlgn="ctr"/>
                      <a:r>
                        <a:rPr lang="fr-FR" sz="1600" b="0" i="0" u="none" strike="noStrike" dirty="0">
                          <a:solidFill>
                            <a:srgbClr val="000000"/>
                          </a:solidFill>
                          <a:effectLst/>
                          <a:latin typeface="Century Gothic" panose="020B0502020202020204" pitchFamily="34" charset="0"/>
                        </a:rPr>
                        <a:t>15</a:t>
                      </a:r>
                    </a:p>
                  </a:txBody>
                  <a:tcPr marL="9524" marR="9524" marT="9526" marB="0" anchor="ctr"/>
                </a:tc>
                <a:extLst>
                  <a:ext uri="{0D108BD9-81ED-4DB2-BD59-A6C34878D82A}">
                    <a16:rowId xmlns:a16="http://schemas.microsoft.com/office/drawing/2014/main" val="10007"/>
                  </a:ext>
                </a:extLst>
              </a:tr>
              <a:tr h="268839">
                <a:tc>
                  <a:txBody>
                    <a:bodyPr/>
                    <a:lstStyle/>
                    <a:p>
                      <a:pPr marL="0" marR="0" indent="0" algn="ctr" defTabSz="457200" rtl="0" eaLnBrk="1" fontAlgn="ctr" latinLnBrk="0" hangingPunct="1">
                        <a:lnSpc>
                          <a:spcPct val="100000"/>
                        </a:lnSpc>
                        <a:spcBef>
                          <a:spcPts val="0"/>
                        </a:spcBef>
                        <a:spcAft>
                          <a:spcPts val="0"/>
                        </a:spcAft>
                        <a:buClrTx/>
                        <a:buSzTx/>
                        <a:buFontTx/>
                        <a:buNone/>
                        <a:tabLst/>
                        <a:defRPr/>
                      </a:pPr>
                      <a:r>
                        <a:rPr lang="fr-FR" sz="1200" b="0" i="0" u="none" strike="noStrike" dirty="0">
                          <a:solidFill>
                            <a:srgbClr val="FFFFFF"/>
                          </a:solidFill>
                          <a:effectLst/>
                          <a:latin typeface="Century Gothic" panose="020B0502020202020204" pitchFamily="34" charset="0"/>
                        </a:rPr>
                        <a:t>Socle pour candélabre  </a:t>
                      </a:r>
                      <a:r>
                        <a:rPr lang="fr-FR" sz="1200" b="0" u="none" strike="noStrike" dirty="0">
                          <a:effectLst/>
                        </a:rPr>
                        <a:t>(ml)</a:t>
                      </a:r>
                      <a:endParaRPr lang="fr-FR" sz="1200" b="0" i="0" u="none" strike="noStrike" dirty="0">
                        <a:solidFill>
                          <a:srgbClr val="FFFFFF"/>
                        </a:solidFill>
                        <a:effectLst/>
                        <a:latin typeface="Century Gothic" panose="020B0502020202020204" pitchFamily="34" charset="0"/>
                      </a:endParaRPr>
                    </a:p>
                  </a:txBody>
                  <a:tcPr marL="9524" marR="9524" marT="9526" marB="0" anchor="ctr"/>
                </a:tc>
                <a:tc>
                  <a:txBody>
                    <a:bodyPr/>
                    <a:lstStyle/>
                    <a:p>
                      <a:pPr algn="ctr" rtl="0" fontAlgn="ctr"/>
                      <a:r>
                        <a:rPr lang="fr-FR" sz="1600" b="0" i="0" u="none" strike="noStrike" dirty="0">
                          <a:solidFill>
                            <a:srgbClr val="000000"/>
                          </a:solidFill>
                          <a:effectLst/>
                          <a:latin typeface="Century Gothic" panose="020B0502020202020204" pitchFamily="34" charset="0"/>
                        </a:rPr>
                        <a:t>220</a:t>
                      </a:r>
                    </a:p>
                  </a:txBody>
                  <a:tcPr marL="9524" marR="9524" marT="9526" marB="0" anchor="ctr"/>
                </a:tc>
                <a:extLst>
                  <a:ext uri="{0D108BD9-81ED-4DB2-BD59-A6C34878D82A}">
                    <a16:rowId xmlns:a16="http://schemas.microsoft.com/office/drawing/2014/main" val="10008"/>
                  </a:ext>
                </a:extLst>
              </a:tr>
            </a:tbl>
          </a:graphicData>
        </a:graphic>
      </p:graphicFrame>
      <p:sp>
        <p:nvSpPr>
          <p:cNvPr id="66676" name="Rectangle 8">
            <a:extLst>
              <a:ext uri="{FF2B5EF4-FFF2-40B4-BE49-F238E27FC236}">
                <a16:creationId xmlns:a16="http://schemas.microsoft.com/office/drawing/2014/main" id="{1DE180A7-C5F6-4B19-A96B-94D87C2AF3AF}"/>
              </a:ext>
            </a:extLst>
          </p:cNvPr>
          <p:cNvSpPr>
            <a:spLocks noChangeArrowheads="1"/>
          </p:cNvSpPr>
          <p:nvPr/>
        </p:nvSpPr>
        <p:spPr bwMode="auto">
          <a:xfrm>
            <a:off x="8202613" y="1803400"/>
            <a:ext cx="3781425" cy="33972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ts val="1000"/>
              </a:spcBef>
              <a:buClr>
                <a:schemeClr val="accent1"/>
              </a:buClr>
              <a:buFont typeface="Wingdings 3" panose="05040102010807070707" pitchFamily="18" charset="2"/>
              <a:buChar char=""/>
              <a:defRPr sz="3200">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marL="0" marR="0" lvl="0" indent="0" algn="ctr" defTabSz="457200" rtl="0" eaLnBrk="1" fontAlgn="base" latinLnBrk="0" hangingPunct="1">
              <a:lnSpc>
                <a:spcPct val="100000"/>
              </a:lnSpc>
              <a:spcBef>
                <a:spcPct val="0"/>
              </a:spcBef>
              <a:spcAft>
                <a:spcPct val="0"/>
              </a:spcAft>
              <a:buClrTx/>
              <a:buSzTx/>
              <a:buFontTx/>
              <a:buNone/>
              <a:tabLst/>
              <a:defRPr/>
            </a:pPr>
            <a:r>
              <a:rPr kumimoji="0" lang="fr-FR" altLang="fr-FR" sz="1600" b="0" i="0" u="sng"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rPr>
              <a:t>ECLAIRAGE PUBLIC</a:t>
            </a:r>
          </a:p>
        </p:txBody>
      </p:sp>
      <p:sp>
        <p:nvSpPr>
          <p:cNvPr id="66677" name="Sous-titre 6">
            <a:extLst>
              <a:ext uri="{FF2B5EF4-FFF2-40B4-BE49-F238E27FC236}">
                <a16:creationId xmlns:a16="http://schemas.microsoft.com/office/drawing/2014/main" id="{9D509F7C-FBE5-4925-B9DF-6E80456F0F4A}"/>
              </a:ext>
            </a:extLst>
          </p:cNvPr>
          <p:cNvSpPr txBox="1">
            <a:spLocks/>
          </p:cNvSpPr>
          <p:nvPr/>
        </p:nvSpPr>
        <p:spPr bwMode="auto">
          <a:xfrm>
            <a:off x="346075" y="1285875"/>
            <a:ext cx="11623675" cy="40322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ts val="1000"/>
              </a:spcBef>
              <a:buClr>
                <a:schemeClr val="accent1"/>
              </a:buClr>
              <a:buFont typeface="Wingdings 3" panose="05040102010807070707" pitchFamily="18" charset="2"/>
              <a:buChar char=""/>
              <a:defRPr sz="3200">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marL="0" marR="0" lvl="0" indent="0" algn="ctr" defTabSz="457200" rtl="0" eaLnBrk="1" fontAlgn="base" latinLnBrk="0" hangingPunct="1">
              <a:lnSpc>
                <a:spcPct val="100000"/>
              </a:lnSpc>
              <a:spcBef>
                <a:spcPct val="0"/>
              </a:spcBef>
              <a:spcAft>
                <a:spcPct val="0"/>
              </a:spcAft>
              <a:buClrTx/>
              <a:buSzTx/>
              <a:buFontTx/>
              <a:buNone/>
              <a:tabLst/>
              <a:defRPr/>
            </a:pPr>
            <a:r>
              <a:rPr kumimoji="0" lang="fr-FR" altLang="fr-FR" sz="1800" b="1" i="0" u="sng" strike="noStrike" kern="1200" cap="none" spc="0" normalizeH="0" baseline="0" noProof="0">
                <a:ln>
                  <a:noFill/>
                </a:ln>
                <a:solidFill>
                  <a:srgbClr val="00B050"/>
                </a:solidFill>
                <a:effectLst/>
                <a:uLnTx/>
                <a:uFillTx/>
                <a:latin typeface="Arial" panose="020B0604020202020204" pitchFamily="34" charset="0"/>
                <a:ea typeface="+mn-ea"/>
                <a:cs typeface="Arial" panose="020B0604020202020204" pitchFamily="34" charset="0"/>
              </a:rPr>
              <a:t>VOLUME GLOBAL DES TRAVAUX</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9344E312-ED3F-4B07-9E62-2489924F1BE7}"/>
              </a:ext>
            </a:extLst>
          </p:cNvPr>
          <p:cNvSpPr/>
          <p:nvPr/>
        </p:nvSpPr>
        <p:spPr>
          <a:xfrm>
            <a:off x="644525" y="1666875"/>
            <a:ext cx="11442700" cy="4683125"/>
          </a:xfrm>
          <a:prstGeom prst="rect">
            <a:avLst/>
          </a:prstGeom>
        </p:spPr>
        <p:txBody>
          <a:bodyPr>
            <a:spAutoFit/>
          </a:bodyPr>
          <a:lstStyle/>
          <a:p>
            <a:pPr marL="0" marR="0" lvl="0" indent="0" algn="just" defTabSz="457200" rtl="0" eaLnBrk="1" fontAlgn="auto" latinLnBrk="0" hangingPunct="1">
              <a:lnSpc>
                <a:spcPct val="100000"/>
              </a:lnSpc>
              <a:spcBef>
                <a:spcPts val="0"/>
              </a:spcBef>
              <a:spcAft>
                <a:spcPts val="0"/>
              </a:spcAft>
              <a:buClrTx/>
              <a:buSzTx/>
              <a:buFontTx/>
              <a:buNone/>
              <a:tabLst/>
              <a:defRPr/>
            </a:pPr>
            <a:endParaRPr kumimoji="0" lang="fr-FR" sz="1800" b="1" i="0" u="none" strike="noStrike" kern="0" cap="none" spc="0" normalizeH="0" baseline="0" noProof="0" dirty="0">
              <a:ln>
                <a:noFill/>
              </a:ln>
              <a:solidFill>
                <a:srgbClr val="002060"/>
              </a:solidFill>
              <a:effectLst/>
              <a:uLnTx/>
              <a:uFillTx/>
              <a:latin typeface="Trebuchet MS"/>
              <a:ea typeface="+mn-ea"/>
              <a:cs typeface="Trebuchet MS"/>
            </a:endParaRPr>
          </a:p>
          <a:p>
            <a:pPr marL="342900" marR="0" lvl="0" indent="-342900" algn="just"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fr-FR" sz="2200" b="0" i="0" u="none" strike="noStrike" kern="1200" cap="none" spc="0" normalizeH="0" baseline="0" noProof="0" dirty="0">
                <a:ln>
                  <a:noFill/>
                </a:ln>
                <a:solidFill>
                  <a:prstClr val="black"/>
                </a:solidFill>
                <a:effectLst/>
                <a:uLnTx/>
                <a:uFillTx/>
                <a:latin typeface="Calibri" panose="020F0502020204030204" pitchFamily="34" charset="0"/>
                <a:ea typeface="Times New Roman" panose="02020603050405020304" pitchFamily="18" charset="0"/>
                <a:cs typeface="Calibri" panose="020F0502020204030204" pitchFamily="34" charset="0"/>
              </a:rPr>
              <a:t>L’Entrepreneur devra prendre en compte et mettre en œuvre les mesures de Santé et sécurité au travail abordées dans le PGES cadre et décrite explicitement dans le Plan de Santé et Sécurité au Travail et aussi au niveau des clauses environnementales et sociales.</a:t>
            </a:r>
          </a:p>
          <a:p>
            <a:pPr marL="285750" marR="0" lvl="0" indent="-285750" algn="just" defTabSz="457200" rtl="0" eaLnBrk="1" fontAlgn="auto" latinLnBrk="0" hangingPunct="1">
              <a:lnSpc>
                <a:spcPct val="100000"/>
              </a:lnSpc>
              <a:spcBef>
                <a:spcPts val="0"/>
              </a:spcBef>
              <a:spcAft>
                <a:spcPts val="0"/>
              </a:spcAft>
              <a:buClrTx/>
              <a:buSzTx/>
              <a:buFont typeface="Wingdings" panose="05000000000000000000" pitchFamily="2" charset="2"/>
              <a:buChar char="v"/>
              <a:tabLst/>
              <a:defRPr/>
            </a:pPr>
            <a:endParaRPr kumimoji="0" lang="fr-FR" sz="2200" b="0" i="0" u="none" strike="noStrike" kern="1200" cap="none" spc="0" normalizeH="0" baseline="0" noProof="0" dirty="0">
              <a:ln>
                <a:noFill/>
              </a:ln>
              <a:solidFill>
                <a:prstClr val="black"/>
              </a:solidFill>
              <a:effectLst/>
              <a:uLnTx/>
              <a:uFillTx/>
              <a:latin typeface="Calibri" panose="020F0502020204030204" pitchFamily="34" charset="0"/>
              <a:ea typeface="Times New Roman" panose="02020603050405020304" pitchFamily="18" charset="0"/>
              <a:cs typeface="Calibri" panose="020F0502020204030204" pitchFamily="34" charset="0"/>
            </a:endParaRPr>
          </a:p>
          <a:p>
            <a:pPr marL="342900" marR="0" lvl="0" indent="-342900" algn="just"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fr-FR" sz="2200" b="0" i="0" u="none" strike="noStrike" kern="1200" cap="none" spc="0" normalizeH="0" baseline="0" noProof="0" dirty="0">
                <a:ln>
                  <a:noFill/>
                </a:ln>
                <a:solidFill>
                  <a:prstClr val="black"/>
                </a:solidFill>
                <a:effectLst/>
                <a:uLnTx/>
                <a:uFillTx/>
                <a:latin typeface="Calibri" panose="020F0502020204030204" pitchFamily="34" charset="0"/>
                <a:ea typeface="Times New Roman" panose="02020603050405020304" pitchFamily="18" charset="0"/>
                <a:cs typeface="Calibri" panose="020F0502020204030204" pitchFamily="34" charset="0"/>
              </a:rPr>
              <a:t>Pendant toute la durée du chantier, l’Entreprise sera tenue de prendre, sous sa responsabilité et à ses frais, toutes les mesures particulières de sécurité qui seront nécessaires à l’égard de ses propres travaux, des matières utilisées et des dangers encourus. </a:t>
            </a:r>
          </a:p>
          <a:p>
            <a:pPr marL="0" marR="0" lvl="0" indent="0" algn="just" defTabSz="457200" rtl="0" eaLnBrk="1" fontAlgn="auto" latinLnBrk="0" hangingPunct="1">
              <a:lnSpc>
                <a:spcPct val="100000"/>
              </a:lnSpc>
              <a:spcBef>
                <a:spcPts val="0"/>
              </a:spcBef>
              <a:spcAft>
                <a:spcPts val="0"/>
              </a:spcAft>
              <a:buClrTx/>
              <a:buSzTx/>
              <a:buFontTx/>
              <a:buNone/>
              <a:tabLst/>
              <a:defRPr/>
            </a:pPr>
            <a:r>
              <a:rPr kumimoji="0" lang="fr-FR" sz="2200" b="0" i="0" u="none" strike="noStrike" kern="1200" cap="none" spc="0" normalizeH="0" baseline="0" noProof="0" dirty="0">
                <a:ln>
                  <a:noFill/>
                </a:ln>
                <a:solidFill>
                  <a:prstClr val="black"/>
                </a:solidFill>
                <a:effectLst/>
                <a:uLnTx/>
                <a:uFillTx/>
                <a:latin typeface="Calibri" panose="020F0502020204030204" pitchFamily="34" charset="0"/>
                <a:ea typeface="Times New Roman" panose="02020603050405020304" pitchFamily="18" charset="0"/>
                <a:cs typeface="Calibri" panose="020F0502020204030204" pitchFamily="34" charset="0"/>
              </a:rPr>
              <a:t>                 </a:t>
            </a:r>
          </a:p>
          <a:p>
            <a:pPr marL="0" marR="0" lvl="0" indent="0" algn="just" defTabSz="457200" rtl="0" eaLnBrk="1" fontAlgn="auto" latinLnBrk="0" hangingPunct="1">
              <a:lnSpc>
                <a:spcPct val="100000"/>
              </a:lnSpc>
              <a:spcBef>
                <a:spcPts val="0"/>
              </a:spcBef>
              <a:spcAft>
                <a:spcPts val="0"/>
              </a:spcAft>
              <a:buClrTx/>
              <a:buSzTx/>
              <a:buFontTx/>
              <a:buNone/>
              <a:tabLst/>
              <a:defRPr/>
            </a:pPr>
            <a:r>
              <a:rPr kumimoji="0" lang="fr-FR" sz="2200" b="0" i="0" u="none" strike="noStrike" kern="1200" cap="none" spc="0" normalizeH="0" baseline="0" noProof="0" dirty="0">
                <a:ln>
                  <a:noFill/>
                </a:ln>
                <a:solidFill>
                  <a:prstClr val="black"/>
                </a:solidFill>
                <a:effectLst/>
                <a:uLnTx/>
                <a:uFillTx/>
                <a:latin typeface="Calibri" panose="020F0502020204030204" pitchFamily="34" charset="0"/>
                <a:ea typeface="Times New Roman" panose="02020603050405020304" pitchFamily="18" charset="0"/>
                <a:cs typeface="Calibri" panose="020F0502020204030204" pitchFamily="34" charset="0"/>
              </a:rPr>
              <a:t>		  </a:t>
            </a:r>
            <a:r>
              <a:rPr kumimoji="0" lang="fr-FR" sz="2200" b="1" i="0" u="none" strike="noStrike" kern="1200" cap="none" spc="0" normalizeH="0" baseline="0" noProof="0" dirty="0">
                <a:ln>
                  <a:noFill/>
                </a:ln>
                <a:solidFill>
                  <a:srgbClr val="FF0000"/>
                </a:solidFill>
                <a:effectLst/>
                <a:uLnTx/>
                <a:uFillTx/>
                <a:latin typeface="Calibri" panose="020F0502020204030204" pitchFamily="34" charset="0"/>
                <a:ea typeface="Times New Roman" panose="02020603050405020304" pitchFamily="18" charset="0"/>
                <a:cs typeface="Calibri" panose="020F0502020204030204" pitchFamily="34" charset="0"/>
              </a:rPr>
              <a:t>Frais à inclure dans le montant de l’offre de l’entreprise.</a:t>
            </a:r>
          </a:p>
          <a:p>
            <a:pPr marL="259118" marR="0" lvl="0" indent="-259118" algn="just"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fr-FR" sz="2200" b="0" i="0" u="none" strike="noStrike" kern="1200" cap="none" spc="0" normalizeH="0" baseline="0" noProof="0" dirty="0">
              <a:ln>
                <a:noFill/>
              </a:ln>
              <a:solidFill>
                <a:prstClr val="black"/>
              </a:solidFill>
              <a:effectLst/>
              <a:uLnTx/>
              <a:uFillTx/>
              <a:latin typeface="Calibri" panose="020F0502020204030204" pitchFamily="34" charset="0"/>
              <a:ea typeface="Times New Roman" panose="02020603050405020304" pitchFamily="18" charset="0"/>
              <a:cs typeface="Calibri" panose="020F0502020204030204" pitchFamily="34" charset="0"/>
            </a:endParaRPr>
          </a:p>
          <a:p>
            <a:pPr marL="342900" marR="0" lvl="0" indent="-342900" algn="just"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fr-FR" sz="2200" b="0" i="0" u="none" strike="noStrike" kern="1200" cap="none" spc="0" normalizeH="0" baseline="0" noProof="0" dirty="0">
                <a:ln>
                  <a:noFill/>
                </a:ln>
                <a:solidFill>
                  <a:prstClr val="black"/>
                </a:solidFill>
                <a:effectLst/>
                <a:uLnTx/>
                <a:uFillTx/>
                <a:latin typeface="Calibri" panose="020F0502020204030204" pitchFamily="34" charset="0"/>
                <a:ea typeface="Times New Roman" panose="02020603050405020304" pitchFamily="18" charset="0"/>
                <a:cs typeface="Calibri" panose="020F0502020204030204" pitchFamily="34" charset="0"/>
              </a:rPr>
              <a:t>Il appartient à l’Entreprise de donner les instructions nécessaires à son personnel et celui des sous-traitants et de leur prescrire les consignes à observer (voir PSS/PGES).</a:t>
            </a:r>
          </a:p>
          <a:p>
            <a:pPr marL="0" marR="0" lvl="0" indent="0" algn="just" defTabSz="457200" rtl="0" eaLnBrk="1" fontAlgn="auto" latinLnBrk="0" hangingPunct="1">
              <a:lnSpc>
                <a:spcPct val="100000"/>
              </a:lnSpc>
              <a:spcBef>
                <a:spcPts val="0"/>
              </a:spcBef>
              <a:spcAft>
                <a:spcPts val="0"/>
              </a:spcAft>
              <a:buClrTx/>
              <a:buSzTx/>
              <a:buFontTx/>
              <a:buNone/>
              <a:tabLst/>
              <a:defRPr/>
            </a:pPr>
            <a:endParaRPr kumimoji="0" lang="fr-FR" sz="1632" b="1" i="0" u="none" strike="noStrike" kern="0" cap="none" spc="0" normalizeH="0" baseline="0" noProof="0" dirty="0">
              <a:ln>
                <a:noFill/>
              </a:ln>
              <a:solidFill>
                <a:srgbClr val="002060"/>
              </a:solidFill>
              <a:effectLst/>
              <a:uLnTx/>
              <a:uFillTx/>
              <a:latin typeface="Trebuchet MS"/>
              <a:ea typeface="+mn-ea"/>
              <a:cs typeface="Trebuchet MS"/>
            </a:endParaRPr>
          </a:p>
        </p:txBody>
      </p:sp>
      <p:sp>
        <p:nvSpPr>
          <p:cNvPr id="8" name="Flèche droite 7">
            <a:extLst>
              <a:ext uri="{FF2B5EF4-FFF2-40B4-BE49-F238E27FC236}">
                <a16:creationId xmlns:a16="http://schemas.microsoft.com/office/drawing/2014/main" id="{EFF8338E-DA8B-4C0F-A92E-97BDCDA3AC69}"/>
              </a:ext>
            </a:extLst>
          </p:cNvPr>
          <p:cNvSpPr/>
          <p:nvPr/>
        </p:nvSpPr>
        <p:spPr>
          <a:xfrm>
            <a:off x="917575" y="4743450"/>
            <a:ext cx="692150" cy="307975"/>
          </a:xfrm>
          <a:prstGeom prst="rightArrow">
            <a:avLst/>
          </a:prstGeom>
          <a:solidFill>
            <a:srgbClr val="FF0000"/>
          </a:solidFill>
          <a:ln>
            <a:solidFill>
              <a:schemeClr val="bg1"/>
            </a:solidFill>
          </a:ln>
        </p:spPr>
        <p:style>
          <a:lnRef idx="2">
            <a:schemeClr val="accent2">
              <a:shade val="50000"/>
            </a:schemeClr>
          </a:lnRef>
          <a:fillRef idx="1">
            <a:schemeClr val="accent2"/>
          </a:fillRef>
          <a:effectRef idx="0">
            <a:schemeClr val="accent2"/>
          </a:effectRef>
          <a:fontRef idx="minor">
            <a:schemeClr val="lt1"/>
          </a:fontRef>
        </p:style>
        <p:txBody>
          <a:bodyPr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fr-FR" sz="1632" b="0" i="0" u="none" strike="noStrike" kern="1200" cap="none" spc="0" normalizeH="0" baseline="0" noProof="0">
              <a:ln>
                <a:noFill/>
              </a:ln>
              <a:solidFill>
                <a:prstClr val="white"/>
              </a:solidFill>
              <a:effectLst/>
              <a:uLnTx/>
              <a:uFillTx/>
              <a:latin typeface="Century Gothic"/>
              <a:ea typeface="+mn-ea"/>
              <a:cs typeface="+mn-cs"/>
            </a:endParaRPr>
          </a:p>
        </p:txBody>
      </p:sp>
      <p:sp>
        <p:nvSpPr>
          <p:cNvPr id="5" name="Titre 1">
            <a:extLst>
              <a:ext uri="{FF2B5EF4-FFF2-40B4-BE49-F238E27FC236}">
                <a16:creationId xmlns:a16="http://schemas.microsoft.com/office/drawing/2014/main" id="{195AF11D-1A00-4B81-8EC8-38560162C0DA}"/>
              </a:ext>
            </a:extLst>
          </p:cNvPr>
          <p:cNvSpPr txBox="1">
            <a:spLocks/>
          </p:cNvSpPr>
          <p:nvPr/>
        </p:nvSpPr>
        <p:spPr>
          <a:xfrm>
            <a:off x="604838" y="271463"/>
            <a:ext cx="10807700" cy="190500"/>
          </a:xfrm>
          <a:prstGeom prst="rect">
            <a:avLst/>
          </a:prstGeom>
        </p:spPr>
        <p:txBody>
          <a:bodyPr>
            <a:normAutofit fontScale="90000" lnSpcReduction="10000"/>
          </a:bodyPr>
          <a:lst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marL="0" marR="0" lvl="0" indent="0" algn="ctr" defTabSz="457200" rtl="0" eaLnBrk="1" fontAlgn="auto" latinLnBrk="0" hangingPunct="1">
              <a:lnSpc>
                <a:spcPct val="100000"/>
              </a:lnSpc>
              <a:spcBef>
                <a:spcPct val="0"/>
              </a:spcBef>
              <a:spcAft>
                <a:spcPts val="0"/>
              </a:spcAft>
              <a:buClrTx/>
              <a:buSzTx/>
              <a:buFontTx/>
              <a:buNone/>
              <a:tabLst/>
              <a:defRPr/>
            </a:pPr>
            <a:r>
              <a:rPr kumimoji="0" lang="fr-FR" sz="800" b="1" i="0" u="none" strike="noStrike" kern="1200" cap="none" spc="0" normalizeH="0" baseline="0" noProof="0" dirty="0">
                <a:ln>
                  <a:noFill/>
                </a:ln>
                <a:solidFill>
                  <a:prstClr val="black">
                    <a:lumMod val="85000"/>
                    <a:lumOff val="15000"/>
                  </a:prstClr>
                </a:solidFill>
                <a:effectLst/>
                <a:uLnTx/>
                <a:uFillTx/>
                <a:latin typeface="Century Gothic"/>
                <a:ea typeface="+mj-ea"/>
                <a:cs typeface="+mj-cs"/>
              </a:rPr>
              <a:t>LA MAITRISE D’ŒUVRE DE LA REVITALISATION DES ZONES INDUSTRIELLES DE BOUZNIKA ET HAD SOUALEM ET LEURS EXTENSIONS ET LE DEVELOPPEMENT D’UNE NOUVELLE ZONE INDUSTRIELLE A SAHEL LAKHYAYTA</a:t>
            </a:r>
          </a:p>
        </p:txBody>
      </p:sp>
      <p:pic>
        <p:nvPicPr>
          <p:cNvPr id="67589" name="Image 5">
            <a:extLst>
              <a:ext uri="{FF2B5EF4-FFF2-40B4-BE49-F238E27FC236}">
                <a16:creationId xmlns:a16="http://schemas.microsoft.com/office/drawing/2014/main" id="{99BF054E-2FAF-4D14-91FC-661ED9603BA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63600" y="234950"/>
            <a:ext cx="411163" cy="452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7590" name="Sous-titre 6">
            <a:extLst>
              <a:ext uri="{FF2B5EF4-FFF2-40B4-BE49-F238E27FC236}">
                <a16:creationId xmlns:a16="http://schemas.microsoft.com/office/drawing/2014/main" id="{2237245C-786D-4814-BDF1-85A171677B0C}"/>
              </a:ext>
            </a:extLst>
          </p:cNvPr>
          <p:cNvSpPr txBox="1">
            <a:spLocks/>
          </p:cNvSpPr>
          <p:nvPr/>
        </p:nvSpPr>
        <p:spPr bwMode="auto">
          <a:xfrm>
            <a:off x="1428750" y="1187450"/>
            <a:ext cx="891540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ts val="1000"/>
              </a:spcBef>
              <a:buClr>
                <a:schemeClr val="accent1"/>
              </a:buClr>
              <a:buFont typeface="Wingdings 3" panose="05040102010807070707" pitchFamily="18" charset="2"/>
              <a:buChar char=""/>
              <a:defRPr sz="3200">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marL="342900" marR="0" lvl="0" indent="-342900" algn="l" defTabSz="457200" rtl="0" eaLnBrk="1" fontAlgn="base" latinLnBrk="0" hangingPunct="1">
              <a:lnSpc>
                <a:spcPct val="100000"/>
              </a:lnSpc>
              <a:spcBef>
                <a:spcPts val="1000"/>
              </a:spcBef>
              <a:spcAft>
                <a:spcPct val="0"/>
              </a:spcAft>
              <a:buClr>
                <a:srgbClr val="A53010"/>
              </a:buClr>
              <a:buSzTx/>
              <a:buFont typeface="Wingdings 3" panose="05040102010807070707" pitchFamily="18" charset="2"/>
              <a:buChar char=""/>
              <a:tabLst/>
              <a:defRPr/>
            </a:pPr>
            <a:r>
              <a:rPr kumimoji="0" lang="fr-FR" altLang="fr-FR" sz="2400" b="1" i="0" u="none" strike="noStrike" kern="1200" cap="none" spc="0" normalizeH="0" baseline="0" noProof="0">
                <a:ln>
                  <a:noFill/>
                </a:ln>
                <a:solidFill>
                  <a:srgbClr val="00B050"/>
                </a:solidFill>
                <a:effectLst/>
                <a:uLnTx/>
                <a:uFillTx/>
                <a:latin typeface="Century Gothic" panose="020B0502020202020204" pitchFamily="34" charset="0"/>
                <a:ea typeface="+mn-ea"/>
                <a:cs typeface="Arial" panose="020B0604020202020204" pitchFamily="34" charset="0"/>
              </a:rPr>
              <a:t>Volet Environnement Santé Sécurité</a:t>
            </a:r>
          </a:p>
        </p:txBody>
      </p:sp>
      <p:sp>
        <p:nvSpPr>
          <p:cNvPr id="67591" name="Espace réservé du numéro de diapositive 1">
            <a:extLst>
              <a:ext uri="{FF2B5EF4-FFF2-40B4-BE49-F238E27FC236}">
                <a16:creationId xmlns:a16="http://schemas.microsoft.com/office/drawing/2014/main" id="{76084D00-E909-4F00-ACDF-AFF5D375766D}"/>
              </a:ext>
            </a:extLst>
          </p:cNvPr>
          <p:cNvSpPr>
            <a:spLocks noGrp="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ts val="1000"/>
              </a:spcBef>
              <a:buClr>
                <a:schemeClr val="accent1"/>
              </a:buClr>
              <a:buFont typeface="Wingdings 3" panose="05040102010807070707" pitchFamily="18" charset="2"/>
              <a:buChar char=""/>
              <a:defRPr sz="3200">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marL="0" marR="0" lvl="0" indent="0" algn="r" defTabSz="457200" rtl="0" eaLnBrk="1" fontAlgn="base" latinLnBrk="0" hangingPunct="1">
              <a:lnSpc>
                <a:spcPct val="100000"/>
              </a:lnSpc>
              <a:spcBef>
                <a:spcPct val="0"/>
              </a:spcBef>
              <a:spcAft>
                <a:spcPct val="0"/>
              </a:spcAft>
              <a:buClrTx/>
              <a:buSzTx/>
              <a:buFontTx/>
              <a:buNone/>
              <a:tabLst/>
              <a:defRPr/>
            </a:pPr>
            <a:fld id="{1111ACE2-D96B-497E-B421-AF55C593339A}" type="slidenum">
              <a:rPr kumimoji="0" lang="en-US" altLang="fr-FR" sz="2000" b="0" i="0" u="none" strike="noStrike" kern="1200" cap="none" spc="0" normalizeH="0" baseline="0" noProof="0" smtClean="0">
                <a:ln>
                  <a:noFill/>
                </a:ln>
                <a:solidFill>
                  <a:srgbClr val="FEFFFF"/>
                </a:solidFill>
                <a:effectLst/>
                <a:uLnTx/>
                <a:uFillTx/>
                <a:latin typeface="Century Gothic" panose="020B0502020202020204" pitchFamily="34" charset="0"/>
                <a:ea typeface="+mn-ea"/>
                <a:cs typeface="Arial" panose="020B0604020202020204" pitchFamily="34" charset="0"/>
              </a:rPr>
              <a:pPr marL="0" marR="0" lvl="0" indent="0" algn="r" defTabSz="457200" rtl="0" eaLnBrk="1" fontAlgn="base" latinLnBrk="0" hangingPunct="1">
                <a:lnSpc>
                  <a:spcPct val="100000"/>
                </a:lnSpc>
                <a:spcBef>
                  <a:spcPct val="0"/>
                </a:spcBef>
                <a:spcAft>
                  <a:spcPct val="0"/>
                </a:spcAft>
                <a:buClrTx/>
                <a:buSzTx/>
                <a:buFontTx/>
                <a:buNone/>
                <a:tabLst/>
                <a:defRPr/>
              </a:pPr>
              <a:t>47</a:t>
            </a:fld>
            <a:endParaRPr kumimoji="0" lang="en-US" altLang="fr-FR" sz="2000" b="0" i="0" u="none" strike="noStrike" kern="1200" cap="none" spc="0" normalizeH="0" baseline="0" noProof="0">
              <a:ln>
                <a:noFill/>
              </a:ln>
              <a:solidFill>
                <a:srgbClr val="FEFFFF"/>
              </a:solidFill>
              <a:effectLst/>
              <a:uLnTx/>
              <a:uFillTx/>
              <a:latin typeface="Century Gothic" panose="020B0502020202020204" pitchFamily="34" charset="0"/>
              <a:ea typeface="+mn-ea"/>
              <a:cs typeface="Arial" panose="020B0604020202020204" pitchFamily="34" charset="0"/>
            </a:endParaRPr>
          </a:p>
        </p:txBody>
      </p:sp>
      <p:sp>
        <p:nvSpPr>
          <p:cNvPr id="67592" name="Rectangle 8">
            <a:extLst>
              <a:ext uri="{FF2B5EF4-FFF2-40B4-BE49-F238E27FC236}">
                <a16:creationId xmlns:a16="http://schemas.microsoft.com/office/drawing/2014/main" id="{B9D4FB85-EAA3-4EAE-8FF7-41EC4309DE02}"/>
              </a:ext>
            </a:extLst>
          </p:cNvPr>
          <p:cNvSpPr>
            <a:spLocks noChangeArrowheads="1"/>
          </p:cNvSpPr>
          <p:nvPr/>
        </p:nvSpPr>
        <p:spPr bwMode="auto">
          <a:xfrm>
            <a:off x="1524000" y="431800"/>
            <a:ext cx="10348913"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ts val="1000"/>
              </a:spcBef>
              <a:buClr>
                <a:schemeClr val="accent1"/>
              </a:buClr>
              <a:buFont typeface="Wingdings 3" panose="05040102010807070707" pitchFamily="18" charset="2"/>
              <a:buChar char=""/>
              <a:defRPr sz="3200">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marL="0" marR="0" lvl="0" indent="0" algn="ctr" defTabSz="457200" rtl="0" eaLnBrk="1" fontAlgn="base" latinLnBrk="0" hangingPunct="1">
              <a:lnSpc>
                <a:spcPct val="100000"/>
              </a:lnSpc>
              <a:spcBef>
                <a:spcPct val="0"/>
              </a:spcBef>
              <a:spcAft>
                <a:spcPct val="0"/>
              </a:spcAft>
              <a:buClrTx/>
              <a:buSzTx/>
              <a:buFontTx/>
              <a:buNone/>
              <a:tabLst/>
              <a:defRPr/>
            </a:pPr>
            <a:r>
              <a:rPr kumimoji="0" lang="fr-FR" altLang="fr-FR" sz="1800" b="1" i="0" u="none" strike="noStrike" kern="1200" cap="none" spc="0" normalizeH="0" baseline="0" noProof="0">
                <a:ln>
                  <a:noFill/>
                </a:ln>
                <a:solidFill>
                  <a:srgbClr val="C00000"/>
                </a:solidFill>
                <a:effectLst/>
                <a:uLnTx/>
                <a:uFillTx/>
                <a:latin typeface="Arial" panose="020B0604020202020204" pitchFamily="34" charset="0"/>
                <a:ea typeface="+mn-ea"/>
                <a:cs typeface="Arial" panose="020B0604020202020204" pitchFamily="34" charset="0"/>
              </a:rPr>
              <a:t>Li-47: </a:t>
            </a:r>
            <a:r>
              <a:rPr kumimoji="0" lang="fr-FR" altLang="fr-FR" sz="2000" b="1" i="0" u="none" strike="noStrike" kern="1200" cap="none" spc="0" normalizeH="0" baseline="0" noProof="0">
                <a:ln>
                  <a:noFill/>
                </a:ln>
                <a:solidFill>
                  <a:srgbClr val="C00000"/>
                </a:solidFill>
                <a:effectLst/>
                <a:uLnTx/>
                <a:uFillTx/>
                <a:latin typeface="Arial" panose="020B0604020202020204" pitchFamily="34" charset="0"/>
                <a:ea typeface="+mn-ea"/>
                <a:cs typeface="Arial" panose="020B0604020202020204" pitchFamily="34" charset="0"/>
              </a:rPr>
              <a:t>Construction d'un dalot, bassins de rétention et des routes d'accès de l'extension de la ZI de Had Soualem et de la nouvelle ZI de Sahel Lakhyayta </a:t>
            </a:r>
            <a:endParaRPr kumimoji="0" lang="fr-FR" altLang="fr-FR" sz="1800" b="1" i="0" u="none" strike="noStrike" kern="1200" cap="none" spc="0" normalizeH="0" baseline="0" noProof="0">
              <a:ln>
                <a:noFill/>
              </a:ln>
              <a:solidFill>
                <a:srgbClr val="C00000"/>
              </a:solidFill>
              <a:effectLst/>
              <a:uLnTx/>
              <a:uFillTx/>
              <a:latin typeface="Arial" panose="020B0604020202020204" pitchFamily="34" charset="0"/>
              <a:ea typeface="+mn-ea"/>
              <a:cs typeface="Arial" panose="020B0604020202020204" pitchFamily="34" charset="0"/>
            </a:endParaRP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EAF96855-DBE8-443B-A1E0-21DDFD1233CE}"/>
              </a:ext>
            </a:extLst>
          </p:cNvPr>
          <p:cNvSpPr/>
          <p:nvPr/>
        </p:nvSpPr>
        <p:spPr>
          <a:xfrm>
            <a:off x="498475" y="1274763"/>
            <a:ext cx="11425238" cy="5172075"/>
          </a:xfrm>
          <a:prstGeom prst="rect">
            <a:avLst/>
          </a:prstGeom>
        </p:spPr>
        <p:txBody>
          <a:bodyPr>
            <a:spAutoFit/>
          </a:bodyPr>
          <a:lstStyle/>
          <a:p>
            <a:pPr marL="0" marR="0" lvl="0" indent="0" algn="just" defTabSz="457200" rtl="0" eaLnBrk="1" fontAlgn="auto" latinLnBrk="0" hangingPunct="1">
              <a:lnSpc>
                <a:spcPct val="100000"/>
              </a:lnSpc>
              <a:spcBef>
                <a:spcPts val="0"/>
              </a:spcBef>
              <a:spcAft>
                <a:spcPts val="0"/>
              </a:spcAft>
              <a:buClrTx/>
              <a:buSzTx/>
              <a:buFontTx/>
              <a:buNone/>
              <a:tabLst/>
              <a:defRPr/>
            </a:pPr>
            <a:endParaRPr kumimoji="0" lang="fr-FR" sz="2200" b="1" i="0" u="none" strike="noStrike" kern="0" cap="none" spc="0" normalizeH="0" baseline="0" noProof="0" dirty="0">
              <a:ln>
                <a:noFill/>
              </a:ln>
              <a:solidFill>
                <a:srgbClr val="002060"/>
              </a:solidFill>
              <a:effectLst/>
              <a:uLnTx/>
              <a:uFillTx/>
              <a:latin typeface="Trebuchet MS"/>
              <a:ea typeface="+mn-ea"/>
              <a:cs typeface="Trebuchet MS"/>
            </a:endParaRPr>
          </a:p>
          <a:p>
            <a:pPr marL="342900" marR="0" lvl="0" indent="-342900" algn="just"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fr-FR" sz="2200" b="0" i="0" u="none" strike="noStrike" kern="1200" cap="none" spc="0" normalizeH="0" baseline="0" noProof="0" dirty="0">
                <a:ln>
                  <a:noFill/>
                </a:ln>
                <a:solidFill>
                  <a:prstClr val="black"/>
                </a:solidFill>
                <a:effectLst/>
                <a:uLnTx/>
                <a:uFillTx/>
                <a:latin typeface="Calibri" panose="020F0502020204030204" pitchFamily="34" charset="0"/>
                <a:ea typeface="Times New Roman" panose="02020603050405020304" pitchFamily="18" charset="0"/>
                <a:cs typeface="Calibri" panose="020F0502020204030204" pitchFamily="34" charset="0"/>
              </a:rPr>
              <a:t>L’Entrepreneur devra désigner un responsable ESS qualifié et formé, il sera responsable de toutes les questions relatives à l’environnement, et aux aspects sociaux, liées aux activités du chantier. </a:t>
            </a:r>
          </a:p>
          <a:p>
            <a:pPr marL="285750" marR="0" lvl="0" indent="-285750" algn="just" defTabSz="457200" rtl="0" eaLnBrk="1" fontAlgn="auto" latinLnBrk="0" hangingPunct="1">
              <a:lnSpc>
                <a:spcPct val="100000"/>
              </a:lnSpc>
              <a:spcBef>
                <a:spcPts val="0"/>
              </a:spcBef>
              <a:spcAft>
                <a:spcPts val="0"/>
              </a:spcAft>
              <a:buClrTx/>
              <a:buSzTx/>
              <a:buFont typeface="Wingdings" panose="05000000000000000000" pitchFamily="2" charset="2"/>
              <a:buChar char="v"/>
              <a:tabLst/>
              <a:defRPr/>
            </a:pPr>
            <a:endParaRPr kumimoji="0" lang="fr-FR" sz="2200" b="0" i="0" u="none" strike="noStrike" kern="1200" cap="none" spc="0" normalizeH="0" baseline="0" noProof="0" dirty="0">
              <a:ln>
                <a:noFill/>
              </a:ln>
              <a:solidFill>
                <a:prstClr val="black"/>
              </a:solidFill>
              <a:effectLst/>
              <a:uLnTx/>
              <a:uFillTx/>
              <a:latin typeface="Calibri" panose="020F0502020204030204" pitchFamily="34" charset="0"/>
              <a:ea typeface="Times New Roman" panose="02020603050405020304" pitchFamily="18" charset="0"/>
              <a:cs typeface="Calibri" panose="020F0502020204030204" pitchFamily="34" charset="0"/>
            </a:endParaRPr>
          </a:p>
          <a:p>
            <a:pPr marL="342900" marR="0" lvl="0" indent="-342900" algn="just"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fr-FR" sz="2200" b="0" i="0" u="none" strike="noStrike" kern="1200" cap="none" spc="0" normalizeH="0" baseline="0" noProof="0" dirty="0">
                <a:ln>
                  <a:noFill/>
                </a:ln>
                <a:solidFill>
                  <a:prstClr val="black"/>
                </a:solidFill>
                <a:effectLst/>
                <a:uLnTx/>
                <a:uFillTx/>
                <a:latin typeface="Calibri" panose="020F0502020204030204" pitchFamily="34" charset="0"/>
                <a:ea typeface="Times New Roman" panose="02020603050405020304" pitchFamily="18" charset="0"/>
                <a:cs typeface="Calibri" panose="020F0502020204030204" pitchFamily="34" charset="0"/>
              </a:rPr>
              <a:t>Plan d’action ESS : L’Entrepreneur devra fournir au maitre d’œuvre l’ensemble de la documentation justifiant son engagement et sa vision sur comment il compte respecter les exigences contractuelles en matière environnementale, sociale et de santé &amp; sécurité, et ce avant l’installation sur site:</a:t>
            </a:r>
          </a:p>
          <a:p>
            <a:pPr marL="0" marR="0" lvl="0" indent="0" algn="just" defTabSz="457200" rtl="0" eaLnBrk="1" fontAlgn="auto" latinLnBrk="0" hangingPunct="1">
              <a:lnSpc>
                <a:spcPct val="100000"/>
              </a:lnSpc>
              <a:spcBef>
                <a:spcPts val="0"/>
              </a:spcBef>
              <a:spcAft>
                <a:spcPts val="0"/>
              </a:spcAft>
              <a:buClrTx/>
              <a:buSzTx/>
              <a:buFontTx/>
              <a:buNone/>
              <a:tabLst/>
              <a:defRPr/>
            </a:pPr>
            <a:endParaRPr kumimoji="0" lang="fr-FR" sz="2200" b="0" i="0" u="none" strike="noStrike" kern="1200" cap="none" spc="0" normalizeH="0" baseline="0" noProof="0" dirty="0">
              <a:ln>
                <a:noFill/>
              </a:ln>
              <a:solidFill>
                <a:prstClr val="black"/>
              </a:solidFill>
              <a:effectLst/>
              <a:uLnTx/>
              <a:uFillTx/>
              <a:latin typeface="Calibri" panose="020F0502020204030204" pitchFamily="34" charset="0"/>
              <a:ea typeface="Times New Roman" panose="02020603050405020304" pitchFamily="18" charset="0"/>
              <a:cs typeface="Calibri" panose="020F0502020204030204" pitchFamily="34" charset="0"/>
            </a:endParaRPr>
          </a:p>
          <a:p>
            <a:pPr marL="1257300" marR="0" lvl="2" indent="-342900" algn="just" defTabSz="457200" rtl="0" eaLnBrk="1" fontAlgn="auto" latinLnBrk="0" hangingPunct="1">
              <a:lnSpc>
                <a:spcPct val="100000"/>
              </a:lnSpc>
              <a:spcBef>
                <a:spcPts val="0"/>
              </a:spcBef>
              <a:spcAft>
                <a:spcPts val="0"/>
              </a:spcAft>
              <a:buClrTx/>
              <a:buSzTx/>
              <a:buFont typeface="Wingdings" panose="05000000000000000000" pitchFamily="2" charset="2"/>
              <a:buChar char="ü"/>
              <a:tabLst/>
              <a:defRPr/>
            </a:pPr>
            <a:r>
              <a:rPr kumimoji="0" lang="fr-FR" sz="2200" b="0" i="0" u="none" strike="noStrike" kern="1200" cap="none" spc="0" normalizeH="0" baseline="0" noProof="0" dirty="0">
                <a:ln>
                  <a:noFill/>
                </a:ln>
                <a:solidFill>
                  <a:prstClr val="black"/>
                </a:solidFill>
                <a:effectLst/>
                <a:uLnTx/>
                <a:uFillTx/>
                <a:latin typeface="Calibri" panose="020F0502020204030204" pitchFamily="34" charset="0"/>
                <a:ea typeface="Times New Roman" panose="02020603050405020304" pitchFamily="18" charset="0"/>
                <a:cs typeface="Calibri" panose="020F0502020204030204" pitchFamily="34" charset="0"/>
              </a:rPr>
              <a:t>Plan d’action environnemental( PAE)</a:t>
            </a:r>
          </a:p>
          <a:p>
            <a:pPr marL="1828800" marR="0" lvl="4" indent="0" algn="just" defTabSz="457200" rtl="0" eaLnBrk="1" fontAlgn="auto" latinLnBrk="0" hangingPunct="1">
              <a:lnSpc>
                <a:spcPct val="100000"/>
              </a:lnSpc>
              <a:spcBef>
                <a:spcPts val="0"/>
              </a:spcBef>
              <a:spcAft>
                <a:spcPts val="0"/>
              </a:spcAft>
              <a:buClrTx/>
              <a:buSzTx/>
              <a:buFontTx/>
              <a:buNone/>
              <a:tabLst/>
              <a:defRPr/>
            </a:pPr>
            <a:r>
              <a:rPr kumimoji="0" lang="fr-FR" sz="2200" b="0" i="0" u="none" strike="noStrike" kern="1200" cap="none" spc="0" normalizeH="0" baseline="0" noProof="0" dirty="0">
                <a:ln>
                  <a:noFill/>
                </a:ln>
                <a:solidFill>
                  <a:prstClr val="black"/>
                </a:solidFill>
                <a:effectLst/>
                <a:uLnTx/>
                <a:uFillTx/>
                <a:latin typeface="Calibri" panose="020F0502020204030204" pitchFamily="34" charset="0"/>
                <a:ea typeface="Times New Roman" panose="02020603050405020304" pitchFamily="18" charset="0"/>
                <a:cs typeface="Calibri" panose="020F0502020204030204" pitchFamily="34" charset="0"/>
              </a:rPr>
              <a:t>Organisation Environnementale du chantier (rôles et responsabilités) </a:t>
            </a:r>
          </a:p>
          <a:p>
            <a:pPr marL="1257300" marR="0" lvl="2" indent="-342900" algn="just" defTabSz="457200" rtl="0" eaLnBrk="1" fontAlgn="auto" latinLnBrk="0" hangingPunct="1">
              <a:lnSpc>
                <a:spcPct val="100000"/>
              </a:lnSpc>
              <a:spcBef>
                <a:spcPts val="0"/>
              </a:spcBef>
              <a:spcAft>
                <a:spcPts val="0"/>
              </a:spcAft>
              <a:buClrTx/>
              <a:buSzTx/>
              <a:buFont typeface="Wingdings" panose="05000000000000000000" pitchFamily="2" charset="2"/>
              <a:buChar char="ü"/>
              <a:tabLst/>
              <a:defRPr/>
            </a:pPr>
            <a:r>
              <a:rPr kumimoji="0" lang="fr-FR" sz="2200" b="0" i="0" u="none" strike="noStrike" kern="1200" cap="none" spc="0" normalizeH="0" baseline="0" noProof="0" dirty="0">
                <a:ln>
                  <a:noFill/>
                </a:ln>
                <a:solidFill>
                  <a:prstClr val="black"/>
                </a:solidFill>
                <a:effectLst/>
                <a:uLnTx/>
                <a:uFillTx/>
                <a:latin typeface="Calibri" panose="020F0502020204030204" pitchFamily="34" charset="0"/>
                <a:ea typeface="Times New Roman" panose="02020603050405020304" pitchFamily="18" charset="0"/>
                <a:cs typeface="Calibri" panose="020F0502020204030204" pitchFamily="34" charset="0"/>
              </a:rPr>
              <a:t>Plan de sante sécurité (PSS)</a:t>
            </a:r>
          </a:p>
          <a:p>
            <a:pPr marL="1828800" marR="0" lvl="4" indent="0" algn="just" defTabSz="457200" rtl="0" eaLnBrk="1" fontAlgn="auto" latinLnBrk="0" hangingPunct="1">
              <a:lnSpc>
                <a:spcPct val="100000"/>
              </a:lnSpc>
              <a:spcBef>
                <a:spcPts val="0"/>
              </a:spcBef>
              <a:spcAft>
                <a:spcPts val="0"/>
              </a:spcAft>
              <a:buClrTx/>
              <a:buSzTx/>
              <a:buFontTx/>
              <a:buNone/>
              <a:tabLst/>
              <a:defRPr/>
            </a:pPr>
            <a:r>
              <a:rPr kumimoji="0" lang="fr-FR" sz="2200" b="0" i="0" u="none" strike="noStrike" kern="1200" cap="none" spc="0" normalizeH="0" baseline="0" noProof="0" dirty="0">
                <a:ln>
                  <a:noFill/>
                </a:ln>
                <a:solidFill>
                  <a:prstClr val="black"/>
                </a:solidFill>
                <a:effectLst/>
                <a:uLnTx/>
                <a:uFillTx/>
                <a:latin typeface="Calibri" panose="020F0502020204030204" pitchFamily="34" charset="0"/>
                <a:ea typeface="Times New Roman" panose="02020603050405020304" pitchFamily="18" charset="0"/>
                <a:cs typeface="Calibri" panose="020F0502020204030204" pitchFamily="34" charset="0"/>
              </a:rPr>
              <a:t>Organisation Hygiène Santé Sécurité du chantier (rôles et responsabilités) </a:t>
            </a:r>
          </a:p>
          <a:p>
            <a:pPr marL="1257300" marR="0" lvl="2" indent="-342900" algn="just" defTabSz="457200" rtl="0" eaLnBrk="1" fontAlgn="auto" latinLnBrk="0" hangingPunct="1">
              <a:lnSpc>
                <a:spcPct val="100000"/>
              </a:lnSpc>
              <a:spcBef>
                <a:spcPts val="0"/>
              </a:spcBef>
              <a:spcAft>
                <a:spcPts val="0"/>
              </a:spcAft>
              <a:buClrTx/>
              <a:buSzTx/>
              <a:buFont typeface="Wingdings" panose="05000000000000000000" pitchFamily="2" charset="2"/>
              <a:buChar char="ü"/>
              <a:tabLst/>
              <a:defRPr/>
            </a:pPr>
            <a:r>
              <a:rPr kumimoji="0" lang="fr-FR" sz="2200" b="0" i="0" u="none" strike="noStrike" kern="1200" cap="none" spc="0" normalizeH="0" baseline="0" noProof="0" dirty="0">
                <a:ln>
                  <a:noFill/>
                </a:ln>
                <a:solidFill>
                  <a:prstClr val="black"/>
                </a:solidFill>
                <a:effectLst/>
                <a:uLnTx/>
                <a:uFillTx/>
                <a:latin typeface="Calibri" panose="020F0502020204030204" pitchFamily="34" charset="0"/>
                <a:ea typeface="Times New Roman" panose="02020603050405020304" pitchFamily="18" charset="0"/>
                <a:cs typeface="Calibri" panose="020F0502020204030204" pitchFamily="34" charset="0"/>
              </a:rPr>
              <a:t>Plan d’installation chantier</a:t>
            </a:r>
          </a:p>
        </p:txBody>
      </p:sp>
      <p:sp>
        <p:nvSpPr>
          <p:cNvPr id="4" name="Titre 1">
            <a:extLst>
              <a:ext uri="{FF2B5EF4-FFF2-40B4-BE49-F238E27FC236}">
                <a16:creationId xmlns:a16="http://schemas.microsoft.com/office/drawing/2014/main" id="{18BEE458-79E3-4A01-A1C4-AB833383FD94}"/>
              </a:ext>
            </a:extLst>
          </p:cNvPr>
          <p:cNvSpPr txBox="1">
            <a:spLocks/>
          </p:cNvSpPr>
          <p:nvPr/>
        </p:nvSpPr>
        <p:spPr>
          <a:xfrm>
            <a:off x="604838" y="271463"/>
            <a:ext cx="10807700" cy="190500"/>
          </a:xfrm>
          <a:prstGeom prst="rect">
            <a:avLst/>
          </a:prstGeom>
        </p:spPr>
        <p:txBody>
          <a:bodyPr>
            <a:normAutofit fontScale="90000" lnSpcReduction="10000"/>
          </a:bodyPr>
          <a:lst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marL="0" marR="0" lvl="0" indent="0" algn="ctr" defTabSz="457200" rtl="0" eaLnBrk="1" fontAlgn="auto" latinLnBrk="0" hangingPunct="1">
              <a:lnSpc>
                <a:spcPct val="100000"/>
              </a:lnSpc>
              <a:spcBef>
                <a:spcPct val="0"/>
              </a:spcBef>
              <a:spcAft>
                <a:spcPts val="0"/>
              </a:spcAft>
              <a:buClrTx/>
              <a:buSzTx/>
              <a:buFontTx/>
              <a:buNone/>
              <a:tabLst/>
              <a:defRPr/>
            </a:pPr>
            <a:r>
              <a:rPr kumimoji="0" lang="fr-FR" sz="800" b="1" i="0" u="none" strike="noStrike" kern="1200" cap="none" spc="0" normalizeH="0" baseline="0" noProof="0" dirty="0">
                <a:ln>
                  <a:noFill/>
                </a:ln>
                <a:solidFill>
                  <a:prstClr val="black">
                    <a:lumMod val="85000"/>
                    <a:lumOff val="15000"/>
                  </a:prstClr>
                </a:solidFill>
                <a:effectLst/>
                <a:uLnTx/>
                <a:uFillTx/>
                <a:latin typeface="Century Gothic"/>
                <a:ea typeface="+mj-ea"/>
                <a:cs typeface="+mj-cs"/>
              </a:rPr>
              <a:t>LA MAITRISE D’ŒUVRE DE LA REVITALISATION DES ZONES INDUSTRIELLES DE BOUZNIKA ET HAD SOUALEM ET LEURS EXTENSIONS ET LE DEVELOPPEMENT D’UNE NOUVELLE ZONE INDUSTRIELLE A SAHEL LAKHYAYTA</a:t>
            </a:r>
          </a:p>
        </p:txBody>
      </p:sp>
      <p:pic>
        <p:nvPicPr>
          <p:cNvPr id="69636" name="Image 4">
            <a:extLst>
              <a:ext uri="{FF2B5EF4-FFF2-40B4-BE49-F238E27FC236}">
                <a16:creationId xmlns:a16="http://schemas.microsoft.com/office/drawing/2014/main" id="{E5670551-199A-40A4-9EEC-572E2E6C2CD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63600" y="234950"/>
            <a:ext cx="411163" cy="452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9637" name="Sous-titre 6">
            <a:extLst>
              <a:ext uri="{FF2B5EF4-FFF2-40B4-BE49-F238E27FC236}">
                <a16:creationId xmlns:a16="http://schemas.microsoft.com/office/drawing/2014/main" id="{2E39C7E3-0326-46C9-8B17-91314387EC09}"/>
              </a:ext>
            </a:extLst>
          </p:cNvPr>
          <p:cNvSpPr txBox="1">
            <a:spLocks/>
          </p:cNvSpPr>
          <p:nvPr/>
        </p:nvSpPr>
        <p:spPr bwMode="auto">
          <a:xfrm>
            <a:off x="1428750" y="1187450"/>
            <a:ext cx="891540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ts val="1000"/>
              </a:spcBef>
              <a:buClr>
                <a:schemeClr val="accent1"/>
              </a:buClr>
              <a:buFont typeface="Wingdings 3" panose="05040102010807070707" pitchFamily="18" charset="2"/>
              <a:buChar char=""/>
              <a:defRPr sz="3200">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marL="342900" marR="0" lvl="0" indent="-342900" algn="l" defTabSz="457200" rtl="0" eaLnBrk="1" fontAlgn="base" latinLnBrk="0" hangingPunct="1">
              <a:lnSpc>
                <a:spcPct val="100000"/>
              </a:lnSpc>
              <a:spcBef>
                <a:spcPts val="1000"/>
              </a:spcBef>
              <a:spcAft>
                <a:spcPct val="0"/>
              </a:spcAft>
              <a:buClr>
                <a:srgbClr val="A53010"/>
              </a:buClr>
              <a:buSzTx/>
              <a:buFont typeface="Wingdings 3" panose="05040102010807070707" pitchFamily="18" charset="2"/>
              <a:buChar char=""/>
              <a:tabLst/>
              <a:defRPr/>
            </a:pPr>
            <a:r>
              <a:rPr kumimoji="0" lang="fr-FR" altLang="fr-FR" sz="2400" b="1" i="0" u="none" strike="noStrike" kern="1200" cap="none" spc="0" normalizeH="0" baseline="0" noProof="0">
                <a:ln>
                  <a:noFill/>
                </a:ln>
                <a:solidFill>
                  <a:srgbClr val="00B050"/>
                </a:solidFill>
                <a:effectLst/>
                <a:uLnTx/>
                <a:uFillTx/>
                <a:latin typeface="Century Gothic" panose="020B0502020202020204" pitchFamily="34" charset="0"/>
                <a:ea typeface="+mn-ea"/>
                <a:cs typeface="Arial" panose="020B0604020202020204" pitchFamily="34" charset="0"/>
              </a:rPr>
              <a:t>Volet Environnement Santé Sécurité</a:t>
            </a:r>
          </a:p>
        </p:txBody>
      </p:sp>
      <p:sp>
        <p:nvSpPr>
          <p:cNvPr id="69638" name="Espace réservé du numéro de diapositive 1">
            <a:extLst>
              <a:ext uri="{FF2B5EF4-FFF2-40B4-BE49-F238E27FC236}">
                <a16:creationId xmlns:a16="http://schemas.microsoft.com/office/drawing/2014/main" id="{2AA374B5-3832-4865-B0E3-CE12EDE2E9F6}"/>
              </a:ext>
            </a:extLst>
          </p:cNvPr>
          <p:cNvSpPr>
            <a:spLocks noGrp="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ts val="1000"/>
              </a:spcBef>
              <a:buClr>
                <a:schemeClr val="accent1"/>
              </a:buClr>
              <a:buFont typeface="Wingdings 3" panose="05040102010807070707" pitchFamily="18" charset="2"/>
              <a:buChar char=""/>
              <a:defRPr sz="3200">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marL="0" marR="0" lvl="0" indent="0" algn="r" defTabSz="457200" rtl="0" eaLnBrk="1" fontAlgn="base" latinLnBrk="0" hangingPunct="1">
              <a:lnSpc>
                <a:spcPct val="100000"/>
              </a:lnSpc>
              <a:spcBef>
                <a:spcPct val="0"/>
              </a:spcBef>
              <a:spcAft>
                <a:spcPct val="0"/>
              </a:spcAft>
              <a:buClrTx/>
              <a:buSzTx/>
              <a:buFontTx/>
              <a:buNone/>
              <a:tabLst/>
              <a:defRPr/>
            </a:pPr>
            <a:fld id="{5D8519BC-4D3D-40CC-931B-DD92D6DB675F}" type="slidenum">
              <a:rPr kumimoji="0" lang="en-US" altLang="fr-FR" sz="2000" b="0" i="0" u="none" strike="noStrike" kern="1200" cap="none" spc="0" normalizeH="0" baseline="0" noProof="0" smtClean="0">
                <a:ln>
                  <a:noFill/>
                </a:ln>
                <a:solidFill>
                  <a:srgbClr val="FEFFFF"/>
                </a:solidFill>
                <a:effectLst/>
                <a:uLnTx/>
                <a:uFillTx/>
                <a:latin typeface="Century Gothic" panose="020B0502020202020204" pitchFamily="34" charset="0"/>
                <a:ea typeface="+mn-ea"/>
                <a:cs typeface="Arial" panose="020B0604020202020204" pitchFamily="34" charset="0"/>
              </a:rPr>
              <a:pPr marL="0" marR="0" lvl="0" indent="0" algn="r" defTabSz="457200" rtl="0" eaLnBrk="1" fontAlgn="base" latinLnBrk="0" hangingPunct="1">
                <a:lnSpc>
                  <a:spcPct val="100000"/>
                </a:lnSpc>
                <a:spcBef>
                  <a:spcPct val="0"/>
                </a:spcBef>
                <a:spcAft>
                  <a:spcPct val="0"/>
                </a:spcAft>
                <a:buClrTx/>
                <a:buSzTx/>
                <a:buFontTx/>
                <a:buNone/>
                <a:tabLst/>
                <a:defRPr/>
              </a:pPr>
              <a:t>48</a:t>
            </a:fld>
            <a:endParaRPr kumimoji="0" lang="en-US" altLang="fr-FR" sz="2000" b="0" i="0" u="none" strike="noStrike" kern="1200" cap="none" spc="0" normalizeH="0" baseline="0" noProof="0">
              <a:ln>
                <a:noFill/>
              </a:ln>
              <a:solidFill>
                <a:srgbClr val="FEFFFF"/>
              </a:solidFill>
              <a:effectLst/>
              <a:uLnTx/>
              <a:uFillTx/>
              <a:latin typeface="Century Gothic" panose="020B0502020202020204" pitchFamily="34" charset="0"/>
              <a:ea typeface="+mn-ea"/>
              <a:cs typeface="Arial" panose="020B0604020202020204" pitchFamily="34" charset="0"/>
            </a:endParaRPr>
          </a:p>
        </p:txBody>
      </p:sp>
      <p:sp>
        <p:nvSpPr>
          <p:cNvPr id="69639" name="Rectangle 7">
            <a:extLst>
              <a:ext uri="{FF2B5EF4-FFF2-40B4-BE49-F238E27FC236}">
                <a16:creationId xmlns:a16="http://schemas.microsoft.com/office/drawing/2014/main" id="{78ECF85A-70CB-4D7D-90AE-02BEB694F0E7}"/>
              </a:ext>
            </a:extLst>
          </p:cNvPr>
          <p:cNvSpPr>
            <a:spLocks noChangeArrowheads="1"/>
          </p:cNvSpPr>
          <p:nvPr/>
        </p:nvSpPr>
        <p:spPr bwMode="auto">
          <a:xfrm>
            <a:off x="1136650" y="431800"/>
            <a:ext cx="10639425"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ts val="1000"/>
              </a:spcBef>
              <a:buClr>
                <a:schemeClr val="accent1"/>
              </a:buClr>
              <a:buFont typeface="Wingdings 3" panose="05040102010807070707" pitchFamily="18" charset="2"/>
              <a:buChar char=""/>
              <a:defRPr sz="3200">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marL="0" marR="0" lvl="0" indent="0" algn="ctr" defTabSz="457200" rtl="0" eaLnBrk="1" fontAlgn="base" latinLnBrk="0" hangingPunct="1">
              <a:lnSpc>
                <a:spcPct val="100000"/>
              </a:lnSpc>
              <a:spcBef>
                <a:spcPct val="0"/>
              </a:spcBef>
              <a:spcAft>
                <a:spcPct val="0"/>
              </a:spcAft>
              <a:buClrTx/>
              <a:buSzTx/>
              <a:buFontTx/>
              <a:buNone/>
              <a:tabLst/>
              <a:defRPr/>
            </a:pPr>
            <a:r>
              <a:rPr kumimoji="0" lang="fr-FR" altLang="fr-FR" sz="1800" b="1" i="0" u="none" strike="noStrike" kern="1200" cap="none" spc="0" normalizeH="0" baseline="0" noProof="0">
                <a:ln>
                  <a:noFill/>
                </a:ln>
                <a:solidFill>
                  <a:srgbClr val="C00000"/>
                </a:solidFill>
                <a:effectLst/>
                <a:uLnTx/>
                <a:uFillTx/>
                <a:latin typeface="Arial" panose="020B0604020202020204" pitchFamily="34" charset="0"/>
                <a:ea typeface="+mn-ea"/>
                <a:cs typeface="Arial" panose="020B0604020202020204" pitchFamily="34" charset="0"/>
              </a:rPr>
              <a:t>Li-47: </a:t>
            </a:r>
            <a:r>
              <a:rPr kumimoji="0" lang="fr-FR" altLang="fr-FR" sz="2000" b="1" i="0" u="none" strike="noStrike" kern="1200" cap="none" spc="0" normalizeH="0" baseline="0" noProof="0">
                <a:ln>
                  <a:noFill/>
                </a:ln>
                <a:solidFill>
                  <a:srgbClr val="C00000"/>
                </a:solidFill>
                <a:effectLst/>
                <a:uLnTx/>
                <a:uFillTx/>
                <a:latin typeface="Arial" panose="020B0604020202020204" pitchFamily="34" charset="0"/>
                <a:ea typeface="+mn-ea"/>
                <a:cs typeface="Arial" panose="020B0604020202020204" pitchFamily="34" charset="0"/>
              </a:rPr>
              <a:t>Construction d'un dalot, bassins de rétention et des routes d'accès de l'extension de la ZI de Had Soualem et de la nouvelle ZI de Sahel Lakhyayta </a:t>
            </a:r>
            <a:endParaRPr kumimoji="0" lang="fr-FR" altLang="fr-FR" sz="1800" b="1" i="0" u="none" strike="noStrike" kern="1200" cap="none" spc="0" normalizeH="0" baseline="0" noProof="0">
              <a:ln>
                <a:noFill/>
              </a:ln>
              <a:solidFill>
                <a:srgbClr val="C00000"/>
              </a:solidFill>
              <a:effectLst/>
              <a:uLnTx/>
              <a:uFillTx/>
              <a:latin typeface="Arial" panose="020B0604020202020204" pitchFamily="34" charset="0"/>
              <a:ea typeface="+mn-ea"/>
              <a:cs typeface="Arial" panose="020B0604020202020204" pitchFamily="34" charset="0"/>
            </a:endParaRP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897CA21-6798-47EB-ACC7-8B451E95A111}"/>
              </a:ext>
            </a:extLst>
          </p:cNvPr>
          <p:cNvSpPr/>
          <p:nvPr/>
        </p:nvSpPr>
        <p:spPr>
          <a:xfrm>
            <a:off x="498475" y="1763713"/>
            <a:ext cx="11425238" cy="4724400"/>
          </a:xfrm>
          <a:prstGeom prst="rect">
            <a:avLst/>
          </a:prstGeom>
        </p:spPr>
        <p:txBody>
          <a:bodyPr>
            <a:spAutoFit/>
          </a:bodyPr>
          <a:lstStyle/>
          <a:p>
            <a:pPr marL="0" marR="0" lvl="0" indent="0" algn="ctr" defTabSz="829178" rtl="0" eaLnBrk="1" fontAlgn="auto" latinLnBrk="0" hangingPunct="1">
              <a:lnSpc>
                <a:spcPct val="100000"/>
              </a:lnSpc>
              <a:spcBef>
                <a:spcPts val="0"/>
              </a:spcBef>
              <a:spcAft>
                <a:spcPts val="0"/>
              </a:spcAft>
              <a:buClrTx/>
              <a:buSzTx/>
              <a:buFontTx/>
              <a:buNone/>
              <a:tabLst/>
              <a:defRPr/>
            </a:pPr>
            <a:r>
              <a:rPr kumimoji="0" lang="fr-FR" sz="2400" b="1" i="1" u="sng" strike="noStrike" kern="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NORMES MCC/MCA matière de GIS</a:t>
            </a:r>
          </a:p>
          <a:p>
            <a:pPr marL="0" marR="0" lvl="0" indent="0" algn="ctr" defTabSz="829178" rtl="0" eaLnBrk="1" fontAlgn="auto" latinLnBrk="0" hangingPunct="1">
              <a:lnSpc>
                <a:spcPct val="100000"/>
              </a:lnSpc>
              <a:spcBef>
                <a:spcPts val="0"/>
              </a:spcBef>
              <a:spcAft>
                <a:spcPts val="0"/>
              </a:spcAft>
              <a:buClrTx/>
              <a:buSzTx/>
              <a:buFontTx/>
              <a:buNone/>
              <a:tabLst/>
              <a:defRPr/>
            </a:pPr>
            <a:endParaRPr kumimoji="0" lang="fr-FR" sz="2400" b="1" i="1" u="sng" strike="noStrike" kern="0" cap="none" spc="0" normalizeH="0" baseline="0" noProof="0" dirty="0">
              <a:ln>
                <a:noFill/>
              </a:ln>
              <a:solidFill>
                <a:srgbClr val="C00000"/>
              </a:solidFill>
              <a:effectLst/>
              <a:uLnTx/>
              <a:uFillTx/>
              <a:latin typeface="Calibri" panose="020F0502020204030204" pitchFamily="34" charset="0"/>
              <a:ea typeface="+mn-ea"/>
              <a:cs typeface="Calibri" panose="020F0502020204030204" pitchFamily="34" charset="0"/>
            </a:endParaRPr>
          </a:p>
          <a:p>
            <a:pPr marL="342900" marR="0" lvl="0" indent="-342900" algn="just" defTabSz="829178" rtl="0" eaLnBrk="1" fontAlgn="auto" latinLnBrk="0" hangingPunct="1">
              <a:lnSpc>
                <a:spcPct val="150000"/>
              </a:lnSpc>
              <a:spcBef>
                <a:spcPts val="0"/>
              </a:spcBef>
              <a:spcAft>
                <a:spcPts val="0"/>
              </a:spcAft>
              <a:buClrTx/>
              <a:buSzPct val="80000"/>
              <a:buFont typeface="Wingdings" panose="05000000000000000000" pitchFamily="2" charset="2"/>
              <a:buChar char="§"/>
              <a:tabLst/>
              <a:defRPr/>
            </a:pPr>
            <a:r>
              <a:rPr kumimoji="0" lang="fr-FR" sz="2200" b="0" i="0" u="none" strike="noStrike" kern="0" cap="none" spc="0" normalizeH="0" baseline="0" noProof="0" dirty="0">
                <a:ln>
                  <a:noFill/>
                </a:ln>
                <a:solidFill>
                  <a:srgbClr val="002060"/>
                </a:solidFill>
                <a:effectLst/>
                <a:uLnTx/>
                <a:uFillTx/>
                <a:latin typeface="Calibri" panose="020F0502020204030204" pitchFamily="34" charset="0"/>
                <a:ea typeface="+mn-ea"/>
                <a:cs typeface="Calibri" panose="020F0502020204030204" pitchFamily="34" charset="0"/>
              </a:rPr>
              <a:t>Politique Genre de MCC (2006)</a:t>
            </a:r>
          </a:p>
          <a:p>
            <a:pPr marL="342900" marR="0" lvl="0" indent="-342900" algn="just" defTabSz="829178" rtl="0" eaLnBrk="1" fontAlgn="auto" latinLnBrk="0" hangingPunct="1">
              <a:lnSpc>
                <a:spcPct val="150000"/>
              </a:lnSpc>
              <a:spcBef>
                <a:spcPts val="0"/>
              </a:spcBef>
              <a:spcAft>
                <a:spcPts val="0"/>
              </a:spcAft>
              <a:buClrTx/>
              <a:buSzPct val="80000"/>
              <a:buFont typeface="Wingdings" panose="05000000000000000000" pitchFamily="2" charset="2"/>
              <a:buChar char="§"/>
              <a:tabLst/>
              <a:defRPr/>
            </a:pPr>
            <a:r>
              <a:rPr kumimoji="0" lang="fr-FR" sz="2200" b="0" i="0" u="none" strike="noStrike" kern="0" cap="none" spc="0" normalizeH="0" baseline="0" noProof="0" dirty="0">
                <a:ln>
                  <a:noFill/>
                </a:ln>
                <a:solidFill>
                  <a:srgbClr val="002060"/>
                </a:solidFill>
                <a:effectLst/>
                <a:uLnTx/>
                <a:uFillTx/>
                <a:latin typeface="Calibri" panose="020F0502020204030204" pitchFamily="34" charset="0"/>
                <a:ea typeface="+mn-ea"/>
                <a:cs typeface="Calibri" panose="020F0502020204030204" pitchFamily="34" charset="0"/>
              </a:rPr>
              <a:t>Directives MCC d’intégration genre  (2011)</a:t>
            </a:r>
          </a:p>
          <a:p>
            <a:pPr marL="342900" marR="0" lvl="0" indent="-342900" algn="just" defTabSz="829178" rtl="0" eaLnBrk="1" fontAlgn="auto" latinLnBrk="0" hangingPunct="1">
              <a:lnSpc>
                <a:spcPct val="150000"/>
              </a:lnSpc>
              <a:spcBef>
                <a:spcPts val="0"/>
              </a:spcBef>
              <a:spcAft>
                <a:spcPts val="0"/>
              </a:spcAft>
              <a:buClrTx/>
              <a:buSzPct val="80000"/>
              <a:buFont typeface="Wingdings" panose="05000000000000000000" pitchFamily="2" charset="2"/>
              <a:buChar char="§"/>
              <a:tabLst/>
              <a:defRPr/>
            </a:pPr>
            <a:r>
              <a:rPr kumimoji="0" lang="fr-FR" sz="2200" b="0" i="0" u="none" strike="noStrike" kern="0" cap="none" spc="0" normalizeH="0" baseline="0" noProof="0" dirty="0">
                <a:ln>
                  <a:noFill/>
                </a:ln>
                <a:solidFill>
                  <a:srgbClr val="002060"/>
                </a:solidFill>
                <a:effectLst/>
                <a:uLnTx/>
                <a:uFillTx/>
                <a:latin typeface="Calibri" panose="020F0502020204030204" pitchFamily="34" charset="0"/>
                <a:ea typeface="+mn-ea"/>
                <a:cs typeface="Calibri" panose="020F0502020204030204" pitchFamily="34" charset="0"/>
              </a:rPr>
              <a:t>Plan d’Action Genre et Inclusion Sociale (PAGIS) pour le Compact II MCA (2017)</a:t>
            </a:r>
          </a:p>
          <a:p>
            <a:pPr marL="342900" marR="0" lvl="0" indent="-342900" algn="just" defTabSz="829178" rtl="0" eaLnBrk="1" fontAlgn="auto" latinLnBrk="0" hangingPunct="1">
              <a:lnSpc>
                <a:spcPct val="150000"/>
              </a:lnSpc>
              <a:spcBef>
                <a:spcPts val="0"/>
              </a:spcBef>
              <a:spcAft>
                <a:spcPts val="0"/>
              </a:spcAft>
              <a:buClrTx/>
              <a:buSzPct val="80000"/>
              <a:buFont typeface="Wingdings" panose="05000000000000000000" pitchFamily="2" charset="2"/>
              <a:buChar char="§"/>
              <a:tabLst/>
              <a:defRPr/>
            </a:pPr>
            <a:r>
              <a:rPr kumimoji="0" lang="fr-FR" sz="2200" b="0" i="0" u="none" strike="noStrike" kern="0" cap="none" spc="0" normalizeH="0" baseline="0" noProof="0" dirty="0">
                <a:ln>
                  <a:noFill/>
                </a:ln>
                <a:solidFill>
                  <a:srgbClr val="002060"/>
                </a:solidFill>
                <a:effectLst/>
                <a:uLnTx/>
                <a:uFillTx/>
                <a:latin typeface="Calibri" panose="020F0502020204030204" pitchFamily="34" charset="0"/>
                <a:ea typeface="+mn-ea"/>
                <a:cs typeface="Calibri" panose="020F0502020204030204" pitchFamily="34" charset="0"/>
              </a:rPr>
              <a:t>Guide MCA en matière de lutte contre la traite des êtres humains (2019)</a:t>
            </a:r>
          </a:p>
          <a:p>
            <a:pPr marL="342900" marR="0" lvl="0" indent="-342900" algn="just" defTabSz="829178" rtl="0" eaLnBrk="1" fontAlgn="auto" latinLnBrk="0" hangingPunct="1">
              <a:lnSpc>
                <a:spcPct val="150000"/>
              </a:lnSpc>
              <a:spcBef>
                <a:spcPts val="0"/>
              </a:spcBef>
              <a:spcAft>
                <a:spcPts val="0"/>
              </a:spcAft>
              <a:buClrTx/>
              <a:buSzPct val="80000"/>
              <a:buFont typeface="Wingdings" panose="05000000000000000000" pitchFamily="2" charset="2"/>
              <a:buChar char="§"/>
              <a:tabLst/>
              <a:defRPr/>
            </a:pPr>
            <a:r>
              <a:rPr kumimoji="0" lang="fr-FR" sz="2200" b="0" i="0" u="none" strike="noStrike" kern="0" cap="none" spc="0" normalizeH="0" baseline="0" noProof="0" dirty="0">
                <a:ln>
                  <a:noFill/>
                </a:ln>
                <a:solidFill>
                  <a:srgbClr val="002060"/>
                </a:solidFill>
                <a:effectLst/>
                <a:uLnTx/>
                <a:uFillTx/>
                <a:latin typeface="Calibri" panose="020F0502020204030204" pitchFamily="34" charset="0"/>
                <a:ea typeface="+mn-ea"/>
                <a:cs typeface="Calibri" panose="020F0502020204030204" pitchFamily="34" charset="0"/>
              </a:rPr>
              <a:t>Politique de la Lutte contre la Traite des Personnes [C-TIP] (2014)</a:t>
            </a:r>
          </a:p>
          <a:p>
            <a:pPr marL="342900" marR="0" lvl="0" indent="-342900" algn="just" defTabSz="829178" rtl="0" eaLnBrk="1" fontAlgn="auto" latinLnBrk="0" hangingPunct="1">
              <a:lnSpc>
                <a:spcPct val="150000"/>
              </a:lnSpc>
              <a:spcBef>
                <a:spcPts val="0"/>
              </a:spcBef>
              <a:spcAft>
                <a:spcPts val="0"/>
              </a:spcAft>
              <a:buClrTx/>
              <a:buSzPct val="80000"/>
              <a:buFont typeface="Wingdings" panose="05000000000000000000" pitchFamily="2" charset="2"/>
              <a:buChar char="§"/>
              <a:tabLst/>
              <a:defRPr/>
            </a:pPr>
            <a:r>
              <a:rPr kumimoji="0" lang="fr-FR" sz="2200" b="0" i="0" u="none" strike="noStrike" kern="0" cap="none" spc="0" normalizeH="0" baseline="0" noProof="0" dirty="0">
                <a:ln>
                  <a:noFill/>
                </a:ln>
                <a:solidFill>
                  <a:srgbClr val="002060"/>
                </a:solidFill>
                <a:effectLst/>
                <a:uLnTx/>
                <a:uFillTx/>
                <a:latin typeface="Calibri" panose="020F0502020204030204" pitchFamily="34" charset="0"/>
                <a:ea typeface="+mn-ea"/>
                <a:cs typeface="Calibri" panose="020F0502020204030204" pitchFamily="34" charset="0"/>
              </a:rPr>
              <a:t>Exigence que tout projet soit évalué pour des risques de traite des personnes et qu’un plan de gestion soit développé pour les projets à risque élevé</a:t>
            </a:r>
          </a:p>
          <a:p>
            <a:pPr marL="0" marR="0" lvl="0" indent="0" algn="just" defTabSz="457200" rtl="0" eaLnBrk="1" fontAlgn="auto" latinLnBrk="0" hangingPunct="1">
              <a:lnSpc>
                <a:spcPct val="100000"/>
              </a:lnSpc>
              <a:spcBef>
                <a:spcPts val="0"/>
              </a:spcBef>
              <a:spcAft>
                <a:spcPts val="0"/>
              </a:spcAft>
              <a:buClrTx/>
              <a:buSzTx/>
              <a:buFontTx/>
              <a:buNone/>
              <a:tabLst/>
              <a:defRPr/>
            </a:pPr>
            <a:endParaRPr kumimoji="0" lang="fr-FR" sz="2200" b="1" i="0" u="none" strike="noStrike" kern="0" cap="none" spc="0" normalizeH="0" baseline="0" noProof="0" dirty="0">
              <a:ln>
                <a:noFill/>
              </a:ln>
              <a:solidFill>
                <a:srgbClr val="002060"/>
              </a:solidFill>
              <a:effectLst/>
              <a:uLnTx/>
              <a:uFillTx/>
              <a:latin typeface="Calibri" panose="020F0502020204030204" pitchFamily="34" charset="0"/>
              <a:ea typeface="+mn-ea"/>
              <a:cs typeface="Calibri" panose="020F0502020204030204" pitchFamily="34" charset="0"/>
            </a:endParaRPr>
          </a:p>
        </p:txBody>
      </p:sp>
      <p:sp>
        <p:nvSpPr>
          <p:cNvPr id="4" name="Titre 1">
            <a:extLst>
              <a:ext uri="{FF2B5EF4-FFF2-40B4-BE49-F238E27FC236}">
                <a16:creationId xmlns:a16="http://schemas.microsoft.com/office/drawing/2014/main" id="{5EA03D6A-0FB0-4A65-8C0C-30873508F78E}"/>
              </a:ext>
            </a:extLst>
          </p:cNvPr>
          <p:cNvSpPr txBox="1">
            <a:spLocks/>
          </p:cNvSpPr>
          <p:nvPr/>
        </p:nvSpPr>
        <p:spPr>
          <a:xfrm>
            <a:off x="498475" y="36513"/>
            <a:ext cx="10807700" cy="190500"/>
          </a:xfrm>
          <a:prstGeom prst="rect">
            <a:avLst/>
          </a:prstGeom>
        </p:spPr>
        <p:txBody>
          <a:bodyPr>
            <a:normAutofit fontScale="90000" lnSpcReduction="10000"/>
          </a:bodyPr>
          <a:lst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marL="0" marR="0" lvl="0" indent="0" algn="ctr" defTabSz="457200" rtl="0" eaLnBrk="1" fontAlgn="auto" latinLnBrk="0" hangingPunct="1">
              <a:lnSpc>
                <a:spcPct val="100000"/>
              </a:lnSpc>
              <a:spcBef>
                <a:spcPct val="0"/>
              </a:spcBef>
              <a:spcAft>
                <a:spcPts val="0"/>
              </a:spcAft>
              <a:buClrTx/>
              <a:buSzTx/>
              <a:buFontTx/>
              <a:buNone/>
              <a:tabLst/>
              <a:defRPr/>
            </a:pPr>
            <a:r>
              <a:rPr kumimoji="0" lang="fr-FR" sz="800" b="1" i="0" u="none" strike="noStrike" kern="1200" cap="none" spc="0" normalizeH="0" baseline="0" noProof="0" dirty="0">
                <a:ln>
                  <a:noFill/>
                </a:ln>
                <a:solidFill>
                  <a:prstClr val="black">
                    <a:lumMod val="85000"/>
                    <a:lumOff val="15000"/>
                  </a:prstClr>
                </a:solidFill>
                <a:effectLst/>
                <a:uLnTx/>
                <a:uFillTx/>
                <a:latin typeface="Century Gothic"/>
                <a:ea typeface="+mj-ea"/>
                <a:cs typeface="+mj-cs"/>
              </a:rPr>
              <a:t>LA MAITRISE D’ŒUVRE DE LA REVITALISATION DES ZONES INDUSTRIELLES DE BOUZNIKA ET HAD SOUALEM ET LEURS EXTENSIONS ET LE DEVELOPPEMENT D’UNE NOUVELLE ZONE INDUSTRIELLE A SAHEL LAKHYAYTA</a:t>
            </a:r>
          </a:p>
        </p:txBody>
      </p:sp>
      <p:pic>
        <p:nvPicPr>
          <p:cNvPr id="71684" name="Image 4">
            <a:extLst>
              <a:ext uri="{FF2B5EF4-FFF2-40B4-BE49-F238E27FC236}">
                <a16:creationId xmlns:a16="http://schemas.microsoft.com/office/drawing/2014/main" id="{85705DAE-422B-4080-82A3-3CD9BAC9AC3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57238" y="0"/>
            <a:ext cx="411162" cy="452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1685" name="Sous-titre 6">
            <a:extLst>
              <a:ext uri="{FF2B5EF4-FFF2-40B4-BE49-F238E27FC236}">
                <a16:creationId xmlns:a16="http://schemas.microsoft.com/office/drawing/2014/main" id="{8E60F1FB-2AD4-4373-9B40-B04E581ACC5F}"/>
              </a:ext>
            </a:extLst>
          </p:cNvPr>
          <p:cNvSpPr txBox="1">
            <a:spLocks/>
          </p:cNvSpPr>
          <p:nvPr/>
        </p:nvSpPr>
        <p:spPr bwMode="auto">
          <a:xfrm>
            <a:off x="1754188" y="1060450"/>
            <a:ext cx="8915400" cy="422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ts val="1000"/>
              </a:spcBef>
              <a:buClr>
                <a:schemeClr val="accent1"/>
              </a:buClr>
              <a:buFont typeface="Wingdings 3" panose="05040102010807070707" pitchFamily="18" charset="2"/>
              <a:buChar char=""/>
              <a:defRPr sz="3200">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marL="342900" marR="0" lvl="0" indent="-342900" algn="l" defTabSz="457200" rtl="0" eaLnBrk="1" fontAlgn="base" latinLnBrk="0" hangingPunct="1">
              <a:lnSpc>
                <a:spcPct val="100000"/>
              </a:lnSpc>
              <a:spcBef>
                <a:spcPts val="1000"/>
              </a:spcBef>
              <a:spcAft>
                <a:spcPct val="0"/>
              </a:spcAft>
              <a:buClr>
                <a:srgbClr val="A53010"/>
              </a:buClr>
              <a:buSzTx/>
              <a:buFont typeface="Wingdings 3" panose="05040102010807070707" pitchFamily="18" charset="2"/>
              <a:buChar char=""/>
              <a:tabLst/>
              <a:defRPr/>
            </a:pPr>
            <a:r>
              <a:rPr kumimoji="0" lang="fr-FR" altLang="fr-FR" sz="2400" b="1" i="0" u="none" strike="noStrike" kern="1200" cap="none" spc="0" normalizeH="0" baseline="0" noProof="0">
                <a:ln>
                  <a:noFill/>
                </a:ln>
                <a:solidFill>
                  <a:srgbClr val="00B050"/>
                </a:solidFill>
                <a:effectLst/>
                <a:uLnTx/>
                <a:uFillTx/>
                <a:latin typeface="Century Gothic" panose="020B0502020202020204" pitchFamily="34" charset="0"/>
                <a:ea typeface="+mn-ea"/>
                <a:cs typeface="Arial" panose="020B0604020202020204" pitchFamily="34" charset="0"/>
              </a:rPr>
              <a:t>Volet Genre et Inclusion Sociale (GIS)</a:t>
            </a:r>
          </a:p>
        </p:txBody>
      </p:sp>
      <p:sp>
        <p:nvSpPr>
          <p:cNvPr id="71686" name="Espace réservé du numéro de diapositive 1">
            <a:extLst>
              <a:ext uri="{FF2B5EF4-FFF2-40B4-BE49-F238E27FC236}">
                <a16:creationId xmlns:a16="http://schemas.microsoft.com/office/drawing/2014/main" id="{49824DA8-E206-406E-B884-13A85B66E764}"/>
              </a:ext>
            </a:extLst>
          </p:cNvPr>
          <p:cNvSpPr>
            <a:spLocks noGrp="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ts val="1000"/>
              </a:spcBef>
              <a:buClr>
                <a:schemeClr val="accent1"/>
              </a:buClr>
              <a:buFont typeface="Wingdings 3" panose="05040102010807070707" pitchFamily="18" charset="2"/>
              <a:buChar char=""/>
              <a:defRPr sz="3200">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marL="0" marR="0" lvl="0" indent="0" algn="r" defTabSz="457200" rtl="0" eaLnBrk="1" fontAlgn="base" latinLnBrk="0" hangingPunct="1">
              <a:lnSpc>
                <a:spcPct val="100000"/>
              </a:lnSpc>
              <a:spcBef>
                <a:spcPct val="0"/>
              </a:spcBef>
              <a:spcAft>
                <a:spcPct val="0"/>
              </a:spcAft>
              <a:buClrTx/>
              <a:buSzTx/>
              <a:buFontTx/>
              <a:buNone/>
              <a:tabLst/>
              <a:defRPr/>
            </a:pPr>
            <a:fld id="{EA647DBB-68BD-421B-A1CA-2EFA5893C9A5}" type="slidenum">
              <a:rPr kumimoji="0" lang="en-US" altLang="fr-FR" sz="2000" b="0" i="0" u="none" strike="noStrike" kern="1200" cap="none" spc="0" normalizeH="0" baseline="0" noProof="0" smtClean="0">
                <a:ln>
                  <a:noFill/>
                </a:ln>
                <a:solidFill>
                  <a:srgbClr val="FEFFFF"/>
                </a:solidFill>
                <a:effectLst/>
                <a:uLnTx/>
                <a:uFillTx/>
                <a:latin typeface="Century Gothic" panose="020B0502020202020204" pitchFamily="34" charset="0"/>
                <a:ea typeface="+mn-ea"/>
                <a:cs typeface="Arial" panose="020B0604020202020204" pitchFamily="34" charset="0"/>
              </a:rPr>
              <a:pPr marL="0" marR="0" lvl="0" indent="0" algn="r" defTabSz="457200" rtl="0" eaLnBrk="1" fontAlgn="base" latinLnBrk="0" hangingPunct="1">
                <a:lnSpc>
                  <a:spcPct val="100000"/>
                </a:lnSpc>
                <a:spcBef>
                  <a:spcPct val="0"/>
                </a:spcBef>
                <a:spcAft>
                  <a:spcPct val="0"/>
                </a:spcAft>
                <a:buClrTx/>
                <a:buSzTx/>
                <a:buFontTx/>
                <a:buNone/>
                <a:tabLst/>
                <a:defRPr/>
              </a:pPr>
              <a:t>49</a:t>
            </a:fld>
            <a:endParaRPr kumimoji="0" lang="en-US" altLang="fr-FR" sz="2000" b="0" i="0" u="none" strike="noStrike" kern="1200" cap="none" spc="0" normalizeH="0" baseline="0" noProof="0">
              <a:ln>
                <a:noFill/>
              </a:ln>
              <a:solidFill>
                <a:srgbClr val="FEFFFF"/>
              </a:solidFill>
              <a:effectLst/>
              <a:uLnTx/>
              <a:uFillTx/>
              <a:latin typeface="Century Gothic" panose="020B0502020202020204" pitchFamily="34" charset="0"/>
              <a:ea typeface="+mn-ea"/>
              <a:cs typeface="Arial" panose="020B0604020202020204" pitchFamily="34" charset="0"/>
            </a:endParaRPr>
          </a:p>
        </p:txBody>
      </p:sp>
      <p:sp>
        <p:nvSpPr>
          <p:cNvPr id="71687" name="Rectangle 7">
            <a:extLst>
              <a:ext uri="{FF2B5EF4-FFF2-40B4-BE49-F238E27FC236}">
                <a16:creationId xmlns:a16="http://schemas.microsoft.com/office/drawing/2014/main" id="{F1137644-FC18-4DB0-946E-FC924F933D12}"/>
              </a:ext>
            </a:extLst>
          </p:cNvPr>
          <p:cNvSpPr>
            <a:spLocks noChangeArrowheads="1"/>
          </p:cNvSpPr>
          <p:nvPr/>
        </p:nvSpPr>
        <p:spPr bwMode="auto">
          <a:xfrm>
            <a:off x="1136650" y="223838"/>
            <a:ext cx="10639425"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ts val="1000"/>
              </a:spcBef>
              <a:buClr>
                <a:schemeClr val="accent1"/>
              </a:buClr>
              <a:buFont typeface="Wingdings 3" panose="05040102010807070707" pitchFamily="18" charset="2"/>
              <a:buChar char=""/>
              <a:defRPr sz="3200">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marL="0" marR="0" lvl="0" indent="0" algn="ctr" defTabSz="457200" rtl="0" eaLnBrk="1" fontAlgn="base" latinLnBrk="0" hangingPunct="1">
              <a:lnSpc>
                <a:spcPct val="100000"/>
              </a:lnSpc>
              <a:spcBef>
                <a:spcPct val="0"/>
              </a:spcBef>
              <a:spcAft>
                <a:spcPct val="0"/>
              </a:spcAft>
              <a:buClrTx/>
              <a:buSzTx/>
              <a:buFontTx/>
              <a:buNone/>
              <a:tabLst/>
              <a:defRPr/>
            </a:pPr>
            <a:r>
              <a:rPr kumimoji="0" lang="fr-FR" altLang="fr-FR" sz="1800" b="1" i="0" u="none" strike="noStrike" kern="1200" cap="none" spc="0" normalizeH="0" baseline="0" noProof="0">
                <a:ln>
                  <a:noFill/>
                </a:ln>
                <a:solidFill>
                  <a:srgbClr val="C00000"/>
                </a:solidFill>
                <a:effectLst/>
                <a:uLnTx/>
                <a:uFillTx/>
                <a:latin typeface="Arial" panose="020B0604020202020204" pitchFamily="34" charset="0"/>
                <a:ea typeface="+mn-ea"/>
                <a:cs typeface="Arial" panose="020B0604020202020204" pitchFamily="34" charset="0"/>
              </a:rPr>
              <a:t>Li-47: </a:t>
            </a:r>
            <a:r>
              <a:rPr kumimoji="0" lang="fr-FR" altLang="fr-FR" sz="2000" b="1" i="0" u="none" strike="noStrike" kern="1200" cap="none" spc="0" normalizeH="0" baseline="0" noProof="0">
                <a:ln>
                  <a:noFill/>
                </a:ln>
                <a:solidFill>
                  <a:srgbClr val="C00000"/>
                </a:solidFill>
                <a:effectLst/>
                <a:uLnTx/>
                <a:uFillTx/>
                <a:latin typeface="Arial" panose="020B0604020202020204" pitchFamily="34" charset="0"/>
                <a:ea typeface="+mn-ea"/>
                <a:cs typeface="Arial" panose="020B0604020202020204" pitchFamily="34" charset="0"/>
              </a:rPr>
              <a:t>Construction d'un dalot, bassins de rétention et des routes d'accès de l'extension de la ZI de Had Soualem et de la nouvelle ZI de Sahel Lakhyayta </a:t>
            </a:r>
            <a:endParaRPr kumimoji="0" lang="fr-FR" altLang="fr-FR" sz="1800" b="1" i="0" u="none" strike="noStrike" kern="1200" cap="none" spc="0" normalizeH="0" baseline="0" noProof="0">
              <a:ln>
                <a:noFill/>
              </a:ln>
              <a:solidFill>
                <a:srgbClr val="C00000"/>
              </a:solidFill>
              <a:effectLst/>
              <a:uLnTx/>
              <a:uFillTx/>
              <a:latin typeface="Arial" panose="020B0604020202020204" pitchFamily="34" charset="0"/>
              <a:ea typeface="+mn-ea"/>
              <a:cs typeface="Arial" panose="020B0604020202020204" pitchFamily="34"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Sous-titre 6">
            <a:extLst>
              <a:ext uri="{FF2B5EF4-FFF2-40B4-BE49-F238E27FC236}">
                <a16:creationId xmlns:a16="http://schemas.microsoft.com/office/drawing/2014/main" id="{59BFA127-32BC-4C35-ACB2-7D4BC6BCAC6C}"/>
              </a:ext>
            </a:extLst>
          </p:cNvPr>
          <p:cNvSpPr txBox="1">
            <a:spLocks/>
          </p:cNvSpPr>
          <p:nvPr/>
        </p:nvSpPr>
        <p:spPr bwMode="auto">
          <a:xfrm>
            <a:off x="1662113" y="581025"/>
            <a:ext cx="9947275" cy="433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ts val="1000"/>
              </a:spcBef>
              <a:buClr>
                <a:schemeClr val="accent1"/>
              </a:buClr>
              <a:buFont typeface="Wingdings 3" panose="05040102010807070707" pitchFamily="18" charset="2"/>
              <a:buChar char=""/>
              <a:defRPr sz="3200">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marL="0" marR="0" lvl="0" indent="0" algn="l" defTabSz="457200" rtl="0" eaLnBrk="1" fontAlgn="base" latinLnBrk="0" hangingPunct="1">
              <a:lnSpc>
                <a:spcPct val="100000"/>
              </a:lnSpc>
              <a:spcBef>
                <a:spcPts val="1000"/>
              </a:spcBef>
              <a:spcAft>
                <a:spcPct val="0"/>
              </a:spcAft>
              <a:buClr>
                <a:srgbClr val="A53010"/>
              </a:buClr>
              <a:buSzTx/>
              <a:buFont typeface="Wingdings 3" panose="05040102010807070707" pitchFamily="18" charset="2"/>
              <a:buNone/>
              <a:tabLst/>
              <a:defRPr/>
            </a:pPr>
            <a:r>
              <a:rPr kumimoji="0" lang="fr-FR" altLang="fr-FR" sz="2400" b="1" i="0" u="none" strike="noStrike" kern="1200" cap="none" spc="0" normalizeH="0" baseline="0" noProof="0">
                <a:ln>
                  <a:noFill/>
                </a:ln>
                <a:solidFill>
                  <a:srgbClr val="C00000"/>
                </a:solidFill>
                <a:effectLst/>
                <a:uLnTx/>
                <a:uFillTx/>
                <a:latin typeface="Century Gothic" panose="020B0502020202020204" pitchFamily="34" charset="0"/>
                <a:ea typeface="+mn-ea"/>
                <a:cs typeface="Arial" panose="020B0604020202020204" pitchFamily="34" charset="0"/>
              </a:rPr>
              <a:t>EXTENSION DE LA ZI HAD SOUALEM – DALOT TRIPLE  3.00 x 3.00 m</a:t>
            </a:r>
          </a:p>
        </p:txBody>
      </p:sp>
      <p:sp>
        <p:nvSpPr>
          <p:cNvPr id="6" name="Titre 1">
            <a:extLst>
              <a:ext uri="{FF2B5EF4-FFF2-40B4-BE49-F238E27FC236}">
                <a16:creationId xmlns:a16="http://schemas.microsoft.com/office/drawing/2014/main" id="{06586444-4EBC-4D95-B9A5-30500986C46A}"/>
              </a:ext>
            </a:extLst>
          </p:cNvPr>
          <p:cNvSpPr txBox="1">
            <a:spLocks/>
          </p:cNvSpPr>
          <p:nvPr/>
        </p:nvSpPr>
        <p:spPr>
          <a:xfrm>
            <a:off x="1158875" y="271463"/>
            <a:ext cx="10355263" cy="415925"/>
          </a:xfrm>
          <a:prstGeom prst="rect">
            <a:avLst/>
          </a:prstGeom>
        </p:spPr>
        <p:txBody>
          <a:bodyPr>
            <a:normAutofit fontScale="97500"/>
          </a:bodyPr>
          <a:lst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marL="0" marR="0" lvl="0" indent="0" algn="ctr" defTabSz="457200" rtl="0" eaLnBrk="1" fontAlgn="auto" latinLnBrk="0" hangingPunct="1">
              <a:lnSpc>
                <a:spcPct val="100000"/>
              </a:lnSpc>
              <a:spcBef>
                <a:spcPct val="0"/>
              </a:spcBef>
              <a:spcAft>
                <a:spcPts val="0"/>
              </a:spcAft>
              <a:buClrTx/>
              <a:buSzTx/>
              <a:buFontTx/>
              <a:buNone/>
              <a:tabLst/>
              <a:defRPr/>
            </a:pPr>
            <a:r>
              <a:rPr kumimoji="0" lang="fr-FR" sz="800" b="1" i="0" u="none" strike="noStrike" kern="1200" cap="none" spc="0" normalizeH="0" baseline="0" noProof="0" dirty="0">
                <a:ln>
                  <a:noFill/>
                </a:ln>
                <a:solidFill>
                  <a:prstClr val="black">
                    <a:lumMod val="85000"/>
                    <a:lumOff val="15000"/>
                  </a:prstClr>
                </a:solidFill>
                <a:effectLst/>
                <a:uLnTx/>
                <a:uFillTx/>
                <a:latin typeface="Century Gothic"/>
                <a:ea typeface="+mj-ea"/>
                <a:cs typeface="+mj-cs"/>
              </a:rPr>
              <a:t>LA MAITRISE D’ŒUVRE DE LA REVITALISATION DES ZONES INDUSTRIELLES DE BOUZNIKA ET HAD SOUALEM ET LEURS EXTENSIONS ET LE DEVELOPPEMENT D’UNE NOUVELLE ZONE INDUSTRIELLE A SAHEL LAKHYAYTA</a:t>
            </a:r>
          </a:p>
        </p:txBody>
      </p:sp>
      <p:pic>
        <p:nvPicPr>
          <p:cNvPr id="22532" name="Image 6">
            <a:extLst>
              <a:ext uri="{FF2B5EF4-FFF2-40B4-BE49-F238E27FC236}">
                <a16:creationId xmlns:a16="http://schemas.microsoft.com/office/drawing/2014/main" id="{6137693D-1AB2-45A4-89C2-21756A9DF39D}"/>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63600" y="234950"/>
            <a:ext cx="411163" cy="452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2533" name="Espace réservé du contenu 10">
            <a:extLst>
              <a:ext uri="{FF2B5EF4-FFF2-40B4-BE49-F238E27FC236}">
                <a16:creationId xmlns:a16="http://schemas.microsoft.com/office/drawing/2014/main" id="{DC86EBCE-BE1D-4E3D-847E-4ADC634F13EB}"/>
              </a:ext>
            </a:extLst>
          </p:cNvPr>
          <p:cNvSpPr>
            <a:spLocks noGrp="1"/>
          </p:cNvSpPr>
          <p:nvPr>
            <p:ph idx="1"/>
          </p:nvPr>
        </p:nvSpPr>
        <p:spPr>
          <a:xfrm>
            <a:off x="1068388" y="1233488"/>
            <a:ext cx="4500562" cy="1981200"/>
          </a:xfrm>
          <a:solidFill>
            <a:schemeClr val="bg1"/>
          </a:solidFill>
        </p:spPr>
        <p:txBody>
          <a:bodyPr/>
          <a:lstStyle/>
          <a:p>
            <a:pPr eaLnBrk="1" hangingPunct="1"/>
            <a:r>
              <a:rPr lang="fr-FR" altLang="fr-FR" sz="1600"/>
              <a:t>Construction du nouveau dalot projeté</a:t>
            </a:r>
          </a:p>
          <a:p>
            <a:pPr eaLnBrk="1" hangingPunct="1">
              <a:buFont typeface="Wingdings 3" panose="05040102010807070707" pitchFamily="18" charset="2"/>
              <a:buNone/>
            </a:pPr>
            <a:endParaRPr lang="fr-FR" altLang="fr-FR" sz="1600"/>
          </a:p>
          <a:p>
            <a:pPr eaLnBrk="1" hangingPunct="1">
              <a:buFont typeface="Wingdings" panose="05000000000000000000" pitchFamily="2" charset="2"/>
              <a:buChar char="§"/>
            </a:pPr>
            <a:r>
              <a:rPr lang="fr-FR" altLang="fr-FR" sz="1600"/>
              <a:t>Nombre d’ouverture : 3</a:t>
            </a:r>
          </a:p>
          <a:p>
            <a:pPr eaLnBrk="1" hangingPunct="1">
              <a:buFont typeface="Wingdings" panose="05000000000000000000" pitchFamily="2" charset="2"/>
              <a:buChar char="§"/>
            </a:pPr>
            <a:r>
              <a:rPr lang="fr-FR" altLang="fr-FR" sz="1600"/>
              <a:t>Dimensions : 3.00 x 3.00m</a:t>
            </a:r>
          </a:p>
          <a:p>
            <a:pPr eaLnBrk="1" hangingPunct="1">
              <a:buFont typeface="Wingdings" panose="05000000000000000000" pitchFamily="2" charset="2"/>
              <a:buChar char="§"/>
            </a:pPr>
            <a:r>
              <a:rPr lang="fr-FR" altLang="fr-FR" sz="1600"/>
              <a:t>Linéaire total : 840 ml</a:t>
            </a:r>
          </a:p>
          <a:p>
            <a:pPr eaLnBrk="1" hangingPunct="1">
              <a:buFont typeface="Wingdings 3" panose="05040102010807070707" pitchFamily="18" charset="2"/>
              <a:buNone/>
            </a:pPr>
            <a:endParaRPr lang="fr-FR" altLang="fr-FR" sz="1600"/>
          </a:p>
          <a:p>
            <a:pPr eaLnBrk="1" hangingPunct="1">
              <a:buFont typeface="Wingdings 3" panose="05040102010807070707" pitchFamily="18" charset="2"/>
              <a:buNone/>
            </a:pPr>
            <a:endParaRPr lang="fr-FR" altLang="fr-FR" sz="1800"/>
          </a:p>
          <a:p>
            <a:pPr eaLnBrk="1" hangingPunct="1"/>
            <a:endParaRPr lang="fr-FR" altLang="fr-FR" sz="1800"/>
          </a:p>
        </p:txBody>
      </p:sp>
      <p:sp>
        <p:nvSpPr>
          <p:cNvPr id="22534" name="Espace réservé du numéro de diapositive 1">
            <a:extLst>
              <a:ext uri="{FF2B5EF4-FFF2-40B4-BE49-F238E27FC236}">
                <a16:creationId xmlns:a16="http://schemas.microsoft.com/office/drawing/2014/main" id="{34812551-97DA-464C-8539-4C6CC0101C03}"/>
              </a:ext>
            </a:extLst>
          </p:cNvPr>
          <p:cNvSpPr>
            <a:spLocks noGrp="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ts val="1000"/>
              </a:spcBef>
              <a:buClr>
                <a:schemeClr val="accent1"/>
              </a:buClr>
              <a:buFont typeface="Wingdings 3" panose="05040102010807070707" pitchFamily="18" charset="2"/>
              <a:buChar char=""/>
              <a:defRPr sz="3200">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marL="0" marR="0" lvl="0" indent="0" algn="r" defTabSz="457200" rtl="0" eaLnBrk="1" fontAlgn="base" latinLnBrk="0" hangingPunct="1">
              <a:lnSpc>
                <a:spcPct val="100000"/>
              </a:lnSpc>
              <a:spcBef>
                <a:spcPct val="0"/>
              </a:spcBef>
              <a:spcAft>
                <a:spcPct val="0"/>
              </a:spcAft>
              <a:buClrTx/>
              <a:buSzTx/>
              <a:buFontTx/>
              <a:buNone/>
              <a:tabLst/>
              <a:defRPr/>
            </a:pPr>
            <a:fld id="{5F118B9E-8EBE-4E18-897D-C7C5E7BCE9AF}" type="slidenum">
              <a:rPr kumimoji="0" lang="en-US" altLang="fr-FR" sz="2000" b="0" i="0" u="none" strike="noStrike" kern="1200" cap="none" spc="0" normalizeH="0" baseline="0" noProof="0" smtClean="0">
                <a:ln>
                  <a:noFill/>
                </a:ln>
                <a:solidFill>
                  <a:srgbClr val="FEFFFF"/>
                </a:solidFill>
                <a:effectLst/>
                <a:uLnTx/>
                <a:uFillTx/>
                <a:latin typeface="Century Gothic" panose="020B0502020202020204" pitchFamily="34" charset="0"/>
                <a:ea typeface="+mn-ea"/>
                <a:cs typeface="Arial" panose="020B0604020202020204" pitchFamily="34" charset="0"/>
              </a:rPr>
              <a:pPr marL="0" marR="0" lvl="0" indent="0" algn="r" defTabSz="457200" rtl="0" eaLnBrk="1" fontAlgn="base" latinLnBrk="0" hangingPunct="1">
                <a:lnSpc>
                  <a:spcPct val="100000"/>
                </a:lnSpc>
                <a:spcBef>
                  <a:spcPct val="0"/>
                </a:spcBef>
                <a:spcAft>
                  <a:spcPct val="0"/>
                </a:spcAft>
                <a:buClrTx/>
                <a:buSzTx/>
                <a:buFontTx/>
                <a:buNone/>
                <a:tabLst/>
                <a:defRPr/>
              </a:pPr>
              <a:t>5</a:t>
            </a:fld>
            <a:endParaRPr kumimoji="0" lang="en-US" altLang="fr-FR" sz="2000" b="0" i="0" u="none" strike="noStrike" kern="1200" cap="none" spc="0" normalizeH="0" baseline="0" noProof="0">
              <a:ln>
                <a:noFill/>
              </a:ln>
              <a:solidFill>
                <a:srgbClr val="FEFFFF"/>
              </a:solidFill>
              <a:effectLst/>
              <a:uLnTx/>
              <a:uFillTx/>
              <a:latin typeface="Century Gothic" panose="020B0502020202020204" pitchFamily="34" charset="0"/>
              <a:ea typeface="+mn-ea"/>
              <a:cs typeface="Arial" panose="020B0604020202020204" pitchFamily="34" charset="0"/>
            </a:endParaRPr>
          </a:p>
        </p:txBody>
      </p:sp>
      <p:pic>
        <p:nvPicPr>
          <p:cNvPr id="22535" name="Image 10">
            <a:extLst>
              <a:ext uri="{FF2B5EF4-FFF2-40B4-BE49-F238E27FC236}">
                <a16:creationId xmlns:a16="http://schemas.microsoft.com/office/drawing/2014/main" id="{9303539B-1665-462A-8034-A7CC3472926C}"/>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34988" y="3505200"/>
            <a:ext cx="5256212" cy="2830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2536" name="Image 11">
            <a:extLst>
              <a:ext uri="{FF2B5EF4-FFF2-40B4-BE49-F238E27FC236}">
                <a16:creationId xmlns:a16="http://schemas.microsoft.com/office/drawing/2014/main" id="{0B4AC24F-29F0-47C7-B3FD-31A6A1D8921B}"/>
              </a:ext>
            </a:extLst>
          </p:cNvPr>
          <p:cNvPicPr>
            <a:picLocks noChangeAspect="1"/>
          </p:cNvPicPr>
          <p:nvPr/>
        </p:nvPicPr>
        <p:blipFill>
          <a:blip r:embed="rId4" cstate="print">
            <a:extLst>
              <a:ext uri="{28A0092B-C50C-407E-A947-70E740481C1C}">
                <a14:useLocalDpi xmlns:a14="http://schemas.microsoft.com/office/drawing/2010/main" val="0"/>
              </a:ext>
            </a:extLst>
          </a:blip>
          <a:srcRect l="19698" t="22020" r="14243" b="12929"/>
          <a:stretch>
            <a:fillRect/>
          </a:stretch>
        </p:blipFill>
        <p:spPr bwMode="auto">
          <a:xfrm>
            <a:off x="6497638" y="3432175"/>
            <a:ext cx="4349750" cy="2925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Espace réservé du contenu 10">
            <a:extLst>
              <a:ext uri="{FF2B5EF4-FFF2-40B4-BE49-F238E27FC236}">
                <a16:creationId xmlns:a16="http://schemas.microsoft.com/office/drawing/2014/main" id="{F186076E-D2A7-40B6-9919-78884AD0D5AE}"/>
              </a:ext>
            </a:extLst>
          </p:cNvPr>
          <p:cNvSpPr txBox="1">
            <a:spLocks/>
          </p:cNvSpPr>
          <p:nvPr/>
        </p:nvSpPr>
        <p:spPr bwMode="auto">
          <a:xfrm>
            <a:off x="6235700" y="1257300"/>
            <a:ext cx="4500563" cy="1981200"/>
          </a:xfrm>
          <a:prstGeom prst="rect">
            <a:avLst/>
          </a:prstGeom>
          <a:solidFill>
            <a:schemeClr val="bg1"/>
          </a:solidFill>
          <a:ln w="9525">
            <a:noFill/>
            <a:miter lim="800000"/>
            <a:headEnd/>
            <a:tailEnd/>
          </a:ln>
        </p:spPr>
        <p:txBody>
          <a:bodyPr/>
          <a:lstStyle/>
          <a:p>
            <a:pPr marL="342900" marR="0" lvl="0" indent="-342900" algn="l" defTabSz="457200" rtl="0" eaLnBrk="1" fontAlgn="auto" latinLnBrk="0" hangingPunct="1">
              <a:lnSpc>
                <a:spcPct val="100000"/>
              </a:lnSpc>
              <a:spcBef>
                <a:spcPts val="1000"/>
              </a:spcBef>
              <a:spcAft>
                <a:spcPts val="0"/>
              </a:spcAft>
              <a:buClr>
                <a:srgbClr val="A53010"/>
              </a:buClr>
              <a:buSzTx/>
              <a:buFont typeface="Wingdings 3" charset="2"/>
              <a:buChar char=""/>
              <a:tabLst/>
              <a:defRPr/>
            </a:pPr>
            <a:r>
              <a:rPr kumimoji="0" lang="fr-FR" sz="1600" b="0" i="0" u="none" strike="noStrike" kern="1200" cap="none" spc="0" normalizeH="0" baseline="0" noProof="0" dirty="0">
                <a:ln>
                  <a:noFill/>
                </a:ln>
                <a:solidFill>
                  <a:srgbClr val="404040"/>
                </a:solidFill>
                <a:effectLst/>
                <a:uLnTx/>
                <a:uFillTx/>
                <a:latin typeface="Century Gothic"/>
                <a:ea typeface="+mn-ea"/>
                <a:cs typeface="Arial" panose="020B0604020202020204" pitchFamily="34" charset="0"/>
              </a:rPr>
              <a:t>Démolition  du dalot existant</a:t>
            </a:r>
          </a:p>
          <a:p>
            <a:pPr marL="342900" marR="0" lvl="0" indent="-342900" algn="l" defTabSz="457200" rtl="0" eaLnBrk="1" fontAlgn="base" latinLnBrk="0" hangingPunct="1">
              <a:lnSpc>
                <a:spcPct val="100000"/>
              </a:lnSpc>
              <a:spcBef>
                <a:spcPts val="1000"/>
              </a:spcBef>
              <a:spcAft>
                <a:spcPct val="0"/>
              </a:spcAft>
              <a:buClr>
                <a:srgbClr val="A53010"/>
              </a:buClr>
              <a:buSzTx/>
              <a:buFont typeface="Wingdings 3" pitchFamily="18" charset="2"/>
              <a:buNone/>
              <a:tabLst/>
              <a:defRPr/>
            </a:pPr>
            <a:endParaRPr kumimoji="0" lang="fr-FR" sz="1600" b="0" i="0" u="none" strike="noStrike" kern="1200" cap="none" spc="0" normalizeH="0" baseline="0" noProof="0" dirty="0">
              <a:ln>
                <a:noFill/>
              </a:ln>
              <a:solidFill>
                <a:srgbClr val="404040"/>
              </a:solidFill>
              <a:effectLst/>
              <a:uLnTx/>
              <a:uFillTx/>
              <a:latin typeface="Century Gothic"/>
              <a:ea typeface="+mn-ea"/>
              <a:cs typeface="Arial" panose="020B0604020202020204" pitchFamily="34" charset="0"/>
            </a:endParaRPr>
          </a:p>
          <a:p>
            <a:pPr marL="342900" marR="0" lvl="0" indent="-342900" algn="l" defTabSz="457200" rtl="0" eaLnBrk="1" fontAlgn="base" latinLnBrk="0" hangingPunct="1">
              <a:lnSpc>
                <a:spcPct val="100000"/>
              </a:lnSpc>
              <a:spcBef>
                <a:spcPts val="1000"/>
              </a:spcBef>
              <a:spcAft>
                <a:spcPct val="0"/>
              </a:spcAft>
              <a:buClr>
                <a:srgbClr val="A53010"/>
              </a:buClr>
              <a:buSzTx/>
              <a:buFont typeface="Wingdings" pitchFamily="2" charset="2"/>
              <a:buChar char="§"/>
              <a:tabLst/>
              <a:defRPr/>
            </a:pPr>
            <a:r>
              <a:rPr kumimoji="0" lang="fr-FR" sz="1600" b="0" i="0" u="none" strike="noStrike" kern="1200" cap="none" spc="0" normalizeH="0" baseline="0" noProof="0" dirty="0">
                <a:ln>
                  <a:noFill/>
                </a:ln>
                <a:solidFill>
                  <a:srgbClr val="404040"/>
                </a:solidFill>
                <a:effectLst/>
                <a:uLnTx/>
                <a:uFillTx/>
                <a:latin typeface="Century Gothic"/>
                <a:ea typeface="+mn-ea"/>
                <a:cs typeface="Arial" panose="020B0604020202020204" pitchFamily="34" charset="0"/>
              </a:rPr>
              <a:t>Nombre d’ouverture : 1</a:t>
            </a:r>
          </a:p>
          <a:p>
            <a:pPr marL="342900" marR="0" lvl="0" indent="-342900" algn="l" defTabSz="457200" rtl="0" eaLnBrk="1" fontAlgn="base" latinLnBrk="0" hangingPunct="1">
              <a:lnSpc>
                <a:spcPct val="100000"/>
              </a:lnSpc>
              <a:spcBef>
                <a:spcPts val="1000"/>
              </a:spcBef>
              <a:spcAft>
                <a:spcPct val="0"/>
              </a:spcAft>
              <a:buClr>
                <a:srgbClr val="A53010"/>
              </a:buClr>
              <a:buSzTx/>
              <a:buFont typeface="Wingdings" pitchFamily="2" charset="2"/>
              <a:buChar char="§"/>
              <a:tabLst/>
              <a:defRPr/>
            </a:pPr>
            <a:r>
              <a:rPr kumimoji="0" lang="fr-FR" sz="1600" b="0" i="0" u="none" strike="noStrike" kern="1200" cap="none" spc="0" normalizeH="0" baseline="0" noProof="0" dirty="0">
                <a:ln>
                  <a:noFill/>
                </a:ln>
                <a:solidFill>
                  <a:srgbClr val="404040"/>
                </a:solidFill>
                <a:effectLst/>
                <a:uLnTx/>
                <a:uFillTx/>
                <a:latin typeface="Century Gothic"/>
                <a:ea typeface="+mn-ea"/>
                <a:cs typeface="Arial" panose="020B0604020202020204" pitchFamily="34" charset="0"/>
              </a:rPr>
              <a:t>Dimensions : 3.50 x 2.50m</a:t>
            </a:r>
          </a:p>
          <a:p>
            <a:pPr marL="342900" marR="0" lvl="0" indent="-342900" algn="l" defTabSz="457200" rtl="0" eaLnBrk="1" fontAlgn="base" latinLnBrk="0" hangingPunct="1">
              <a:lnSpc>
                <a:spcPct val="100000"/>
              </a:lnSpc>
              <a:spcBef>
                <a:spcPts val="1000"/>
              </a:spcBef>
              <a:spcAft>
                <a:spcPct val="0"/>
              </a:spcAft>
              <a:buClr>
                <a:srgbClr val="A53010"/>
              </a:buClr>
              <a:buSzTx/>
              <a:buFont typeface="Wingdings" pitchFamily="2" charset="2"/>
              <a:buChar char="§"/>
              <a:tabLst/>
              <a:defRPr/>
            </a:pPr>
            <a:r>
              <a:rPr kumimoji="0" lang="fr-FR" sz="1600" b="0" i="0" u="none" strike="noStrike" kern="1200" cap="none" spc="0" normalizeH="0" baseline="0" noProof="0" dirty="0">
                <a:ln>
                  <a:noFill/>
                </a:ln>
                <a:solidFill>
                  <a:srgbClr val="404040"/>
                </a:solidFill>
                <a:effectLst/>
                <a:uLnTx/>
                <a:uFillTx/>
                <a:latin typeface="Century Gothic"/>
                <a:ea typeface="+mn-ea"/>
                <a:cs typeface="Arial" panose="020B0604020202020204" pitchFamily="34" charset="0"/>
              </a:rPr>
              <a:t>Linéaire total : 231 ml</a:t>
            </a:r>
          </a:p>
          <a:p>
            <a:pPr marL="342900" marR="0" lvl="0" indent="-342900" algn="l" defTabSz="457200" rtl="0" eaLnBrk="1" fontAlgn="base" latinLnBrk="0" hangingPunct="1">
              <a:lnSpc>
                <a:spcPct val="100000"/>
              </a:lnSpc>
              <a:spcBef>
                <a:spcPts val="1000"/>
              </a:spcBef>
              <a:spcAft>
                <a:spcPct val="0"/>
              </a:spcAft>
              <a:buClr>
                <a:srgbClr val="A53010"/>
              </a:buClr>
              <a:buSzTx/>
              <a:buFont typeface="Wingdings 3" pitchFamily="18" charset="2"/>
              <a:buNone/>
              <a:tabLst/>
              <a:defRPr/>
            </a:pPr>
            <a:endParaRPr kumimoji="0" lang="fr-FR" sz="1600" b="0" i="0" u="none" strike="noStrike" kern="1200" cap="none" spc="0" normalizeH="0" baseline="0" noProof="0" dirty="0">
              <a:ln>
                <a:noFill/>
              </a:ln>
              <a:solidFill>
                <a:srgbClr val="404040"/>
              </a:solidFill>
              <a:effectLst/>
              <a:uLnTx/>
              <a:uFillTx/>
              <a:latin typeface="Century Gothic"/>
              <a:ea typeface="+mn-ea"/>
              <a:cs typeface="Arial" panose="020B0604020202020204" pitchFamily="34" charset="0"/>
            </a:endParaRPr>
          </a:p>
          <a:p>
            <a:pPr marL="342900" marR="0" lvl="0" indent="-342900" algn="l" defTabSz="457200" rtl="0" eaLnBrk="1" fontAlgn="base" latinLnBrk="0" hangingPunct="1">
              <a:lnSpc>
                <a:spcPct val="100000"/>
              </a:lnSpc>
              <a:spcBef>
                <a:spcPts val="1000"/>
              </a:spcBef>
              <a:spcAft>
                <a:spcPct val="0"/>
              </a:spcAft>
              <a:buClr>
                <a:srgbClr val="A53010"/>
              </a:buClr>
              <a:buSzTx/>
              <a:buFont typeface="Wingdings 3" pitchFamily="18" charset="2"/>
              <a:buNone/>
              <a:tabLst/>
              <a:defRPr/>
            </a:pPr>
            <a:endParaRPr kumimoji="0" lang="fr-FR" sz="1800" b="0" i="0" u="none" strike="noStrike" kern="1200" cap="none" spc="0" normalizeH="0" baseline="0" noProof="0" dirty="0">
              <a:ln>
                <a:noFill/>
              </a:ln>
              <a:solidFill>
                <a:srgbClr val="404040"/>
              </a:solidFill>
              <a:effectLst/>
              <a:uLnTx/>
              <a:uFillTx/>
              <a:latin typeface="Century Gothic"/>
              <a:ea typeface="+mn-ea"/>
              <a:cs typeface="Arial" panose="020B0604020202020204" pitchFamily="34" charset="0"/>
            </a:endParaRPr>
          </a:p>
          <a:p>
            <a:pPr marL="342900" marR="0" lvl="0" indent="-342900" algn="l" defTabSz="457200" rtl="0" eaLnBrk="1" fontAlgn="base" latinLnBrk="0" hangingPunct="1">
              <a:lnSpc>
                <a:spcPct val="100000"/>
              </a:lnSpc>
              <a:spcBef>
                <a:spcPts val="1000"/>
              </a:spcBef>
              <a:spcAft>
                <a:spcPct val="0"/>
              </a:spcAft>
              <a:buClr>
                <a:srgbClr val="A53010"/>
              </a:buClr>
              <a:buSzTx/>
              <a:buFont typeface="Wingdings 3" pitchFamily="18" charset="2"/>
              <a:buChar char=""/>
              <a:tabLst/>
              <a:defRPr/>
            </a:pPr>
            <a:endParaRPr kumimoji="0" lang="fr-FR" sz="1800" b="0" i="0" u="none" strike="noStrike" kern="1200" cap="none" spc="0" normalizeH="0" baseline="0" noProof="0" dirty="0">
              <a:ln>
                <a:noFill/>
              </a:ln>
              <a:solidFill>
                <a:srgbClr val="404040"/>
              </a:solidFill>
              <a:effectLst/>
              <a:uLnTx/>
              <a:uFillTx/>
              <a:latin typeface="Century Gothic"/>
              <a:ea typeface="+mn-ea"/>
              <a:cs typeface="Arial" panose="020B0604020202020204" pitchFamily="34" charset="0"/>
            </a:endParaRP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3111D5C-2583-49A0-BA63-923B2F890BDC}"/>
              </a:ext>
            </a:extLst>
          </p:cNvPr>
          <p:cNvSpPr/>
          <p:nvPr/>
        </p:nvSpPr>
        <p:spPr>
          <a:xfrm>
            <a:off x="747713" y="1339850"/>
            <a:ext cx="11444287" cy="5729288"/>
          </a:xfrm>
          <a:prstGeom prst="rect">
            <a:avLst/>
          </a:prstGeom>
        </p:spPr>
        <p:txBody>
          <a:bodyPr>
            <a:spAutoFit/>
          </a:bodyPr>
          <a:lstStyle/>
          <a:p>
            <a:pPr marL="0" marR="0" lvl="0" indent="0" algn="just" defTabSz="457200" rtl="0" eaLnBrk="1" fontAlgn="auto" latinLnBrk="0" hangingPunct="1">
              <a:lnSpc>
                <a:spcPct val="100000"/>
              </a:lnSpc>
              <a:spcBef>
                <a:spcPts val="0"/>
              </a:spcBef>
              <a:spcAft>
                <a:spcPts val="0"/>
              </a:spcAft>
              <a:buClrTx/>
              <a:buSzTx/>
              <a:buFontTx/>
              <a:buNone/>
              <a:tabLst/>
              <a:defRPr/>
            </a:pPr>
            <a:endParaRPr kumimoji="0" lang="fr-FR" sz="1800" b="1" i="0" u="none" strike="noStrike" kern="0" cap="none" spc="0" normalizeH="0" baseline="0" noProof="0" dirty="0">
              <a:ln>
                <a:noFill/>
              </a:ln>
              <a:solidFill>
                <a:srgbClr val="002060"/>
              </a:solidFill>
              <a:effectLst/>
              <a:uLnTx/>
              <a:uFillTx/>
              <a:latin typeface="Trebuchet MS"/>
              <a:ea typeface="+mn-ea"/>
              <a:cs typeface="Trebuchet MS"/>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fr-FR" sz="2200" b="0" i="0" u="none" strike="noStrike" kern="1200" cap="none" spc="0" normalizeH="0" baseline="0" noProof="0" dirty="0">
                <a:ln>
                  <a:noFill/>
                </a:ln>
                <a:solidFill>
                  <a:prstClr val="black"/>
                </a:solidFill>
                <a:effectLst/>
                <a:uLnTx/>
                <a:uFillTx/>
                <a:latin typeface="Calibri" panose="020F0502020204030204" pitchFamily="34" charset="0"/>
                <a:ea typeface="Times New Roman" panose="02020603050405020304" pitchFamily="18" charset="0"/>
                <a:cs typeface="Calibri" panose="020F0502020204030204" pitchFamily="34" charset="0"/>
              </a:rPr>
              <a:t>Le plan assurance qualité (PAQ) décrit l'ensemble des dispositions adoptées par l'Entreprise, en vue d'assurer que la qualité requise sera obtenue, tant sur les matériaux, produits et composants, que sur les ouvrages. Il est exigé dans le présent marché un PAQ de niveau 2, avec mise en place d’un contrôle interne,</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fr-FR" sz="2200" b="0" i="0" u="none" strike="noStrike" kern="1200" cap="none" spc="0" normalizeH="0" baseline="0" noProof="0" dirty="0">
                <a:ln>
                  <a:noFill/>
                </a:ln>
                <a:solidFill>
                  <a:prstClr val="black"/>
                </a:solidFill>
                <a:effectLst/>
                <a:uLnTx/>
                <a:uFillTx/>
                <a:latin typeface="Calibri" panose="020F0502020204030204" pitchFamily="34" charset="0"/>
                <a:ea typeface="Times New Roman" panose="02020603050405020304" pitchFamily="18" charset="0"/>
                <a:cs typeface="Calibri" panose="020F0502020204030204" pitchFamily="34" charset="0"/>
              </a:rPr>
              <a:t>Au démarrage du projet, l’entreprise devra remettre pour approbation les documents suivants:</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fr-FR" sz="2200" b="0" i="0" u="none" strike="noStrike" kern="1200" cap="none" spc="0" normalizeH="0" baseline="0" noProof="0" dirty="0">
                <a:ln>
                  <a:noFill/>
                </a:ln>
                <a:solidFill>
                  <a:prstClr val="black"/>
                </a:solidFill>
                <a:effectLst/>
                <a:uLnTx/>
                <a:uFillTx/>
                <a:latin typeface="Calibri" panose="020F0502020204030204" pitchFamily="34" charset="0"/>
                <a:ea typeface="Times New Roman" panose="02020603050405020304" pitchFamily="18" charset="0"/>
                <a:cs typeface="Calibri" panose="020F0502020204030204" pitchFamily="34" charset="0"/>
              </a:rPr>
              <a:t> -  Rapport de mobilisation (à remettre 15 jours après l’entrée en vigueur du contrat)</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fr-FR" sz="2200" b="0" i="0" u="none" strike="noStrike" kern="1200" cap="none" spc="0" normalizeH="0" baseline="0" noProof="0" dirty="0">
                <a:ln>
                  <a:noFill/>
                </a:ln>
                <a:solidFill>
                  <a:prstClr val="black"/>
                </a:solidFill>
                <a:effectLst/>
                <a:uLnTx/>
                <a:uFillTx/>
                <a:latin typeface="Calibri" panose="020F0502020204030204" pitchFamily="34" charset="0"/>
                <a:ea typeface="Times New Roman" panose="02020603050405020304" pitchFamily="18" charset="0"/>
                <a:cs typeface="Calibri" panose="020F0502020204030204" pitchFamily="34" charset="0"/>
              </a:rPr>
              <a:t> -  Le plan de communication (à remettre un mois après l’entrée en vigueur du contrat)</a:t>
            </a:r>
          </a:p>
          <a:p>
            <a:pPr marL="0" marR="0" lvl="0" indent="0" algn="just" defTabSz="457200" rtl="0" eaLnBrk="1" fontAlgn="auto" latinLnBrk="0" hangingPunct="1">
              <a:lnSpc>
                <a:spcPct val="100000"/>
              </a:lnSpc>
              <a:spcBef>
                <a:spcPts val="0"/>
              </a:spcBef>
              <a:spcAft>
                <a:spcPts val="0"/>
              </a:spcAft>
              <a:buClrTx/>
              <a:buSzTx/>
              <a:buFontTx/>
              <a:buNone/>
              <a:tabLst/>
              <a:defRPr/>
            </a:pPr>
            <a:r>
              <a:rPr kumimoji="0" lang="fr-FR" sz="2200" b="1" i="0" u="sng" strike="noStrike" kern="1200" cap="none" spc="0" normalizeH="0" baseline="0" noProof="0" dirty="0">
                <a:ln>
                  <a:noFill/>
                </a:ln>
                <a:solidFill>
                  <a:prstClr val="black"/>
                </a:solidFill>
                <a:effectLst/>
                <a:uLnTx/>
                <a:uFillTx/>
                <a:latin typeface="Calibri" panose="020F0502020204030204" pitchFamily="34" charset="0"/>
                <a:ea typeface="Times New Roman" panose="02020603050405020304" pitchFamily="18" charset="0"/>
                <a:cs typeface="Calibri" panose="020F0502020204030204" pitchFamily="34" charset="0"/>
              </a:rPr>
              <a:t>CONSISTANCE DU PAQ :</a:t>
            </a:r>
          </a:p>
          <a:p>
            <a:pPr marL="342900" marR="0" lvl="3" indent="-342900" algn="just" defTabSz="457200" rtl="0" eaLnBrk="1" fontAlgn="auto" latinLnBrk="0" hangingPunct="1">
              <a:lnSpc>
                <a:spcPct val="100000"/>
              </a:lnSpc>
              <a:spcBef>
                <a:spcPts val="0"/>
              </a:spcBef>
              <a:spcAft>
                <a:spcPts val="0"/>
              </a:spcAft>
              <a:buClrTx/>
              <a:buSzTx/>
              <a:buFontTx/>
              <a:buChar char="-"/>
              <a:tabLst/>
              <a:defRPr/>
            </a:pPr>
            <a:r>
              <a:rPr kumimoji="0" lang="fr-FR" sz="2200" b="0" i="0" u="none" strike="noStrike" kern="1200" cap="none" spc="0" normalizeH="0" baseline="0" noProof="0" dirty="0">
                <a:ln>
                  <a:noFill/>
                </a:ln>
                <a:solidFill>
                  <a:prstClr val="black"/>
                </a:solidFill>
                <a:effectLst/>
                <a:uLnTx/>
                <a:uFillTx/>
                <a:latin typeface="Calibri" panose="020F0502020204030204" pitchFamily="34" charset="0"/>
                <a:ea typeface="Times New Roman" panose="02020603050405020304" pitchFamily="18" charset="0"/>
                <a:cs typeface="Calibri" panose="020F0502020204030204" pitchFamily="34" charset="0"/>
              </a:rPr>
              <a:t>Procédures</a:t>
            </a:r>
          </a:p>
          <a:p>
            <a:pPr marL="342900" marR="0" lvl="3" indent="-342900" algn="just" defTabSz="457200" rtl="0" eaLnBrk="1" fontAlgn="auto" latinLnBrk="0" hangingPunct="1">
              <a:lnSpc>
                <a:spcPct val="100000"/>
              </a:lnSpc>
              <a:spcBef>
                <a:spcPts val="0"/>
              </a:spcBef>
              <a:spcAft>
                <a:spcPts val="0"/>
              </a:spcAft>
              <a:buClrTx/>
              <a:buSzTx/>
              <a:buFontTx/>
              <a:buChar char="-"/>
              <a:tabLst/>
              <a:defRPr/>
            </a:pPr>
            <a:r>
              <a:rPr kumimoji="0" lang="fr-FR" sz="2200" b="0" i="0" u="none" strike="noStrike" kern="1200" cap="none" spc="0" normalizeH="0" baseline="0" noProof="0" dirty="0">
                <a:ln>
                  <a:noFill/>
                </a:ln>
                <a:solidFill>
                  <a:prstClr val="black"/>
                </a:solidFill>
                <a:effectLst/>
                <a:uLnTx/>
                <a:uFillTx/>
                <a:latin typeface="Calibri" panose="020F0502020204030204" pitchFamily="34" charset="0"/>
                <a:ea typeface="Times New Roman" panose="02020603050405020304" pitchFamily="18" charset="0"/>
                <a:cs typeface="Calibri" panose="020F0502020204030204" pitchFamily="34" charset="0"/>
              </a:rPr>
              <a:t>Les dispositions générales du contrôle </a:t>
            </a:r>
          </a:p>
          <a:p>
            <a:pPr marL="342900" marR="0" lvl="3" indent="-342900" algn="just" defTabSz="457200" rtl="0" eaLnBrk="1" fontAlgn="auto" latinLnBrk="0" hangingPunct="1">
              <a:lnSpc>
                <a:spcPct val="100000"/>
              </a:lnSpc>
              <a:spcBef>
                <a:spcPts val="0"/>
              </a:spcBef>
              <a:spcAft>
                <a:spcPts val="0"/>
              </a:spcAft>
              <a:buClrTx/>
              <a:buSzTx/>
              <a:buFontTx/>
              <a:buChar char="-"/>
              <a:tabLst/>
              <a:defRPr/>
            </a:pPr>
            <a:r>
              <a:rPr kumimoji="0" lang="fr-FR" sz="2200" b="0" i="0" u="none" strike="noStrike" kern="1200" cap="none" spc="0" normalizeH="0" baseline="0" noProof="0" dirty="0">
                <a:ln>
                  <a:noFill/>
                </a:ln>
                <a:solidFill>
                  <a:prstClr val="black"/>
                </a:solidFill>
                <a:effectLst/>
                <a:uLnTx/>
                <a:uFillTx/>
                <a:latin typeface="Calibri" panose="020F0502020204030204" pitchFamily="34" charset="0"/>
                <a:ea typeface="Times New Roman" panose="02020603050405020304" pitchFamily="18" charset="0"/>
                <a:cs typeface="Calibri" panose="020F0502020204030204" pitchFamily="34" charset="0"/>
              </a:rPr>
              <a:t>Gestion des documents</a:t>
            </a:r>
          </a:p>
          <a:p>
            <a:pPr marL="342900" marR="0" lvl="3" indent="-342900" algn="just" defTabSz="457200" rtl="0" eaLnBrk="1" fontAlgn="auto" latinLnBrk="0" hangingPunct="1">
              <a:lnSpc>
                <a:spcPct val="100000"/>
              </a:lnSpc>
              <a:spcBef>
                <a:spcPts val="0"/>
              </a:spcBef>
              <a:spcAft>
                <a:spcPts val="0"/>
              </a:spcAft>
              <a:buClrTx/>
              <a:buSzTx/>
              <a:buFontTx/>
              <a:buChar char="-"/>
              <a:tabLst/>
              <a:defRPr/>
            </a:pPr>
            <a:r>
              <a:rPr kumimoji="0" lang="fr-FR" sz="2200" b="0" i="0" u="none" strike="noStrike" kern="1200" cap="none" spc="0" normalizeH="0" baseline="0" noProof="0" dirty="0">
                <a:ln>
                  <a:noFill/>
                </a:ln>
                <a:solidFill>
                  <a:prstClr val="black"/>
                </a:solidFill>
                <a:effectLst/>
                <a:uLnTx/>
                <a:uFillTx/>
                <a:latin typeface="Calibri" panose="020F0502020204030204" pitchFamily="34" charset="0"/>
                <a:ea typeface="Times New Roman" panose="02020603050405020304" pitchFamily="18" charset="0"/>
                <a:cs typeface="Calibri" panose="020F0502020204030204" pitchFamily="34" charset="0"/>
              </a:rPr>
              <a:t>Gestion des non-conformités - solutions correctives et préventives</a:t>
            </a:r>
          </a:p>
          <a:p>
            <a:pPr marL="342900" marR="0" lvl="3" indent="-342900" algn="just" defTabSz="457200" rtl="0" eaLnBrk="1" fontAlgn="auto" latinLnBrk="0" hangingPunct="1">
              <a:lnSpc>
                <a:spcPct val="100000"/>
              </a:lnSpc>
              <a:spcBef>
                <a:spcPts val="0"/>
              </a:spcBef>
              <a:spcAft>
                <a:spcPts val="0"/>
              </a:spcAft>
              <a:buClrTx/>
              <a:buSzTx/>
              <a:buFontTx/>
              <a:buChar char="-"/>
              <a:tabLst/>
              <a:defRPr/>
            </a:pPr>
            <a:r>
              <a:rPr kumimoji="0" lang="fr-FR" sz="2200" b="0" i="0" u="none" strike="noStrike" kern="1200" cap="none" spc="0" normalizeH="0" baseline="0" noProof="0" dirty="0">
                <a:ln>
                  <a:noFill/>
                </a:ln>
                <a:solidFill>
                  <a:prstClr val="black"/>
                </a:solidFill>
                <a:effectLst/>
                <a:uLnTx/>
                <a:uFillTx/>
                <a:latin typeface="Calibri" panose="020F0502020204030204" pitchFamily="34" charset="0"/>
                <a:ea typeface="Times New Roman" panose="02020603050405020304" pitchFamily="18" charset="0"/>
                <a:cs typeface="Calibri" panose="020F0502020204030204" pitchFamily="34" charset="0"/>
              </a:rPr>
              <a:t>Modalités d'évaluation sous forme d'audits internes et de rapports périodiques</a:t>
            </a:r>
          </a:p>
          <a:p>
            <a:pPr marL="342900" marR="0" lvl="3" indent="-342900" algn="just" defTabSz="457200" rtl="0" eaLnBrk="1" fontAlgn="auto" latinLnBrk="0" hangingPunct="1">
              <a:lnSpc>
                <a:spcPct val="100000"/>
              </a:lnSpc>
              <a:spcBef>
                <a:spcPts val="0"/>
              </a:spcBef>
              <a:spcAft>
                <a:spcPts val="0"/>
              </a:spcAft>
              <a:buClrTx/>
              <a:buSzTx/>
              <a:buFontTx/>
              <a:buChar char="-"/>
              <a:tabLst/>
              <a:defRPr/>
            </a:pPr>
            <a:endParaRPr kumimoji="0" lang="fr-FR" sz="2200" b="0" i="0" u="none" strike="noStrike" kern="1200" cap="none" spc="0" normalizeH="0" baseline="0" noProof="0" dirty="0">
              <a:ln>
                <a:noFill/>
              </a:ln>
              <a:solidFill>
                <a:prstClr val="black"/>
              </a:solidFill>
              <a:effectLst/>
              <a:uLnTx/>
              <a:uFillTx/>
              <a:latin typeface="Calibri" panose="020F0502020204030204" pitchFamily="34" charset="0"/>
              <a:ea typeface="Times New Roman" panose="02020603050405020304" pitchFamily="18" charset="0"/>
              <a:cs typeface="Calibri" panose="020F0502020204030204" pitchFamily="34" charset="0"/>
            </a:endParaRPr>
          </a:p>
          <a:p>
            <a:pPr marL="0" marR="0" lvl="0" indent="0" algn="just" defTabSz="457200" rtl="0" eaLnBrk="1" fontAlgn="auto" latinLnBrk="0" hangingPunct="1">
              <a:lnSpc>
                <a:spcPct val="100000"/>
              </a:lnSpc>
              <a:spcBef>
                <a:spcPts val="0"/>
              </a:spcBef>
              <a:spcAft>
                <a:spcPts val="0"/>
              </a:spcAft>
              <a:buClrTx/>
              <a:buSzTx/>
              <a:buFontTx/>
              <a:buNone/>
              <a:tabLst/>
              <a:defRPr/>
            </a:pPr>
            <a:endParaRPr kumimoji="0" lang="fr-FR" sz="2200" b="0" i="0" u="none" strike="noStrike" kern="1200" cap="none" spc="0" normalizeH="0" baseline="0" noProof="0" dirty="0">
              <a:ln>
                <a:noFill/>
              </a:ln>
              <a:solidFill>
                <a:prstClr val="black"/>
              </a:solidFill>
              <a:effectLst/>
              <a:uLnTx/>
              <a:uFillTx/>
              <a:latin typeface="Calibri" panose="020F0502020204030204" pitchFamily="34" charset="0"/>
              <a:ea typeface="Times New Roman" panose="02020603050405020304" pitchFamily="18" charset="0"/>
              <a:cs typeface="Calibri" panose="020F0502020204030204" pitchFamily="34" charset="0"/>
            </a:endParaRPr>
          </a:p>
          <a:p>
            <a:pPr marL="0" marR="0" lvl="0" indent="0" algn="just" defTabSz="457200" rtl="0" eaLnBrk="1" fontAlgn="auto" latinLnBrk="0" hangingPunct="1">
              <a:lnSpc>
                <a:spcPct val="100000"/>
              </a:lnSpc>
              <a:spcBef>
                <a:spcPts val="0"/>
              </a:spcBef>
              <a:spcAft>
                <a:spcPts val="0"/>
              </a:spcAft>
              <a:buClrTx/>
              <a:buSzTx/>
              <a:buFontTx/>
              <a:buNone/>
              <a:tabLst/>
              <a:defRPr/>
            </a:pPr>
            <a:endParaRPr kumimoji="0" lang="fr-FR" sz="1632" b="1" i="0" u="none" strike="noStrike" kern="0" cap="none" spc="0" normalizeH="0" baseline="0" noProof="0" dirty="0">
              <a:ln>
                <a:noFill/>
              </a:ln>
              <a:solidFill>
                <a:srgbClr val="002060"/>
              </a:solidFill>
              <a:effectLst/>
              <a:uLnTx/>
              <a:uFillTx/>
              <a:latin typeface="Trebuchet MS"/>
              <a:ea typeface="+mn-ea"/>
              <a:cs typeface="Trebuchet MS"/>
            </a:endParaRPr>
          </a:p>
        </p:txBody>
      </p:sp>
      <p:sp>
        <p:nvSpPr>
          <p:cNvPr id="4" name="Titre 1">
            <a:extLst>
              <a:ext uri="{FF2B5EF4-FFF2-40B4-BE49-F238E27FC236}">
                <a16:creationId xmlns:a16="http://schemas.microsoft.com/office/drawing/2014/main" id="{161C7822-ACA4-4D80-BEF8-FBB7A9C5F722}"/>
              </a:ext>
            </a:extLst>
          </p:cNvPr>
          <p:cNvSpPr txBox="1">
            <a:spLocks/>
          </p:cNvSpPr>
          <p:nvPr/>
        </p:nvSpPr>
        <p:spPr>
          <a:xfrm>
            <a:off x="604838" y="271463"/>
            <a:ext cx="10807700" cy="190500"/>
          </a:xfrm>
          <a:prstGeom prst="rect">
            <a:avLst/>
          </a:prstGeom>
        </p:spPr>
        <p:txBody>
          <a:bodyPr>
            <a:normAutofit fontScale="90000" lnSpcReduction="10000"/>
          </a:bodyPr>
          <a:lst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marL="0" marR="0" lvl="0" indent="0" algn="ctr" defTabSz="457200" rtl="0" eaLnBrk="1" fontAlgn="auto" latinLnBrk="0" hangingPunct="1">
              <a:lnSpc>
                <a:spcPct val="100000"/>
              </a:lnSpc>
              <a:spcBef>
                <a:spcPct val="0"/>
              </a:spcBef>
              <a:spcAft>
                <a:spcPts val="0"/>
              </a:spcAft>
              <a:buClrTx/>
              <a:buSzTx/>
              <a:buFontTx/>
              <a:buNone/>
              <a:tabLst/>
              <a:defRPr/>
            </a:pPr>
            <a:r>
              <a:rPr kumimoji="0" lang="fr-FR" sz="800" b="1" i="0" u="none" strike="noStrike" kern="1200" cap="none" spc="0" normalizeH="0" baseline="0" noProof="0" dirty="0">
                <a:ln>
                  <a:noFill/>
                </a:ln>
                <a:solidFill>
                  <a:prstClr val="black">
                    <a:lumMod val="85000"/>
                    <a:lumOff val="15000"/>
                  </a:prstClr>
                </a:solidFill>
                <a:effectLst/>
                <a:uLnTx/>
                <a:uFillTx/>
                <a:latin typeface="Century Gothic"/>
                <a:ea typeface="+mj-ea"/>
                <a:cs typeface="+mj-cs"/>
              </a:rPr>
              <a:t>LA MAITRISE D’ŒUVRE DE LA REVITALISATION DES ZONES INDUSTRIELLES DE BOUZNIKA ET HAD SOUALEM ET LEURS EXTENSIONS ET LE DEVELOPPEMENT D’UNE NOUVELLE ZONE INDUSTRIELLE A SAHEL LAKHYAYTA</a:t>
            </a:r>
          </a:p>
        </p:txBody>
      </p:sp>
      <p:pic>
        <p:nvPicPr>
          <p:cNvPr id="73732" name="Image 4">
            <a:extLst>
              <a:ext uri="{FF2B5EF4-FFF2-40B4-BE49-F238E27FC236}">
                <a16:creationId xmlns:a16="http://schemas.microsoft.com/office/drawing/2014/main" id="{C57438C4-F803-4582-AE27-15837E98F4E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63600" y="234950"/>
            <a:ext cx="411163" cy="452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3733" name="Sous-titre 6">
            <a:extLst>
              <a:ext uri="{FF2B5EF4-FFF2-40B4-BE49-F238E27FC236}">
                <a16:creationId xmlns:a16="http://schemas.microsoft.com/office/drawing/2014/main" id="{6CAD1C2F-0A65-4B21-B873-54982B196F23}"/>
              </a:ext>
            </a:extLst>
          </p:cNvPr>
          <p:cNvSpPr txBox="1">
            <a:spLocks/>
          </p:cNvSpPr>
          <p:nvPr/>
        </p:nvSpPr>
        <p:spPr bwMode="auto">
          <a:xfrm>
            <a:off x="1428750" y="1187450"/>
            <a:ext cx="891540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ts val="1000"/>
              </a:spcBef>
              <a:buClr>
                <a:schemeClr val="accent1"/>
              </a:buClr>
              <a:buFont typeface="Wingdings 3" panose="05040102010807070707" pitchFamily="18" charset="2"/>
              <a:buChar char=""/>
              <a:defRPr sz="3200">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marL="342900" marR="0" lvl="0" indent="-342900" algn="l" defTabSz="457200" rtl="0" eaLnBrk="1" fontAlgn="base" latinLnBrk="0" hangingPunct="1">
              <a:lnSpc>
                <a:spcPct val="100000"/>
              </a:lnSpc>
              <a:spcBef>
                <a:spcPts val="1000"/>
              </a:spcBef>
              <a:spcAft>
                <a:spcPct val="0"/>
              </a:spcAft>
              <a:buClr>
                <a:srgbClr val="A53010"/>
              </a:buClr>
              <a:buSzTx/>
              <a:buFont typeface="Wingdings 3" panose="05040102010807070707" pitchFamily="18" charset="2"/>
              <a:buChar char=""/>
              <a:tabLst/>
              <a:defRPr/>
            </a:pPr>
            <a:r>
              <a:rPr kumimoji="0" lang="fr-FR" altLang="fr-FR" sz="2400" b="1" i="0" u="none" strike="noStrike" kern="1200" cap="none" spc="0" normalizeH="0" baseline="0" noProof="0">
                <a:ln>
                  <a:noFill/>
                </a:ln>
                <a:solidFill>
                  <a:srgbClr val="00B050"/>
                </a:solidFill>
                <a:effectLst/>
                <a:uLnTx/>
                <a:uFillTx/>
                <a:latin typeface="Century Gothic" panose="020B0502020202020204" pitchFamily="34" charset="0"/>
                <a:ea typeface="+mn-ea"/>
                <a:cs typeface="Arial" panose="020B0604020202020204" pitchFamily="34" charset="0"/>
              </a:rPr>
              <a:t>Plan d’assurance Qualité (PAQ)</a:t>
            </a:r>
          </a:p>
        </p:txBody>
      </p:sp>
      <p:sp>
        <p:nvSpPr>
          <p:cNvPr id="73734" name="Espace réservé du numéro de diapositive 1">
            <a:extLst>
              <a:ext uri="{FF2B5EF4-FFF2-40B4-BE49-F238E27FC236}">
                <a16:creationId xmlns:a16="http://schemas.microsoft.com/office/drawing/2014/main" id="{E6944BDB-220A-4B15-A41E-24465F3AE90C}"/>
              </a:ext>
            </a:extLst>
          </p:cNvPr>
          <p:cNvSpPr>
            <a:spLocks noGrp="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ts val="1000"/>
              </a:spcBef>
              <a:buClr>
                <a:schemeClr val="accent1"/>
              </a:buClr>
              <a:buFont typeface="Wingdings 3" panose="05040102010807070707" pitchFamily="18" charset="2"/>
              <a:buChar char=""/>
              <a:defRPr sz="3200">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marL="0" marR="0" lvl="0" indent="0" algn="r" defTabSz="457200" rtl="0" eaLnBrk="1" fontAlgn="base" latinLnBrk="0" hangingPunct="1">
              <a:lnSpc>
                <a:spcPct val="100000"/>
              </a:lnSpc>
              <a:spcBef>
                <a:spcPct val="0"/>
              </a:spcBef>
              <a:spcAft>
                <a:spcPct val="0"/>
              </a:spcAft>
              <a:buClrTx/>
              <a:buSzTx/>
              <a:buFontTx/>
              <a:buNone/>
              <a:tabLst/>
              <a:defRPr/>
            </a:pPr>
            <a:fld id="{08398C4F-1D2F-4CBA-8318-8DACF0E4098F}" type="slidenum">
              <a:rPr kumimoji="0" lang="en-US" altLang="fr-FR" sz="2000" b="0" i="0" u="none" strike="noStrike" kern="1200" cap="none" spc="0" normalizeH="0" baseline="0" noProof="0" smtClean="0">
                <a:ln>
                  <a:noFill/>
                </a:ln>
                <a:solidFill>
                  <a:srgbClr val="FEFFFF"/>
                </a:solidFill>
                <a:effectLst/>
                <a:uLnTx/>
                <a:uFillTx/>
                <a:latin typeface="Century Gothic" panose="020B0502020202020204" pitchFamily="34" charset="0"/>
                <a:ea typeface="+mn-ea"/>
                <a:cs typeface="Arial" panose="020B0604020202020204" pitchFamily="34" charset="0"/>
              </a:rPr>
              <a:pPr marL="0" marR="0" lvl="0" indent="0" algn="r" defTabSz="457200" rtl="0" eaLnBrk="1" fontAlgn="base" latinLnBrk="0" hangingPunct="1">
                <a:lnSpc>
                  <a:spcPct val="100000"/>
                </a:lnSpc>
                <a:spcBef>
                  <a:spcPct val="0"/>
                </a:spcBef>
                <a:spcAft>
                  <a:spcPct val="0"/>
                </a:spcAft>
                <a:buClrTx/>
                <a:buSzTx/>
                <a:buFontTx/>
                <a:buNone/>
                <a:tabLst/>
                <a:defRPr/>
              </a:pPr>
              <a:t>50</a:t>
            </a:fld>
            <a:endParaRPr kumimoji="0" lang="en-US" altLang="fr-FR" sz="2000" b="0" i="0" u="none" strike="noStrike" kern="1200" cap="none" spc="0" normalizeH="0" baseline="0" noProof="0">
              <a:ln>
                <a:noFill/>
              </a:ln>
              <a:solidFill>
                <a:srgbClr val="FEFFFF"/>
              </a:solidFill>
              <a:effectLst/>
              <a:uLnTx/>
              <a:uFillTx/>
              <a:latin typeface="Century Gothic" panose="020B0502020202020204" pitchFamily="34" charset="0"/>
              <a:ea typeface="+mn-ea"/>
              <a:cs typeface="Arial" panose="020B0604020202020204" pitchFamily="34" charset="0"/>
            </a:endParaRPr>
          </a:p>
        </p:txBody>
      </p:sp>
      <p:sp>
        <p:nvSpPr>
          <p:cNvPr id="73735" name="Rectangle 7">
            <a:extLst>
              <a:ext uri="{FF2B5EF4-FFF2-40B4-BE49-F238E27FC236}">
                <a16:creationId xmlns:a16="http://schemas.microsoft.com/office/drawing/2014/main" id="{653C9C02-0BE8-4202-BD1D-28F44957C3E6}"/>
              </a:ext>
            </a:extLst>
          </p:cNvPr>
          <p:cNvSpPr>
            <a:spLocks noChangeArrowheads="1"/>
          </p:cNvSpPr>
          <p:nvPr/>
        </p:nvSpPr>
        <p:spPr bwMode="auto">
          <a:xfrm>
            <a:off x="1136650" y="431800"/>
            <a:ext cx="10639425"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ts val="1000"/>
              </a:spcBef>
              <a:buClr>
                <a:schemeClr val="accent1"/>
              </a:buClr>
              <a:buFont typeface="Wingdings 3" panose="05040102010807070707" pitchFamily="18" charset="2"/>
              <a:buChar char=""/>
              <a:defRPr sz="3200">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marL="0" marR="0" lvl="0" indent="0" algn="ctr" defTabSz="457200" rtl="0" eaLnBrk="1" fontAlgn="base" latinLnBrk="0" hangingPunct="1">
              <a:lnSpc>
                <a:spcPct val="100000"/>
              </a:lnSpc>
              <a:spcBef>
                <a:spcPct val="0"/>
              </a:spcBef>
              <a:spcAft>
                <a:spcPct val="0"/>
              </a:spcAft>
              <a:buClrTx/>
              <a:buSzTx/>
              <a:buFontTx/>
              <a:buNone/>
              <a:tabLst/>
              <a:defRPr/>
            </a:pPr>
            <a:r>
              <a:rPr kumimoji="0" lang="fr-FR" altLang="fr-FR" sz="1800" b="1" i="0" u="none" strike="noStrike" kern="1200" cap="none" spc="0" normalizeH="0" baseline="0" noProof="0">
                <a:ln>
                  <a:noFill/>
                </a:ln>
                <a:solidFill>
                  <a:srgbClr val="C00000"/>
                </a:solidFill>
                <a:effectLst/>
                <a:uLnTx/>
                <a:uFillTx/>
                <a:latin typeface="Arial" panose="020B0604020202020204" pitchFamily="34" charset="0"/>
                <a:ea typeface="+mn-ea"/>
                <a:cs typeface="Arial" panose="020B0604020202020204" pitchFamily="34" charset="0"/>
              </a:rPr>
              <a:t>Li-47: </a:t>
            </a:r>
            <a:r>
              <a:rPr kumimoji="0" lang="fr-FR" altLang="fr-FR" sz="2000" b="1" i="0" u="none" strike="noStrike" kern="1200" cap="none" spc="0" normalizeH="0" baseline="0" noProof="0">
                <a:ln>
                  <a:noFill/>
                </a:ln>
                <a:solidFill>
                  <a:srgbClr val="C00000"/>
                </a:solidFill>
                <a:effectLst/>
                <a:uLnTx/>
                <a:uFillTx/>
                <a:latin typeface="Arial" panose="020B0604020202020204" pitchFamily="34" charset="0"/>
                <a:ea typeface="+mn-ea"/>
                <a:cs typeface="Arial" panose="020B0604020202020204" pitchFamily="34" charset="0"/>
              </a:rPr>
              <a:t>Construction d'un dalot, bassins de rétention et des routes d'accès de l'extension de la ZI de Had Soualem et de la nouvelle ZI de Sahel Lakhyayta </a:t>
            </a:r>
            <a:endParaRPr kumimoji="0" lang="fr-FR" altLang="fr-FR" sz="1800" b="1" i="0" u="none" strike="noStrike" kern="1200" cap="none" spc="0" normalizeH="0" baseline="0" noProof="0">
              <a:ln>
                <a:noFill/>
              </a:ln>
              <a:solidFill>
                <a:srgbClr val="C00000"/>
              </a:solidFill>
              <a:effectLst/>
              <a:uLnTx/>
              <a:uFillTx/>
              <a:latin typeface="Arial" panose="020B0604020202020204" pitchFamily="34" charset="0"/>
              <a:ea typeface="+mn-ea"/>
              <a:cs typeface="Arial" panose="020B0604020202020204" pitchFamily="34" charset="0"/>
            </a:endParaRP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7D15C87E-1B69-4D92-A6F6-875C36532535}"/>
              </a:ext>
            </a:extLst>
          </p:cNvPr>
          <p:cNvSpPr>
            <a:spLocks noGrp="1"/>
          </p:cNvSpPr>
          <p:nvPr>
            <p:ph type="ctrTitle"/>
          </p:nvPr>
        </p:nvSpPr>
        <p:spPr>
          <a:xfrm>
            <a:off x="1579563" y="3575050"/>
            <a:ext cx="9855200" cy="573088"/>
          </a:xfrm>
        </p:spPr>
        <p:txBody>
          <a:bodyPr rtlCol="0">
            <a:normAutofit fontScale="90000"/>
          </a:bodyPr>
          <a:lstStyle/>
          <a:p>
            <a:pPr algn="ctr" eaLnBrk="1" fontAlgn="auto" hangingPunct="1">
              <a:spcAft>
                <a:spcPts val="0"/>
              </a:spcAft>
              <a:defRPr/>
            </a:pPr>
            <a:r>
              <a:rPr lang="fr-FR" sz="2400" b="1" dirty="0">
                <a:solidFill>
                  <a:srgbClr val="C00000"/>
                </a:solidFill>
                <a:latin typeface="+mn-lt"/>
                <a:ea typeface="+mn-ea"/>
                <a:cs typeface="+mn-cs"/>
              </a:rPr>
              <a:t>MERCI</a:t>
            </a:r>
            <a:br>
              <a:rPr lang="fr-FR" sz="2400" b="1" dirty="0">
                <a:solidFill>
                  <a:srgbClr val="C00000"/>
                </a:solidFill>
                <a:latin typeface="+mn-lt"/>
                <a:ea typeface="+mn-ea"/>
                <a:cs typeface="+mn-cs"/>
              </a:rPr>
            </a:br>
            <a:r>
              <a:rPr lang="fr-FR" sz="2400" b="1" dirty="0">
                <a:solidFill>
                  <a:srgbClr val="C00000"/>
                </a:solidFill>
                <a:latin typeface="+mn-lt"/>
                <a:ea typeface="+mn-ea"/>
                <a:cs typeface="+mn-cs"/>
              </a:rPr>
              <a:t>Commentaires et Discussion</a:t>
            </a:r>
          </a:p>
        </p:txBody>
      </p:sp>
      <p:sp>
        <p:nvSpPr>
          <p:cNvPr id="75779" name="Sous-titre 2">
            <a:extLst>
              <a:ext uri="{FF2B5EF4-FFF2-40B4-BE49-F238E27FC236}">
                <a16:creationId xmlns:a16="http://schemas.microsoft.com/office/drawing/2014/main" id="{EDF7CD8A-CC4B-47EA-A82B-934264726AC4}"/>
              </a:ext>
            </a:extLst>
          </p:cNvPr>
          <p:cNvSpPr txBox="1">
            <a:spLocks/>
          </p:cNvSpPr>
          <p:nvPr/>
        </p:nvSpPr>
        <p:spPr bwMode="auto">
          <a:xfrm>
            <a:off x="3922713" y="4281488"/>
            <a:ext cx="4675187" cy="1127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ts val="1000"/>
              </a:spcBef>
              <a:buClr>
                <a:schemeClr val="accent1"/>
              </a:buClr>
              <a:buFont typeface="Wingdings 3" panose="05040102010807070707" pitchFamily="18" charset="2"/>
              <a:buChar char=""/>
              <a:defRPr sz="3200">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marL="0" marR="0" lvl="0" indent="0" algn="l" defTabSz="457200" rtl="0" eaLnBrk="1" fontAlgn="base" latinLnBrk="0" hangingPunct="1">
              <a:lnSpc>
                <a:spcPct val="100000"/>
              </a:lnSpc>
              <a:spcBef>
                <a:spcPts val="1000"/>
              </a:spcBef>
              <a:spcAft>
                <a:spcPct val="0"/>
              </a:spcAft>
              <a:buClr>
                <a:srgbClr val="A53010"/>
              </a:buClr>
              <a:buSzTx/>
              <a:buFont typeface="Wingdings 3" panose="05040102010807070707" pitchFamily="18" charset="2"/>
              <a:buNone/>
              <a:tabLst/>
              <a:defRPr/>
            </a:pPr>
            <a:endParaRPr kumimoji="0" lang="fr-FR" altLang="fr-FR" sz="2400" b="0" i="0" u="none" strike="noStrike" kern="1200" cap="none" spc="0" normalizeH="0" baseline="0" noProof="0">
              <a:ln>
                <a:noFill/>
              </a:ln>
              <a:solidFill>
                <a:srgbClr val="595959"/>
              </a:solidFill>
              <a:effectLst/>
              <a:uLnTx/>
              <a:uFillTx/>
              <a:latin typeface="Century Gothic" panose="020B0502020202020204" pitchFamily="34" charset="0"/>
              <a:ea typeface="+mn-ea"/>
              <a:cs typeface="Arial" panose="020B0604020202020204" pitchFamily="34" charset="0"/>
            </a:endParaRPr>
          </a:p>
        </p:txBody>
      </p:sp>
      <p:pic>
        <p:nvPicPr>
          <p:cNvPr id="75780" name="Image 4">
            <a:extLst>
              <a:ext uri="{FF2B5EF4-FFF2-40B4-BE49-F238E27FC236}">
                <a16:creationId xmlns:a16="http://schemas.microsoft.com/office/drawing/2014/main" id="{A474AB38-5382-4227-A5B1-38179A98D7F1}"/>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748338" y="5829300"/>
            <a:ext cx="1517650" cy="714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5781" name="Image 6">
            <a:extLst>
              <a:ext uri="{FF2B5EF4-FFF2-40B4-BE49-F238E27FC236}">
                <a16:creationId xmlns:a16="http://schemas.microsoft.com/office/drawing/2014/main" id="{0610B86B-B472-4EFD-B650-4D8D2B8C8B8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240338" y="211138"/>
            <a:ext cx="1733550" cy="1592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5782" name="Espace réservé du numéro de diapositive 2">
            <a:extLst>
              <a:ext uri="{FF2B5EF4-FFF2-40B4-BE49-F238E27FC236}">
                <a16:creationId xmlns:a16="http://schemas.microsoft.com/office/drawing/2014/main" id="{0BED60EB-216F-4435-BF37-7D89BBB1F111}"/>
              </a:ext>
            </a:extLst>
          </p:cNvPr>
          <p:cNvSpPr>
            <a:spLocks noGrp="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ts val="1000"/>
              </a:spcBef>
              <a:buClr>
                <a:schemeClr val="accent1"/>
              </a:buClr>
              <a:buFont typeface="Wingdings 3" panose="05040102010807070707" pitchFamily="18" charset="2"/>
              <a:buChar char=""/>
              <a:defRPr sz="3200">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marL="0" marR="0" lvl="0" indent="0" algn="r" defTabSz="457200" rtl="0" eaLnBrk="1" fontAlgn="base" latinLnBrk="0" hangingPunct="1">
              <a:lnSpc>
                <a:spcPct val="100000"/>
              </a:lnSpc>
              <a:spcBef>
                <a:spcPct val="0"/>
              </a:spcBef>
              <a:spcAft>
                <a:spcPct val="0"/>
              </a:spcAft>
              <a:buClrTx/>
              <a:buSzTx/>
              <a:buFontTx/>
              <a:buNone/>
              <a:tabLst/>
              <a:defRPr/>
            </a:pPr>
            <a:fld id="{C4A5C603-C2B7-4EC3-91C1-0C5964391215}" type="slidenum">
              <a:rPr kumimoji="0" lang="en-US" altLang="fr-FR" sz="2000" b="0" i="0" u="none" strike="noStrike" kern="1200" cap="none" spc="0" normalizeH="0" baseline="0" noProof="0" smtClean="0">
                <a:ln>
                  <a:noFill/>
                </a:ln>
                <a:solidFill>
                  <a:srgbClr val="FEFFFF"/>
                </a:solidFill>
                <a:effectLst/>
                <a:uLnTx/>
                <a:uFillTx/>
                <a:latin typeface="Century Gothic" panose="020B0502020202020204" pitchFamily="34" charset="0"/>
                <a:ea typeface="+mn-ea"/>
                <a:cs typeface="Arial" panose="020B0604020202020204" pitchFamily="34" charset="0"/>
              </a:rPr>
              <a:pPr marL="0" marR="0" lvl="0" indent="0" algn="r" defTabSz="457200" rtl="0" eaLnBrk="1" fontAlgn="base" latinLnBrk="0" hangingPunct="1">
                <a:lnSpc>
                  <a:spcPct val="100000"/>
                </a:lnSpc>
                <a:spcBef>
                  <a:spcPct val="0"/>
                </a:spcBef>
                <a:spcAft>
                  <a:spcPct val="0"/>
                </a:spcAft>
                <a:buClrTx/>
                <a:buSzTx/>
                <a:buFontTx/>
                <a:buNone/>
                <a:tabLst/>
                <a:defRPr/>
              </a:pPr>
              <a:t>51</a:t>
            </a:fld>
            <a:endParaRPr kumimoji="0" lang="en-US" altLang="fr-FR" sz="2000" b="0" i="0" u="none" strike="noStrike" kern="1200" cap="none" spc="0" normalizeH="0" baseline="0" noProof="0">
              <a:ln>
                <a:noFill/>
              </a:ln>
              <a:solidFill>
                <a:srgbClr val="FEFFFF"/>
              </a:solidFill>
              <a:effectLst/>
              <a:uLnTx/>
              <a:uFillTx/>
              <a:latin typeface="Century Gothic" panose="020B0502020202020204" pitchFamily="34" charset="0"/>
              <a:ea typeface="+mn-ea"/>
              <a:cs typeface="Arial" panose="020B0604020202020204" pitchFamily="34" charset="0"/>
            </a:endParaRP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2"/>
          <a:srcRect t="33898" r="24347"/>
          <a:stretch/>
        </p:blipFill>
        <p:spPr>
          <a:xfrm>
            <a:off x="8594751" y="4632553"/>
            <a:ext cx="3597010" cy="2225447"/>
          </a:xfrm>
          <a:prstGeom prst="rect">
            <a:avLst/>
          </a:prstGeom>
        </p:spPr>
      </p:pic>
      <p:sp>
        <p:nvSpPr>
          <p:cNvPr id="2" name="Slide Number Placeholder 1"/>
          <p:cNvSpPr>
            <a:spLocks noGrp="1"/>
          </p:cNvSpPr>
          <p:nvPr>
            <p:ph type="sldNum" sz="quarter" idx="12"/>
          </p:nvPr>
        </p:nvSpPr>
        <p:spPr>
          <a:xfrm>
            <a:off x="9205421" y="6607519"/>
            <a:ext cx="2804050" cy="195438"/>
          </a:xfrm>
        </p:spPr>
        <p:txBody>
          <a:bodyPr/>
          <a:lstStyle/>
          <a:p>
            <a:r>
              <a:rPr lang="fr-FR" sz="1270" b="1" dirty="0">
                <a:solidFill>
                  <a:schemeClr val="accent2">
                    <a:lumMod val="50000"/>
                  </a:schemeClr>
                </a:solidFill>
              </a:rPr>
              <a:t>-</a:t>
            </a:r>
            <a:fld id="{B6F15528-21DE-4FAA-801E-634DDDAF4B2B}" type="slidenum">
              <a:rPr lang="fr-FR" sz="1270" b="1">
                <a:solidFill>
                  <a:schemeClr val="accent2">
                    <a:lumMod val="50000"/>
                  </a:schemeClr>
                </a:solidFill>
              </a:rPr>
              <a:t>52</a:t>
            </a:fld>
            <a:r>
              <a:rPr lang="fr-FR" sz="1270" b="1" dirty="0">
                <a:solidFill>
                  <a:schemeClr val="accent2">
                    <a:lumMod val="50000"/>
                  </a:schemeClr>
                </a:solidFill>
              </a:rPr>
              <a:t>-</a:t>
            </a:r>
          </a:p>
        </p:txBody>
      </p:sp>
      <p:sp>
        <p:nvSpPr>
          <p:cNvPr id="5" name="Rectangle 4"/>
          <p:cNvSpPr/>
          <p:nvPr/>
        </p:nvSpPr>
        <p:spPr>
          <a:xfrm>
            <a:off x="240" y="0"/>
            <a:ext cx="12191521" cy="1079660"/>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4250" tIns="52126" rIns="104250" bIns="52126" numCol="1" spcCol="0" rtlCol="0" fromWordArt="0" anchor="ctr" anchorCtr="0" forceAA="0" compatLnSpc="1">
            <a:prstTxWarp prst="textNoShape">
              <a:avLst/>
            </a:prstTxWarp>
            <a:noAutofit/>
          </a:bodyPr>
          <a:lstStyle/>
          <a:p>
            <a:pPr algn="ctr">
              <a:lnSpc>
                <a:spcPct val="90000"/>
              </a:lnSpc>
              <a:spcBef>
                <a:spcPct val="0"/>
              </a:spcBef>
            </a:pPr>
            <a:r>
              <a:rPr lang="fr-FR" sz="3990" b="1" dirty="0">
                <a:solidFill>
                  <a:schemeClr val="bg1"/>
                </a:solidFill>
                <a:latin typeface="Corbel" panose="020B0503020204020204" pitchFamily="34" charset="0"/>
                <a:cs typeface="Sakkal Majalla" panose="02000000000000000000" pitchFamily="2" charset="-78"/>
              </a:rPr>
              <a:t>Plan</a:t>
            </a:r>
            <a:endParaRPr lang="ar-SA" sz="3990" b="1" dirty="0">
              <a:solidFill>
                <a:schemeClr val="bg1"/>
              </a:solidFill>
              <a:latin typeface="Corbel" panose="020B0503020204020204" pitchFamily="34" charset="0"/>
              <a:cs typeface="Sakkal Majalla" panose="02000000000000000000" pitchFamily="2" charset="-78"/>
            </a:endParaRPr>
          </a:p>
        </p:txBody>
      </p:sp>
      <p:grpSp>
        <p:nvGrpSpPr>
          <p:cNvPr id="83" name="Groupe 82"/>
          <p:cNvGrpSpPr/>
          <p:nvPr/>
        </p:nvGrpSpPr>
        <p:grpSpPr>
          <a:xfrm>
            <a:off x="1264305" y="3141208"/>
            <a:ext cx="9392179" cy="1265573"/>
            <a:chOff x="526358" y="2596706"/>
            <a:chExt cx="10357486" cy="1395645"/>
          </a:xfrm>
        </p:grpSpPr>
        <p:grpSp>
          <p:nvGrpSpPr>
            <p:cNvPr id="84" name="Groupe 83"/>
            <p:cNvGrpSpPr/>
            <p:nvPr/>
          </p:nvGrpSpPr>
          <p:grpSpPr>
            <a:xfrm>
              <a:off x="526358" y="3068960"/>
              <a:ext cx="688412" cy="923391"/>
              <a:chOff x="1907704" y="1527351"/>
              <a:chExt cx="688412" cy="923391"/>
            </a:xfrm>
          </p:grpSpPr>
          <p:sp>
            <p:nvSpPr>
              <p:cNvPr id="86" name="Parallélogramme 85"/>
              <p:cNvSpPr/>
              <p:nvPr/>
            </p:nvSpPr>
            <p:spPr>
              <a:xfrm rot="19219040">
                <a:off x="1907704" y="1697884"/>
                <a:ext cx="688412" cy="698376"/>
              </a:xfrm>
              <a:prstGeom prst="parallelogram">
                <a:avLst>
                  <a:gd name="adj" fmla="val 17064"/>
                </a:avLst>
              </a:prstGeom>
              <a:solidFill>
                <a:schemeClr val="bg1"/>
              </a:solidFill>
              <a:ln>
                <a:solidFill>
                  <a:srgbClr val="FF0000"/>
                </a:solidFill>
              </a:ln>
              <a:effectLst>
                <a:innerShdw blurRad="114300">
                  <a:srgbClr val="002060"/>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632"/>
              </a:p>
            </p:txBody>
          </p:sp>
          <p:sp>
            <p:nvSpPr>
              <p:cNvPr id="87" name="Rectangle 86"/>
              <p:cNvSpPr/>
              <p:nvPr/>
            </p:nvSpPr>
            <p:spPr>
              <a:xfrm>
                <a:off x="1983684" y="1527351"/>
                <a:ext cx="536450" cy="923391"/>
              </a:xfrm>
              <a:prstGeom prst="rect">
                <a:avLst/>
              </a:prstGeom>
              <a:noFill/>
            </p:spPr>
            <p:txBody>
              <a:bodyPr wrap="none" lIns="82918" tIns="41459" rIns="82918" bIns="41459">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fr-FR" sz="4897" b="1" dirty="0">
                    <a:ln w="11430"/>
                    <a:solidFill>
                      <a:srgbClr val="0070C0"/>
                    </a:solidFill>
                    <a:effectLst>
                      <a:outerShdw blurRad="50800" dist="39000" dir="5460000" algn="tl">
                        <a:srgbClr val="000000">
                          <a:alpha val="38000"/>
                        </a:srgbClr>
                      </a:outerShdw>
                    </a:effectLst>
                  </a:rPr>
                  <a:t>2</a:t>
                </a:r>
              </a:p>
            </p:txBody>
          </p:sp>
        </p:grpSp>
        <p:sp>
          <p:nvSpPr>
            <p:cNvPr id="85" name="Rogner un rectangle avec un coin du même côté 20"/>
            <p:cNvSpPr/>
            <p:nvPr/>
          </p:nvSpPr>
          <p:spPr>
            <a:xfrm>
              <a:off x="1294662" y="2596706"/>
              <a:ext cx="9589182" cy="1379762"/>
            </a:xfrm>
            <a:prstGeom prst="snip2SameRect">
              <a:avLst>
                <a:gd name="adj1" fmla="val 19842"/>
                <a:gd name="adj2" fmla="val 19048"/>
              </a:avLst>
            </a:prstGeom>
            <a:solidFill>
              <a:schemeClr val="bg1"/>
            </a:solidFill>
            <a:ln>
              <a:solidFill>
                <a:srgbClr val="FF0000"/>
              </a:solidFill>
            </a:ln>
            <a:effectLst>
              <a:innerShdw blurRad="114300">
                <a:srgbClr val="002060"/>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632"/>
            </a:p>
          </p:txBody>
        </p:sp>
      </p:grpSp>
      <p:sp>
        <p:nvSpPr>
          <p:cNvPr id="94" name="Rectangle 93"/>
          <p:cNvSpPr/>
          <p:nvPr/>
        </p:nvSpPr>
        <p:spPr>
          <a:xfrm>
            <a:off x="2172232" y="3251039"/>
            <a:ext cx="2143536" cy="315599"/>
          </a:xfrm>
          <a:prstGeom prst="rect">
            <a:avLst/>
          </a:prstGeom>
        </p:spPr>
        <p:txBody>
          <a:bodyPr wrap="none">
            <a:spAutoFit/>
          </a:bodyPr>
          <a:lstStyle/>
          <a:p>
            <a:r>
              <a:rPr lang="en-US" sz="1451" b="1" u="sng" kern="0" dirty="0">
                <a:solidFill>
                  <a:srgbClr val="002060"/>
                </a:solidFill>
                <a:latin typeface="Berlin Sans FB Demi" pitchFamily="34" charset="0"/>
                <a:cs typeface="Arial" panose="020B0604020202020204" pitchFamily="34" charset="0"/>
              </a:rPr>
              <a:t>VOLET ADMINISTRATIF</a:t>
            </a:r>
          </a:p>
        </p:txBody>
      </p:sp>
      <p:sp>
        <p:nvSpPr>
          <p:cNvPr id="97" name="Rectangle 96"/>
          <p:cNvSpPr/>
          <p:nvPr/>
        </p:nvSpPr>
        <p:spPr>
          <a:xfrm>
            <a:off x="2177775" y="3613664"/>
            <a:ext cx="8285083" cy="707886"/>
          </a:xfrm>
          <a:prstGeom prst="rect">
            <a:avLst/>
          </a:prstGeom>
        </p:spPr>
        <p:txBody>
          <a:bodyPr wrap="square">
            <a:spAutoFit/>
          </a:bodyPr>
          <a:lstStyle/>
          <a:p>
            <a:pPr algn="just"/>
            <a:r>
              <a:rPr lang="fr-FR" sz="2000" b="1" kern="0" dirty="0">
                <a:cs typeface="Arial" panose="020B0604020202020204" pitchFamily="34" charset="0"/>
              </a:rPr>
              <a:t>Description du </a:t>
            </a:r>
            <a:r>
              <a:rPr lang="fr-FR" sz="2000" b="1" kern="0" dirty="0">
                <a:latin typeface="Corbel" panose="020B0503020204020204" pitchFamily="34" charset="0"/>
                <a:cs typeface="Arial" panose="020B0604020202020204" pitchFamily="34" charset="0"/>
              </a:rPr>
              <a:t>processus</a:t>
            </a:r>
            <a:r>
              <a:rPr lang="fr-FR" sz="2000" b="1" kern="0" dirty="0">
                <a:cs typeface="Arial" panose="020B0604020202020204" pitchFamily="34" charset="0"/>
              </a:rPr>
              <a:t> de passation des marchés selon les lignes directrices de MCC.</a:t>
            </a:r>
          </a:p>
        </p:txBody>
      </p:sp>
    </p:spTree>
    <p:extLst>
      <p:ext uri="{BB962C8B-B14F-4D97-AF65-F5344CB8AC3E}">
        <p14:creationId xmlns:p14="http://schemas.microsoft.com/office/powerpoint/2010/main" val="497040382"/>
      </p:ext>
    </p:extLst>
  </p:cSld>
  <p:clrMapOvr>
    <a:overrideClrMapping bg1="lt1" tx1="dk1" bg2="lt2" tx2="dk2" accent1="accent1" accent2="accent2" accent3="accent3" accent4="accent4" accent5="accent5" accent6="accent6" hlink="hlink" folHlink="folHlink"/>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2"/>
          <a:srcRect t="33898" r="24347"/>
          <a:stretch/>
        </p:blipFill>
        <p:spPr>
          <a:xfrm>
            <a:off x="8594751" y="4632553"/>
            <a:ext cx="3597010" cy="2225447"/>
          </a:xfrm>
          <a:prstGeom prst="rect">
            <a:avLst/>
          </a:prstGeom>
        </p:spPr>
      </p:pic>
      <p:sp>
        <p:nvSpPr>
          <p:cNvPr id="2" name="Slide Number Placeholder 1"/>
          <p:cNvSpPr>
            <a:spLocks noGrp="1"/>
          </p:cNvSpPr>
          <p:nvPr>
            <p:ph type="sldNum" sz="quarter" idx="12"/>
          </p:nvPr>
        </p:nvSpPr>
        <p:spPr>
          <a:xfrm>
            <a:off x="9205421" y="6607519"/>
            <a:ext cx="2804050" cy="195438"/>
          </a:xfrm>
        </p:spPr>
        <p:txBody>
          <a:bodyPr/>
          <a:lstStyle/>
          <a:p>
            <a:r>
              <a:rPr lang="fr-FR" sz="1270" b="1" dirty="0">
                <a:solidFill>
                  <a:schemeClr val="accent2">
                    <a:lumMod val="50000"/>
                  </a:schemeClr>
                </a:solidFill>
              </a:rPr>
              <a:t>-</a:t>
            </a:r>
            <a:fld id="{B6F15528-21DE-4FAA-801E-634DDDAF4B2B}" type="slidenum">
              <a:rPr lang="fr-FR" sz="1270" b="1">
                <a:solidFill>
                  <a:schemeClr val="accent2">
                    <a:lumMod val="50000"/>
                  </a:schemeClr>
                </a:solidFill>
              </a:rPr>
              <a:t>53</a:t>
            </a:fld>
            <a:r>
              <a:rPr lang="fr-FR" sz="1270" b="1" dirty="0">
                <a:solidFill>
                  <a:schemeClr val="accent2">
                    <a:lumMod val="50000"/>
                  </a:schemeClr>
                </a:solidFill>
              </a:rPr>
              <a:t>-</a:t>
            </a:r>
          </a:p>
        </p:txBody>
      </p:sp>
      <p:sp>
        <p:nvSpPr>
          <p:cNvPr id="5" name="Rectangle 4"/>
          <p:cNvSpPr/>
          <p:nvPr/>
        </p:nvSpPr>
        <p:spPr>
          <a:xfrm>
            <a:off x="240" y="0"/>
            <a:ext cx="12191521" cy="803267"/>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4250" tIns="52126" rIns="104250" bIns="52126" numCol="1" spcCol="0" rtlCol="0" fromWordArt="0" anchor="ctr" anchorCtr="0" forceAA="0" compatLnSpc="1">
            <a:prstTxWarp prst="textNoShape">
              <a:avLst/>
            </a:prstTxWarp>
            <a:noAutofit/>
          </a:bodyPr>
          <a:lstStyle/>
          <a:p>
            <a:pPr algn="ctr"/>
            <a:r>
              <a:rPr lang="fr-FR" sz="2902" b="1" dirty="0"/>
              <a:t>2. Volet Administratif : </a:t>
            </a:r>
            <a:r>
              <a:rPr lang="fr-FR" sz="2902" b="1" dirty="0">
                <a:solidFill>
                  <a:srgbClr val="FFC000"/>
                </a:solidFill>
              </a:rPr>
              <a:t>Processus de passation des marchés</a:t>
            </a:r>
          </a:p>
        </p:txBody>
      </p:sp>
      <p:sp>
        <p:nvSpPr>
          <p:cNvPr id="6" name="Content Placeholder 2"/>
          <p:cNvSpPr txBox="1">
            <a:spLocks/>
          </p:cNvSpPr>
          <p:nvPr/>
        </p:nvSpPr>
        <p:spPr>
          <a:xfrm>
            <a:off x="966652" y="2197423"/>
            <a:ext cx="10223862" cy="4001095"/>
          </a:xfrm>
          <a:prstGeom prst="rect">
            <a:avLst/>
          </a:prstGeom>
          <a:ln>
            <a:noFill/>
          </a:ln>
        </p:spPr>
        <p:style>
          <a:lnRef idx="2">
            <a:schemeClr val="accent1"/>
          </a:lnRef>
          <a:fillRef idx="1">
            <a:schemeClr val="lt1"/>
          </a:fillRef>
          <a:effectRef idx="0">
            <a:schemeClr val="accent1"/>
          </a:effectRef>
          <a:fontRef idx="minor">
            <a:schemeClr val="dk1"/>
          </a:fontRef>
        </p:style>
        <p:txBody>
          <a:bodyPr wrap="square" lIns="0" tIns="0" rIns="0" bIns="0">
            <a:spAutoFit/>
          </a:bodyPr>
          <a:lstStyle>
            <a:lvl1pPr marL="0">
              <a:defRPr sz="9900" b="1" i="0">
                <a:solidFill>
                  <a:srgbClr val="184578"/>
                </a:solidFill>
                <a:latin typeface="Trebuchet MS"/>
                <a:ea typeface="+mn-ea"/>
                <a:cs typeface="Trebuchet MS"/>
              </a:defRPr>
            </a:lvl1pPr>
            <a:lvl2pPr marL="574838">
              <a:defRPr>
                <a:solidFill>
                  <a:schemeClr val="dk1"/>
                </a:solidFill>
                <a:latin typeface="+mn-lt"/>
                <a:ea typeface="+mn-ea"/>
                <a:cs typeface="+mn-cs"/>
              </a:defRPr>
            </a:lvl2pPr>
            <a:lvl3pPr marL="1149675">
              <a:defRPr>
                <a:solidFill>
                  <a:schemeClr val="dk1"/>
                </a:solidFill>
                <a:latin typeface="+mn-lt"/>
                <a:ea typeface="+mn-ea"/>
                <a:cs typeface="+mn-cs"/>
              </a:defRPr>
            </a:lvl3pPr>
            <a:lvl4pPr marL="1724513">
              <a:defRPr>
                <a:solidFill>
                  <a:schemeClr val="dk1"/>
                </a:solidFill>
                <a:latin typeface="+mn-lt"/>
                <a:ea typeface="+mn-ea"/>
                <a:cs typeface="+mn-cs"/>
              </a:defRPr>
            </a:lvl4pPr>
            <a:lvl5pPr marL="2299350">
              <a:defRPr>
                <a:solidFill>
                  <a:schemeClr val="dk1"/>
                </a:solidFill>
                <a:latin typeface="+mn-lt"/>
                <a:ea typeface="+mn-ea"/>
                <a:cs typeface="+mn-cs"/>
              </a:defRPr>
            </a:lvl5pPr>
            <a:lvl6pPr marL="2874188">
              <a:defRPr>
                <a:solidFill>
                  <a:schemeClr val="dk1"/>
                </a:solidFill>
                <a:latin typeface="+mn-lt"/>
                <a:ea typeface="+mn-ea"/>
                <a:cs typeface="+mn-cs"/>
              </a:defRPr>
            </a:lvl6pPr>
            <a:lvl7pPr marL="3449025">
              <a:defRPr>
                <a:solidFill>
                  <a:schemeClr val="dk1"/>
                </a:solidFill>
                <a:latin typeface="+mn-lt"/>
                <a:ea typeface="+mn-ea"/>
                <a:cs typeface="+mn-cs"/>
              </a:defRPr>
            </a:lvl7pPr>
            <a:lvl8pPr marL="4023863">
              <a:defRPr>
                <a:solidFill>
                  <a:schemeClr val="dk1"/>
                </a:solidFill>
                <a:latin typeface="+mn-lt"/>
                <a:ea typeface="+mn-ea"/>
                <a:cs typeface="+mn-cs"/>
              </a:defRPr>
            </a:lvl8pPr>
            <a:lvl9pPr marL="4598700">
              <a:defRPr>
                <a:solidFill>
                  <a:schemeClr val="dk1"/>
                </a:solidFill>
                <a:latin typeface="+mn-lt"/>
                <a:ea typeface="+mn-ea"/>
                <a:cs typeface="+mn-cs"/>
              </a:defRPr>
            </a:lvl9pPr>
          </a:lstStyle>
          <a:p>
            <a:pPr marL="342900" lvl="0" indent="-342900" algn="just">
              <a:buClr>
                <a:schemeClr val="accent5">
                  <a:lumMod val="75000"/>
                </a:schemeClr>
              </a:buClr>
              <a:buFont typeface="Wingdings" panose="05000000000000000000" pitchFamily="2" charset="2"/>
              <a:buChar char="v"/>
            </a:pPr>
            <a:r>
              <a:rPr lang="fr-FR" sz="2000" dirty="0">
                <a:solidFill>
                  <a:schemeClr val="tx1"/>
                </a:solidFill>
                <a:latin typeface="Corbel" panose="020B0503020204020204" pitchFamily="34" charset="0"/>
              </a:rPr>
              <a:t>Des procédures ouvertes, équitables et compétitives appliquées d'une manière transparente ;</a:t>
            </a:r>
          </a:p>
          <a:p>
            <a:pPr marL="342900" lvl="0" indent="-342900" algn="just">
              <a:buClr>
                <a:schemeClr val="accent5">
                  <a:lumMod val="75000"/>
                </a:schemeClr>
              </a:buClr>
              <a:buFont typeface="Wingdings" panose="05000000000000000000" pitchFamily="2" charset="2"/>
              <a:buChar char="v"/>
            </a:pPr>
            <a:endParaRPr lang="fr-FR" sz="2000" dirty="0">
              <a:solidFill>
                <a:schemeClr val="tx1"/>
              </a:solidFill>
              <a:latin typeface="Corbel" panose="020B0503020204020204" pitchFamily="34" charset="0"/>
            </a:endParaRPr>
          </a:p>
          <a:p>
            <a:pPr marL="342900" indent="-342900" algn="just">
              <a:buClr>
                <a:schemeClr val="accent5">
                  <a:lumMod val="75000"/>
                </a:schemeClr>
              </a:buClr>
              <a:buFont typeface="Wingdings" panose="05000000000000000000" pitchFamily="2" charset="2"/>
              <a:buChar char="v"/>
            </a:pPr>
            <a:r>
              <a:rPr lang="fr-FR" altLang="fr-FR" sz="2000" dirty="0">
                <a:solidFill>
                  <a:schemeClr val="tx1"/>
                </a:solidFill>
                <a:latin typeface="Corbel" panose="020B0503020204020204" pitchFamily="34" charset="0"/>
              </a:rPr>
              <a:t>Externalisation des fonctions de Passation de marchés et </a:t>
            </a:r>
            <a:r>
              <a:rPr lang="fr-FR" altLang="fr-FR" sz="2000" dirty="0" err="1">
                <a:solidFill>
                  <a:schemeClr val="tx1"/>
                </a:solidFill>
                <a:latin typeface="Corbel" panose="020B0503020204020204" pitchFamily="34" charset="0"/>
              </a:rPr>
              <a:t>fudiciaires</a:t>
            </a:r>
            <a:r>
              <a:rPr lang="fr-FR" altLang="fr-FR" sz="2000" dirty="0">
                <a:solidFill>
                  <a:schemeClr val="tx1"/>
                </a:solidFill>
                <a:latin typeface="Corbel" panose="020B0503020204020204" pitchFamily="34" charset="0"/>
              </a:rPr>
              <a:t> à des Cabinets sélectionnés sur le plan international: gage de transparence ;</a:t>
            </a:r>
          </a:p>
          <a:p>
            <a:pPr marL="342900" indent="-342900" algn="just">
              <a:buClr>
                <a:schemeClr val="accent5">
                  <a:lumMod val="75000"/>
                </a:schemeClr>
              </a:buClr>
              <a:buFont typeface="Wingdings" panose="05000000000000000000" pitchFamily="2" charset="2"/>
              <a:buChar char="v"/>
            </a:pPr>
            <a:endParaRPr lang="fr-FR" sz="2000" dirty="0">
              <a:solidFill>
                <a:schemeClr val="tx1"/>
              </a:solidFill>
              <a:latin typeface="Corbel" panose="020B0503020204020204" pitchFamily="34" charset="0"/>
            </a:endParaRPr>
          </a:p>
          <a:p>
            <a:pPr marL="342900" indent="-342900" algn="just">
              <a:buClr>
                <a:schemeClr val="accent5">
                  <a:lumMod val="75000"/>
                </a:schemeClr>
              </a:buClr>
              <a:buFont typeface="Wingdings" panose="05000000000000000000" pitchFamily="2" charset="2"/>
              <a:buChar char="v"/>
            </a:pPr>
            <a:r>
              <a:rPr lang="fr-FR" sz="2000" dirty="0">
                <a:solidFill>
                  <a:schemeClr val="tx1"/>
                </a:solidFill>
                <a:latin typeface="Corbel" panose="020B0503020204020204" pitchFamily="34" charset="0"/>
              </a:rPr>
              <a:t>Les appels d'offres sont basés sur des descriptions claires et précises des besoins (biens et services) établis au niveau des meilleurs standards internationaux ;</a:t>
            </a:r>
          </a:p>
          <a:p>
            <a:pPr marL="342900" lvl="0" indent="-342900" algn="just">
              <a:buClr>
                <a:schemeClr val="accent5">
                  <a:lumMod val="75000"/>
                </a:schemeClr>
              </a:buClr>
              <a:buFont typeface="Wingdings" panose="05000000000000000000" pitchFamily="2" charset="2"/>
              <a:buChar char="v"/>
            </a:pPr>
            <a:endParaRPr lang="fr-FR" sz="2000" dirty="0">
              <a:solidFill>
                <a:schemeClr val="tx1"/>
              </a:solidFill>
              <a:latin typeface="Corbel" panose="020B0503020204020204" pitchFamily="34" charset="0"/>
            </a:endParaRPr>
          </a:p>
          <a:p>
            <a:pPr marL="342900" indent="-342900" algn="just">
              <a:buClr>
                <a:schemeClr val="accent5">
                  <a:lumMod val="75000"/>
                </a:schemeClr>
              </a:buClr>
              <a:buFont typeface="Wingdings" panose="05000000000000000000" pitchFamily="2" charset="2"/>
              <a:buChar char="v"/>
            </a:pPr>
            <a:r>
              <a:rPr lang="fr-FR" sz="2000" dirty="0">
                <a:solidFill>
                  <a:schemeClr val="tx1"/>
                </a:solidFill>
                <a:latin typeface="Corbel" panose="020B0503020204020204" pitchFamily="34" charset="0"/>
              </a:rPr>
              <a:t>Sélectionner des entrepreneurs qualifiés qui exécuteront les contrats conformément à leurs clauses, et en respectant les délais ;</a:t>
            </a:r>
          </a:p>
          <a:p>
            <a:pPr marL="342900" lvl="0" indent="-342900" algn="just">
              <a:buClr>
                <a:schemeClr val="accent5">
                  <a:lumMod val="75000"/>
                </a:schemeClr>
              </a:buClr>
              <a:buFont typeface="Wingdings" panose="05000000000000000000" pitchFamily="2" charset="2"/>
              <a:buChar char="v"/>
            </a:pPr>
            <a:endParaRPr lang="fr-FR" sz="2000" dirty="0">
              <a:solidFill>
                <a:schemeClr val="tx1"/>
              </a:solidFill>
              <a:latin typeface="Corbel" panose="020B0503020204020204" pitchFamily="34" charset="0"/>
            </a:endParaRPr>
          </a:p>
          <a:p>
            <a:pPr marL="342900" indent="-342900" algn="just">
              <a:buClr>
                <a:schemeClr val="accent5">
                  <a:lumMod val="75000"/>
                </a:schemeClr>
              </a:buClr>
              <a:buFont typeface="Wingdings" panose="05000000000000000000" pitchFamily="2" charset="2"/>
              <a:buChar char="v"/>
            </a:pPr>
            <a:r>
              <a:rPr lang="fr-FR" sz="2000" dirty="0">
                <a:solidFill>
                  <a:schemeClr val="tx1"/>
                </a:solidFill>
                <a:latin typeface="Corbel" panose="020B0503020204020204" pitchFamily="34" charset="0"/>
              </a:rPr>
              <a:t>Des prix commercialement raisonnables.</a:t>
            </a:r>
            <a:endParaRPr lang="fr-FR" sz="2000" kern="0" dirty="0">
              <a:solidFill>
                <a:schemeClr val="tx1"/>
              </a:solidFill>
              <a:latin typeface="Corbel" panose="020B0503020204020204" pitchFamily="34" charset="0"/>
            </a:endParaRPr>
          </a:p>
        </p:txBody>
      </p:sp>
      <p:sp>
        <p:nvSpPr>
          <p:cNvPr id="7" name="Chevron 6"/>
          <p:cNvSpPr/>
          <p:nvPr/>
        </p:nvSpPr>
        <p:spPr>
          <a:xfrm>
            <a:off x="2012232" y="1061205"/>
            <a:ext cx="8208912" cy="504056"/>
          </a:xfrm>
          <a:prstGeom prst="chevron">
            <a:avLst/>
          </a:prstGeom>
          <a:noFill/>
        </p:spPr>
        <p:style>
          <a:lnRef idx="0">
            <a:schemeClr val="accent2"/>
          </a:lnRef>
          <a:fillRef idx="3">
            <a:schemeClr val="accent2"/>
          </a:fillRef>
          <a:effectRef idx="3">
            <a:schemeClr val="accent2"/>
          </a:effectRef>
          <a:fontRef idx="minor">
            <a:schemeClr val="lt1"/>
          </a:fontRef>
        </p:style>
        <p:txBody>
          <a:bodyPr rtlCol="0" anchor="ctr"/>
          <a:lstStyle/>
          <a:p>
            <a:pPr algn="ctr"/>
            <a:r>
              <a:rPr lang="fr-FR" sz="2800" b="1" dirty="0">
                <a:solidFill>
                  <a:srgbClr val="C00000"/>
                </a:solidFill>
                <a:latin typeface="Corbel" panose="020B0503020204020204" pitchFamily="34" charset="0"/>
              </a:rPr>
              <a:t>Principes de passation de marchés de la MCC</a:t>
            </a:r>
            <a:endParaRPr lang="fr-FR" sz="2800" dirty="0">
              <a:solidFill>
                <a:srgbClr val="C00000"/>
              </a:solidFill>
              <a:latin typeface="Corbel" panose="020B0503020204020204" pitchFamily="34" charset="0"/>
            </a:endParaRPr>
          </a:p>
        </p:txBody>
      </p:sp>
      <p:sp>
        <p:nvSpPr>
          <p:cNvPr id="3" name="Rectangle 2"/>
          <p:cNvSpPr/>
          <p:nvPr/>
        </p:nvSpPr>
        <p:spPr>
          <a:xfrm>
            <a:off x="831669" y="1920572"/>
            <a:ext cx="10528662" cy="4489106"/>
          </a:xfrm>
          <a:prstGeom prst="rect">
            <a:avLst/>
          </a:prstGeom>
          <a:noFill/>
          <a:ln cap="rnd">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632">
              <a:solidFill>
                <a:srgbClr val="C00000"/>
              </a:solidFill>
            </a:endParaRPr>
          </a:p>
        </p:txBody>
      </p:sp>
    </p:spTree>
    <p:extLst>
      <p:ext uri="{BB962C8B-B14F-4D97-AF65-F5344CB8AC3E}">
        <p14:creationId xmlns:p14="http://schemas.microsoft.com/office/powerpoint/2010/main" val="3675412498"/>
      </p:ext>
    </p:extLst>
  </p:cSld>
  <p:clrMapOvr>
    <a:overrideClrMapping bg1="lt1" tx1="dk1" bg2="lt2" tx2="dk2" accent1="accent1" accent2="accent2" accent3="accent3" accent4="accent4" accent5="accent5" accent6="accent6" hlink="hlink" folHlink="folHlink"/>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2"/>
          <a:srcRect t="33898" r="24347"/>
          <a:stretch/>
        </p:blipFill>
        <p:spPr>
          <a:xfrm>
            <a:off x="8594751" y="4632553"/>
            <a:ext cx="3597010" cy="2225447"/>
          </a:xfrm>
          <a:prstGeom prst="rect">
            <a:avLst/>
          </a:prstGeom>
        </p:spPr>
      </p:pic>
      <p:sp>
        <p:nvSpPr>
          <p:cNvPr id="2" name="Slide Number Placeholder 1"/>
          <p:cNvSpPr>
            <a:spLocks noGrp="1"/>
          </p:cNvSpPr>
          <p:nvPr>
            <p:ph type="sldNum" sz="quarter" idx="12"/>
          </p:nvPr>
        </p:nvSpPr>
        <p:spPr>
          <a:xfrm>
            <a:off x="9205421" y="6607519"/>
            <a:ext cx="2804050" cy="195438"/>
          </a:xfrm>
        </p:spPr>
        <p:txBody>
          <a:bodyPr/>
          <a:lstStyle/>
          <a:p>
            <a:r>
              <a:rPr lang="fr-FR" sz="1270" b="1" dirty="0">
                <a:solidFill>
                  <a:schemeClr val="accent2">
                    <a:lumMod val="50000"/>
                  </a:schemeClr>
                </a:solidFill>
              </a:rPr>
              <a:t>-</a:t>
            </a:r>
            <a:fld id="{B6F15528-21DE-4FAA-801E-634DDDAF4B2B}" type="slidenum">
              <a:rPr lang="fr-FR" sz="1270" b="1">
                <a:solidFill>
                  <a:schemeClr val="accent2">
                    <a:lumMod val="50000"/>
                  </a:schemeClr>
                </a:solidFill>
              </a:rPr>
              <a:t>54</a:t>
            </a:fld>
            <a:r>
              <a:rPr lang="fr-FR" sz="1270" b="1" dirty="0">
                <a:solidFill>
                  <a:schemeClr val="accent2">
                    <a:lumMod val="50000"/>
                  </a:schemeClr>
                </a:solidFill>
              </a:rPr>
              <a:t>-</a:t>
            </a:r>
          </a:p>
        </p:txBody>
      </p:sp>
      <p:sp>
        <p:nvSpPr>
          <p:cNvPr id="5" name="Rectangle 4"/>
          <p:cNvSpPr/>
          <p:nvPr/>
        </p:nvSpPr>
        <p:spPr>
          <a:xfrm>
            <a:off x="240" y="0"/>
            <a:ext cx="12191521" cy="803267"/>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4250" tIns="52126" rIns="104250" bIns="52126" numCol="1" spcCol="0" rtlCol="0" fromWordArt="0" anchor="ctr" anchorCtr="0" forceAA="0" compatLnSpc="1">
            <a:prstTxWarp prst="textNoShape">
              <a:avLst/>
            </a:prstTxWarp>
            <a:noAutofit/>
          </a:bodyPr>
          <a:lstStyle/>
          <a:p>
            <a:pPr algn="ctr"/>
            <a:r>
              <a:rPr lang="fr-FR" sz="2902" b="1" dirty="0"/>
              <a:t>2. Volet Administratif : Processus de passation des marchés</a:t>
            </a:r>
          </a:p>
        </p:txBody>
      </p:sp>
      <p:sp>
        <p:nvSpPr>
          <p:cNvPr id="6" name="Content Placeholder 2"/>
          <p:cNvSpPr txBox="1">
            <a:spLocks/>
          </p:cNvSpPr>
          <p:nvPr/>
        </p:nvSpPr>
        <p:spPr>
          <a:xfrm>
            <a:off x="2163656" y="1762450"/>
            <a:ext cx="8229600" cy="3603166"/>
          </a:xfrm>
          <a:prstGeom prst="rect">
            <a:avLst/>
          </a:prstGeom>
          <a:ln>
            <a:noFill/>
          </a:ln>
        </p:spPr>
        <p:style>
          <a:lnRef idx="2">
            <a:schemeClr val="accent1"/>
          </a:lnRef>
          <a:fillRef idx="1">
            <a:schemeClr val="lt1"/>
          </a:fillRef>
          <a:effectRef idx="0">
            <a:schemeClr val="accent1"/>
          </a:effectRef>
          <a:fontRef idx="minor">
            <a:schemeClr val="dk1"/>
          </a:fontRef>
        </p:style>
        <p:txBody>
          <a:bodyPr wrap="square" lIns="0" tIns="0" rIns="0" bIns="0">
            <a:spAutoFit/>
          </a:bodyPr>
          <a:lstStyle>
            <a:lvl1pPr marL="0">
              <a:defRPr sz="9900" b="1" i="0">
                <a:solidFill>
                  <a:srgbClr val="184578"/>
                </a:solidFill>
                <a:latin typeface="Trebuchet MS"/>
                <a:ea typeface="+mn-ea"/>
                <a:cs typeface="Trebuchet MS"/>
              </a:defRPr>
            </a:lvl1pPr>
            <a:lvl2pPr marL="574838">
              <a:defRPr>
                <a:solidFill>
                  <a:schemeClr val="dk1"/>
                </a:solidFill>
                <a:latin typeface="+mn-lt"/>
                <a:ea typeface="+mn-ea"/>
                <a:cs typeface="+mn-cs"/>
              </a:defRPr>
            </a:lvl2pPr>
            <a:lvl3pPr marL="1149675">
              <a:defRPr>
                <a:solidFill>
                  <a:schemeClr val="dk1"/>
                </a:solidFill>
                <a:latin typeface="+mn-lt"/>
                <a:ea typeface="+mn-ea"/>
                <a:cs typeface="+mn-cs"/>
              </a:defRPr>
            </a:lvl3pPr>
            <a:lvl4pPr marL="1724513">
              <a:defRPr>
                <a:solidFill>
                  <a:schemeClr val="dk1"/>
                </a:solidFill>
                <a:latin typeface="+mn-lt"/>
                <a:ea typeface="+mn-ea"/>
                <a:cs typeface="+mn-cs"/>
              </a:defRPr>
            </a:lvl4pPr>
            <a:lvl5pPr marL="2299350">
              <a:defRPr>
                <a:solidFill>
                  <a:schemeClr val="dk1"/>
                </a:solidFill>
                <a:latin typeface="+mn-lt"/>
                <a:ea typeface="+mn-ea"/>
                <a:cs typeface="+mn-cs"/>
              </a:defRPr>
            </a:lvl5pPr>
            <a:lvl6pPr marL="2874188">
              <a:defRPr>
                <a:solidFill>
                  <a:schemeClr val="dk1"/>
                </a:solidFill>
                <a:latin typeface="+mn-lt"/>
                <a:ea typeface="+mn-ea"/>
                <a:cs typeface="+mn-cs"/>
              </a:defRPr>
            </a:lvl6pPr>
            <a:lvl7pPr marL="3449025">
              <a:defRPr>
                <a:solidFill>
                  <a:schemeClr val="dk1"/>
                </a:solidFill>
                <a:latin typeface="+mn-lt"/>
                <a:ea typeface="+mn-ea"/>
                <a:cs typeface="+mn-cs"/>
              </a:defRPr>
            </a:lvl7pPr>
            <a:lvl8pPr marL="4023863">
              <a:defRPr>
                <a:solidFill>
                  <a:schemeClr val="dk1"/>
                </a:solidFill>
                <a:latin typeface="+mn-lt"/>
                <a:ea typeface="+mn-ea"/>
                <a:cs typeface="+mn-cs"/>
              </a:defRPr>
            </a:lvl8pPr>
            <a:lvl9pPr marL="4598700">
              <a:defRPr>
                <a:solidFill>
                  <a:schemeClr val="dk1"/>
                </a:solidFill>
                <a:latin typeface="+mn-lt"/>
                <a:ea typeface="+mn-ea"/>
                <a:cs typeface="+mn-cs"/>
              </a:defRPr>
            </a:lvl9pPr>
          </a:lstStyle>
          <a:p>
            <a:pPr marL="342900" indent="-342900" algn="just">
              <a:buClr>
                <a:schemeClr val="accent5">
                  <a:lumMod val="75000"/>
                </a:schemeClr>
              </a:buClr>
              <a:buFont typeface="Wingdings" panose="05000000000000000000" pitchFamily="2" charset="2"/>
              <a:buChar char="v"/>
            </a:pPr>
            <a:endParaRPr lang="fr-FR" sz="2000" kern="0" dirty="0">
              <a:solidFill>
                <a:srgbClr val="002060"/>
              </a:solidFill>
            </a:endParaRPr>
          </a:p>
          <a:p>
            <a:pPr marL="342900" indent="-342900" algn="just">
              <a:buClr>
                <a:schemeClr val="accent5">
                  <a:lumMod val="75000"/>
                </a:schemeClr>
              </a:buClr>
              <a:buFont typeface="Wingdings" panose="05000000000000000000" pitchFamily="2" charset="2"/>
              <a:buChar char="v"/>
            </a:pPr>
            <a:endParaRPr lang="fr-FR" sz="1814" kern="0" dirty="0">
              <a:solidFill>
                <a:srgbClr val="002060"/>
              </a:solidFill>
            </a:endParaRPr>
          </a:p>
          <a:p>
            <a:pPr marL="777354" indent="-777354">
              <a:buClr>
                <a:schemeClr val="accent5">
                  <a:lumMod val="75000"/>
                </a:schemeClr>
              </a:buClr>
              <a:buFont typeface="Wingdings" panose="05000000000000000000" pitchFamily="2" charset="2"/>
              <a:buChar char="v"/>
            </a:pPr>
            <a:endParaRPr lang="fr-FR" sz="2800" dirty="0">
              <a:latin typeface="Calibri" panose="020F0502020204030204" pitchFamily="34" charset="0"/>
            </a:endParaRPr>
          </a:p>
          <a:p>
            <a:pPr marL="777354" indent="-777354">
              <a:buClr>
                <a:schemeClr val="accent5">
                  <a:lumMod val="75000"/>
                </a:schemeClr>
              </a:buClr>
              <a:buFont typeface="Wingdings" panose="05000000000000000000" pitchFamily="2" charset="2"/>
              <a:buChar char="v"/>
            </a:pPr>
            <a:r>
              <a:rPr lang="fr-FR" sz="2800" dirty="0">
                <a:solidFill>
                  <a:schemeClr val="tx1"/>
                </a:solidFill>
                <a:latin typeface="Corbel" panose="020B0503020204020204" pitchFamily="34" charset="0"/>
              </a:rPr>
              <a:t>Millennium Challenge Corporation - MCC</a:t>
            </a:r>
          </a:p>
          <a:p>
            <a:pPr marL="777354" indent="-777354">
              <a:buClr>
                <a:schemeClr val="accent5">
                  <a:lumMod val="75000"/>
                </a:schemeClr>
              </a:buClr>
              <a:buFont typeface="Wingdings" panose="05000000000000000000" pitchFamily="2" charset="2"/>
              <a:buChar char="v"/>
            </a:pPr>
            <a:endParaRPr lang="fr-FR" sz="2800" dirty="0">
              <a:solidFill>
                <a:schemeClr val="tx1"/>
              </a:solidFill>
              <a:latin typeface="Corbel" panose="020B0503020204020204" pitchFamily="34" charset="0"/>
            </a:endParaRPr>
          </a:p>
          <a:p>
            <a:pPr marL="777354" indent="-777354">
              <a:buClr>
                <a:schemeClr val="accent5">
                  <a:lumMod val="75000"/>
                </a:schemeClr>
              </a:buClr>
              <a:buFont typeface="Wingdings" panose="05000000000000000000" pitchFamily="2" charset="2"/>
              <a:buChar char="v"/>
            </a:pPr>
            <a:r>
              <a:rPr lang="fr-FR" sz="2800" dirty="0">
                <a:solidFill>
                  <a:schemeClr val="tx1"/>
                </a:solidFill>
                <a:latin typeface="Corbel" panose="020B0503020204020204" pitchFamily="34" charset="0"/>
              </a:rPr>
              <a:t>MCA-</a:t>
            </a:r>
            <a:r>
              <a:rPr lang="fr-FR" sz="2800" dirty="0" err="1">
                <a:solidFill>
                  <a:schemeClr val="tx1"/>
                </a:solidFill>
                <a:latin typeface="Corbel" panose="020B0503020204020204" pitchFamily="34" charset="0"/>
              </a:rPr>
              <a:t>Morocco</a:t>
            </a:r>
            <a:r>
              <a:rPr lang="fr-FR" sz="2800" dirty="0">
                <a:solidFill>
                  <a:schemeClr val="tx1"/>
                </a:solidFill>
                <a:latin typeface="Corbel" panose="020B0503020204020204" pitchFamily="34" charset="0"/>
              </a:rPr>
              <a:t> : Direction de Passation des Marchés - DPM </a:t>
            </a:r>
          </a:p>
          <a:p>
            <a:pPr marL="777354" indent="-777354">
              <a:buClr>
                <a:schemeClr val="accent5">
                  <a:lumMod val="75000"/>
                </a:schemeClr>
              </a:buClr>
              <a:buFont typeface="Wingdings" panose="05000000000000000000" pitchFamily="2" charset="2"/>
              <a:buChar char="v"/>
            </a:pPr>
            <a:r>
              <a:rPr lang="fr-FR" sz="2800" dirty="0">
                <a:solidFill>
                  <a:schemeClr val="tx1"/>
                </a:solidFill>
                <a:latin typeface="Corbel" panose="020B0503020204020204" pitchFamily="34" charset="0"/>
              </a:rPr>
              <a:t>Agent de Passation des Marchés – </a:t>
            </a:r>
            <a:r>
              <a:rPr lang="fr-FR" sz="2800" dirty="0" err="1">
                <a:solidFill>
                  <a:schemeClr val="tx1"/>
                </a:solidFill>
                <a:latin typeface="Corbel" panose="020B0503020204020204" pitchFamily="34" charset="0"/>
              </a:rPr>
              <a:t>Cardno</a:t>
            </a:r>
            <a:r>
              <a:rPr lang="fr-FR" sz="2800" dirty="0">
                <a:solidFill>
                  <a:schemeClr val="tx1"/>
                </a:solidFill>
                <a:latin typeface="Corbel" panose="020B0503020204020204" pitchFamily="34" charset="0"/>
              </a:rPr>
              <a:t> PA</a:t>
            </a:r>
            <a:r>
              <a:rPr lang="fr-FR" sz="3600" dirty="0">
                <a:solidFill>
                  <a:schemeClr val="tx1"/>
                </a:solidFill>
                <a:latin typeface="Corbel" panose="020B0503020204020204" pitchFamily="34" charset="0"/>
              </a:rPr>
              <a:t>    </a:t>
            </a:r>
          </a:p>
          <a:p>
            <a:pPr marL="342900" indent="-342900" algn="just">
              <a:buClr>
                <a:schemeClr val="accent5">
                  <a:lumMod val="75000"/>
                </a:schemeClr>
              </a:buClr>
              <a:buFont typeface="Wingdings" panose="05000000000000000000" pitchFamily="2" charset="2"/>
              <a:buChar char="v"/>
            </a:pPr>
            <a:endParaRPr lang="fr-FR" sz="2000" kern="0" dirty="0">
              <a:solidFill>
                <a:srgbClr val="002060"/>
              </a:solidFill>
            </a:endParaRPr>
          </a:p>
        </p:txBody>
      </p:sp>
      <p:sp>
        <p:nvSpPr>
          <p:cNvPr id="7" name="Chevron 6"/>
          <p:cNvSpPr/>
          <p:nvPr/>
        </p:nvSpPr>
        <p:spPr>
          <a:xfrm>
            <a:off x="1166648" y="998681"/>
            <a:ext cx="9564414" cy="820369"/>
          </a:xfrm>
          <a:prstGeom prst="chevron">
            <a:avLst/>
          </a:prstGeom>
          <a:noFill/>
        </p:spPr>
        <p:style>
          <a:lnRef idx="0">
            <a:schemeClr val="accent2"/>
          </a:lnRef>
          <a:fillRef idx="3">
            <a:schemeClr val="accent2"/>
          </a:fillRef>
          <a:effectRef idx="3">
            <a:schemeClr val="accent2"/>
          </a:effectRef>
          <a:fontRef idx="minor">
            <a:schemeClr val="lt1"/>
          </a:fontRef>
        </p:style>
        <p:txBody>
          <a:bodyPr rtlCol="0" anchor="ctr"/>
          <a:lstStyle/>
          <a:p>
            <a:pPr algn="ctr"/>
            <a:r>
              <a:rPr lang="fr-FR" sz="2800" b="1" dirty="0">
                <a:solidFill>
                  <a:srgbClr val="C00000"/>
                </a:solidFill>
                <a:latin typeface="Corbel" panose="020B0503020204020204" pitchFamily="34" charset="0"/>
              </a:rPr>
              <a:t>Rôles de la Passation des Marchés dans MCA-Morocco</a:t>
            </a:r>
          </a:p>
        </p:txBody>
      </p:sp>
      <p:sp>
        <p:nvSpPr>
          <p:cNvPr id="3" name="Rectangle 2"/>
          <p:cNvSpPr/>
          <p:nvPr/>
        </p:nvSpPr>
        <p:spPr>
          <a:xfrm>
            <a:off x="1846458" y="2382592"/>
            <a:ext cx="8499083" cy="3265744"/>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632"/>
          </a:p>
        </p:txBody>
      </p:sp>
    </p:spTree>
    <p:extLst>
      <p:ext uri="{BB962C8B-B14F-4D97-AF65-F5344CB8AC3E}">
        <p14:creationId xmlns:p14="http://schemas.microsoft.com/office/powerpoint/2010/main" val="1069409709"/>
      </p:ext>
    </p:extLst>
  </p:cSld>
  <p:clrMapOvr>
    <a:overrideClrMapping bg1="lt1" tx1="dk1" bg2="lt2" tx2="dk2" accent1="accent1" accent2="accent2" accent3="accent3" accent4="accent4" accent5="accent5" accent6="accent6" hlink="hlink" folHlink="folHlink"/>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2"/>
          <a:srcRect t="33898" r="24347"/>
          <a:stretch/>
        </p:blipFill>
        <p:spPr>
          <a:xfrm>
            <a:off x="8594751" y="4632553"/>
            <a:ext cx="3597010" cy="2225447"/>
          </a:xfrm>
          <a:prstGeom prst="rect">
            <a:avLst/>
          </a:prstGeom>
        </p:spPr>
      </p:pic>
      <p:sp>
        <p:nvSpPr>
          <p:cNvPr id="2" name="Slide Number Placeholder 1"/>
          <p:cNvSpPr>
            <a:spLocks noGrp="1"/>
          </p:cNvSpPr>
          <p:nvPr>
            <p:ph type="sldNum" sz="quarter" idx="12"/>
          </p:nvPr>
        </p:nvSpPr>
        <p:spPr>
          <a:xfrm>
            <a:off x="9205421" y="6607519"/>
            <a:ext cx="2804050" cy="195438"/>
          </a:xfrm>
        </p:spPr>
        <p:txBody>
          <a:bodyPr/>
          <a:lstStyle/>
          <a:p>
            <a:r>
              <a:rPr lang="fr-FR" sz="1270" b="1" dirty="0">
                <a:solidFill>
                  <a:schemeClr val="accent2">
                    <a:lumMod val="50000"/>
                  </a:schemeClr>
                </a:solidFill>
              </a:rPr>
              <a:t>-</a:t>
            </a:r>
            <a:fld id="{B6F15528-21DE-4FAA-801E-634DDDAF4B2B}" type="slidenum">
              <a:rPr lang="fr-FR" sz="1270" b="1">
                <a:solidFill>
                  <a:schemeClr val="accent2">
                    <a:lumMod val="50000"/>
                  </a:schemeClr>
                </a:solidFill>
              </a:rPr>
              <a:t>55</a:t>
            </a:fld>
            <a:r>
              <a:rPr lang="fr-FR" sz="1270" b="1" dirty="0">
                <a:solidFill>
                  <a:schemeClr val="accent2">
                    <a:lumMod val="50000"/>
                  </a:schemeClr>
                </a:solidFill>
              </a:rPr>
              <a:t>-</a:t>
            </a:r>
          </a:p>
        </p:txBody>
      </p:sp>
      <p:sp>
        <p:nvSpPr>
          <p:cNvPr id="5" name="Rectangle 4"/>
          <p:cNvSpPr/>
          <p:nvPr/>
        </p:nvSpPr>
        <p:spPr>
          <a:xfrm>
            <a:off x="240" y="0"/>
            <a:ext cx="12191521" cy="803267"/>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4250" tIns="52126" rIns="104250" bIns="52126" numCol="1" spcCol="0" rtlCol="0" fromWordArt="0" anchor="ctr" anchorCtr="0" forceAA="0" compatLnSpc="1">
            <a:prstTxWarp prst="textNoShape">
              <a:avLst/>
            </a:prstTxWarp>
            <a:noAutofit/>
          </a:bodyPr>
          <a:lstStyle/>
          <a:p>
            <a:pPr algn="ctr"/>
            <a:r>
              <a:rPr lang="fr-FR" sz="2902" b="1" dirty="0"/>
              <a:t>2. Volet Administratif : </a:t>
            </a:r>
            <a:r>
              <a:rPr lang="fr-FR" sz="2902" b="1" dirty="0">
                <a:solidFill>
                  <a:srgbClr val="FFC000"/>
                </a:solidFill>
              </a:rPr>
              <a:t>Processus de passation des marchés</a:t>
            </a:r>
          </a:p>
        </p:txBody>
      </p:sp>
      <p:sp>
        <p:nvSpPr>
          <p:cNvPr id="6" name="Content Placeholder 2"/>
          <p:cNvSpPr txBox="1">
            <a:spLocks/>
          </p:cNvSpPr>
          <p:nvPr/>
        </p:nvSpPr>
        <p:spPr>
          <a:xfrm>
            <a:off x="1991544" y="1819050"/>
            <a:ext cx="8229600" cy="2339102"/>
          </a:xfrm>
          <a:prstGeom prst="rect">
            <a:avLst/>
          </a:prstGeom>
          <a:ln w="19050">
            <a:solidFill>
              <a:schemeClr val="tx1"/>
            </a:solidFill>
          </a:ln>
        </p:spPr>
        <p:style>
          <a:lnRef idx="2">
            <a:schemeClr val="accent1"/>
          </a:lnRef>
          <a:fillRef idx="1">
            <a:schemeClr val="lt1"/>
          </a:fillRef>
          <a:effectRef idx="0">
            <a:schemeClr val="accent1"/>
          </a:effectRef>
          <a:fontRef idx="minor">
            <a:schemeClr val="dk1"/>
          </a:fontRef>
        </p:style>
        <p:txBody>
          <a:bodyPr wrap="square" lIns="0" tIns="0" rIns="0" bIns="0">
            <a:spAutoFit/>
          </a:bodyPr>
          <a:lstStyle>
            <a:lvl1pPr marL="0">
              <a:defRPr sz="9900" b="1" i="0">
                <a:solidFill>
                  <a:srgbClr val="184578"/>
                </a:solidFill>
                <a:latin typeface="Trebuchet MS"/>
                <a:ea typeface="+mn-ea"/>
                <a:cs typeface="Trebuchet MS"/>
              </a:defRPr>
            </a:lvl1pPr>
            <a:lvl2pPr marL="574838">
              <a:defRPr>
                <a:solidFill>
                  <a:schemeClr val="dk1"/>
                </a:solidFill>
                <a:latin typeface="+mn-lt"/>
                <a:ea typeface="+mn-ea"/>
                <a:cs typeface="+mn-cs"/>
              </a:defRPr>
            </a:lvl2pPr>
            <a:lvl3pPr marL="1149675">
              <a:defRPr>
                <a:solidFill>
                  <a:schemeClr val="dk1"/>
                </a:solidFill>
                <a:latin typeface="+mn-lt"/>
                <a:ea typeface="+mn-ea"/>
                <a:cs typeface="+mn-cs"/>
              </a:defRPr>
            </a:lvl3pPr>
            <a:lvl4pPr marL="1724513">
              <a:defRPr>
                <a:solidFill>
                  <a:schemeClr val="dk1"/>
                </a:solidFill>
                <a:latin typeface="+mn-lt"/>
                <a:ea typeface="+mn-ea"/>
                <a:cs typeface="+mn-cs"/>
              </a:defRPr>
            </a:lvl4pPr>
            <a:lvl5pPr marL="2299350">
              <a:defRPr>
                <a:solidFill>
                  <a:schemeClr val="dk1"/>
                </a:solidFill>
                <a:latin typeface="+mn-lt"/>
                <a:ea typeface="+mn-ea"/>
                <a:cs typeface="+mn-cs"/>
              </a:defRPr>
            </a:lvl5pPr>
            <a:lvl6pPr marL="2874188">
              <a:defRPr>
                <a:solidFill>
                  <a:schemeClr val="dk1"/>
                </a:solidFill>
                <a:latin typeface="+mn-lt"/>
                <a:ea typeface="+mn-ea"/>
                <a:cs typeface="+mn-cs"/>
              </a:defRPr>
            </a:lvl6pPr>
            <a:lvl7pPr marL="3449025">
              <a:defRPr>
                <a:solidFill>
                  <a:schemeClr val="dk1"/>
                </a:solidFill>
                <a:latin typeface="+mn-lt"/>
                <a:ea typeface="+mn-ea"/>
                <a:cs typeface="+mn-cs"/>
              </a:defRPr>
            </a:lvl7pPr>
            <a:lvl8pPr marL="4023863">
              <a:defRPr>
                <a:solidFill>
                  <a:schemeClr val="dk1"/>
                </a:solidFill>
                <a:latin typeface="+mn-lt"/>
                <a:ea typeface="+mn-ea"/>
                <a:cs typeface="+mn-cs"/>
              </a:defRPr>
            </a:lvl8pPr>
            <a:lvl9pPr marL="4598700">
              <a:defRPr>
                <a:solidFill>
                  <a:schemeClr val="dk1"/>
                </a:solidFill>
                <a:latin typeface="+mn-lt"/>
                <a:ea typeface="+mn-ea"/>
                <a:cs typeface="+mn-cs"/>
              </a:defRPr>
            </a:lvl9pPr>
          </a:lstStyle>
          <a:p>
            <a:pPr marL="342900" indent="-342900" algn="just">
              <a:buClr>
                <a:schemeClr val="accent5">
                  <a:lumMod val="75000"/>
                </a:schemeClr>
              </a:buClr>
              <a:buFont typeface="Wingdings" panose="05000000000000000000" pitchFamily="2" charset="2"/>
              <a:buChar char="v"/>
            </a:pPr>
            <a:endParaRPr lang="fr-FR" sz="2000" kern="0" dirty="0">
              <a:solidFill>
                <a:srgbClr val="002060"/>
              </a:solidFill>
            </a:endParaRPr>
          </a:p>
          <a:p>
            <a:pPr marL="457200" indent="-457200">
              <a:buClr>
                <a:schemeClr val="accent5">
                  <a:lumMod val="75000"/>
                </a:schemeClr>
              </a:buClr>
              <a:buFont typeface="Wingdings" panose="05000000000000000000" pitchFamily="2" charset="2"/>
              <a:buChar char="v"/>
            </a:pPr>
            <a:r>
              <a:rPr lang="fr-FR" sz="2800" kern="0" dirty="0">
                <a:solidFill>
                  <a:schemeClr val="tx1"/>
                </a:solidFill>
                <a:latin typeface="Corbel" panose="020B0503020204020204" pitchFamily="34" charset="0"/>
              </a:rPr>
              <a:t>Aucune préférence nationale</a:t>
            </a:r>
          </a:p>
          <a:p>
            <a:pPr marL="457200" indent="-457200">
              <a:buClr>
                <a:schemeClr val="accent5">
                  <a:lumMod val="75000"/>
                </a:schemeClr>
              </a:buClr>
              <a:buFont typeface="Wingdings" panose="05000000000000000000" pitchFamily="2" charset="2"/>
              <a:buChar char="v"/>
            </a:pPr>
            <a:endParaRPr lang="fr-FR" sz="2800" kern="0" dirty="0">
              <a:solidFill>
                <a:schemeClr val="tx1"/>
              </a:solidFill>
              <a:latin typeface="Corbel" panose="020B0503020204020204" pitchFamily="34" charset="0"/>
            </a:endParaRPr>
          </a:p>
          <a:p>
            <a:pPr marL="457200" indent="-457200">
              <a:buClr>
                <a:schemeClr val="accent5">
                  <a:lumMod val="75000"/>
                </a:schemeClr>
              </a:buClr>
              <a:buFont typeface="Wingdings" panose="05000000000000000000" pitchFamily="2" charset="2"/>
              <a:buChar char="v"/>
            </a:pPr>
            <a:r>
              <a:rPr lang="fr-FR" altLang="fr-FR" sz="2800" kern="0" dirty="0">
                <a:solidFill>
                  <a:schemeClr val="tx1"/>
                </a:solidFill>
                <a:latin typeface="Corbel" panose="020B0503020204020204" pitchFamily="34" charset="0"/>
              </a:rPr>
              <a:t>Pays objet de sanctions ou de restrictions en vertu des lois ou des  politiques des États-Unis</a:t>
            </a:r>
            <a:endParaRPr lang="fr-FR" sz="2800" kern="0" dirty="0">
              <a:solidFill>
                <a:srgbClr val="002060"/>
              </a:solidFill>
              <a:latin typeface="Calibri" panose="020F0502020204030204" pitchFamily="34" charset="0"/>
            </a:endParaRPr>
          </a:p>
          <a:p>
            <a:pPr marL="342900" indent="-342900" algn="just">
              <a:buClr>
                <a:schemeClr val="accent5">
                  <a:lumMod val="75000"/>
                </a:schemeClr>
              </a:buClr>
              <a:buFont typeface="Wingdings" panose="05000000000000000000" pitchFamily="2" charset="2"/>
              <a:buChar char="v"/>
            </a:pPr>
            <a:endParaRPr lang="fr-FR" sz="2000" kern="0" dirty="0">
              <a:solidFill>
                <a:srgbClr val="002060"/>
              </a:solidFill>
            </a:endParaRPr>
          </a:p>
        </p:txBody>
      </p:sp>
      <p:sp>
        <p:nvSpPr>
          <p:cNvPr id="7" name="Chevron 6"/>
          <p:cNvSpPr/>
          <p:nvPr/>
        </p:nvSpPr>
        <p:spPr>
          <a:xfrm>
            <a:off x="1991544" y="1052736"/>
            <a:ext cx="8208912" cy="504056"/>
          </a:xfrm>
          <a:prstGeom prst="chevron">
            <a:avLst/>
          </a:prstGeom>
          <a:noFill/>
        </p:spPr>
        <p:style>
          <a:lnRef idx="0">
            <a:schemeClr val="accent2"/>
          </a:lnRef>
          <a:fillRef idx="3">
            <a:schemeClr val="accent2"/>
          </a:fillRef>
          <a:effectRef idx="3">
            <a:schemeClr val="accent2"/>
          </a:effectRef>
          <a:fontRef idx="minor">
            <a:schemeClr val="lt1"/>
          </a:fontRef>
        </p:style>
        <p:txBody>
          <a:bodyPr rtlCol="0" anchor="ctr"/>
          <a:lstStyle/>
          <a:p>
            <a:pPr algn="ctr"/>
            <a:r>
              <a:rPr lang="fr-FR" sz="2800" b="1" dirty="0">
                <a:solidFill>
                  <a:srgbClr val="C00000"/>
                </a:solidFill>
                <a:latin typeface="Corbel" panose="020B0503020204020204" pitchFamily="34" charset="0"/>
              </a:rPr>
              <a:t>Directives particulières à MCC</a:t>
            </a:r>
          </a:p>
        </p:txBody>
      </p:sp>
    </p:spTree>
    <p:extLst>
      <p:ext uri="{BB962C8B-B14F-4D97-AF65-F5344CB8AC3E}">
        <p14:creationId xmlns:p14="http://schemas.microsoft.com/office/powerpoint/2010/main" val="1785570547"/>
      </p:ext>
    </p:extLst>
  </p:cSld>
  <p:clrMapOvr>
    <a:overrideClrMapping bg1="lt1" tx1="dk1" bg2="lt2" tx2="dk2" accent1="accent1" accent2="accent2" accent3="accent3" accent4="accent4" accent5="accent5" accent6="accent6" hlink="hlink" folHlink="folHlink"/>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2"/>
          <a:srcRect t="33898" r="24347"/>
          <a:stretch/>
        </p:blipFill>
        <p:spPr>
          <a:xfrm>
            <a:off x="8594751" y="4632553"/>
            <a:ext cx="3597010" cy="2225447"/>
          </a:xfrm>
          <a:prstGeom prst="rect">
            <a:avLst/>
          </a:prstGeom>
        </p:spPr>
      </p:pic>
      <p:sp>
        <p:nvSpPr>
          <p:cNvPr id="2" name="Slide Number Placeholder 1"/>
          <p:cNvSpPr>
            <a:spLocks noGrp="1"/>
          </p:cNvSpPr>
          <p:nvPr>
            <p:ph type="sldNum" sz="quarter" idx="12"/>
          </p:nvPr>
        </p:nvSpPr>
        <p:spPr>
          <a:xfrm>
            <a:off x="9205421" y="6607519"/>
            <a:ext cx="2804050" cy="195438"/>
          </a:xfrm>
        </p:spPr>
        <p:txBody>
          <a:bodyPr/>
          <a:lstStyle/>
          <a:p>
            <a:r>
              <a:rPr lang="fr-FR" sz="1270" b="1" dirty="0">
                <a:solidFill>
                  <a:schemeClr val="accent2">
                    <a:lumMod val="50000"/>
                  </a:schemeClr>
                </a:solidFill>
              </a:rPr>
              <a:t>-</a:t>
            </a:r>
            <a:fld id="{B6F15528-21DE-4FAA-801E-634DDDAF4B2B}" type="slidenum">
              <a:rPr lang="fr-FR" sz="1270" b="1">
                <a:solidFill>
                  <a:schemeClr val="accent2">
                    <a:lumMod val="50000"/>
                  </a:schemeClr>
                </a:solidFill>
              </a:rPr>
              <a:t>56</a:t>
            </a:fld>
            <a:r>
              <a:rPr lang="fr-FR" sz="1270" b="1" dirty="0">
                <a:solidFill>
                  <a:schemeClr val="accent2">
                    <a:lumMod val="50000"/>
                  </a:schemeClr>
                </a:solidFill>
              </a:rPr>
              <a:t>-</a:t>
            </a:r>
          </a:p>
        </p:txBody>
      </p:sp>
      <p:sp>
        <p:nvSpPr>
          <p:cNvPr id="5" name="Rectangle 4"/>
          <p:cNvSpPr/>
          <p:nvPr/>
        </p:nvSpPr>
        <p:spPr>
          <a:xfrm>
            <a:off x="240" y="0"/>
            <a:ext cx="12191521" cy="803267"/>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4250" tIns="52126" rIns="104250" bIns="52126" numCol="1" spcCol="0" rtlCol="0" fromWordArt="0" anchor="ctr" anchorCtr="0" forceAA="0" compatLnSpc="1">
            <a:prstTxWarp prst="textNoShape">
              <a:avLst/>
            </a:prstTxWarp>
            <a:noAutofit/>
          </a:bodyPr>
          <a:lstStyle/>
          <a:p>
            <a:pPr algn="ctr"/>
            <a:r>
              <a:rPr lang="fr-FR" sz="2902" b="1" dirty="0"/>
              <a:t>2. Volet Administratif : </a:t>
            </a:r>
            <a:r>
              <a:rPr lang="fr-FR" sz="2902" b="1" dirty="0">
                <a:solidFill>
                  <a:srgbClr val="FFC000"/>
                </a:solidFill>
              </a:rPr>
              <a:t>Élaboration des propositions</a:t>
            </a:r>
          </a:p>
        </p:txBody>
      </p:sp>
      <p:sp>
        <p:nvSpPr>
          <p:cNvPr id="7" name="Chevron 6"/>
          <p:cNvSpPr/>
          <p:nvPr/>
        </p:nvSpPr>
        <p:spPr>
          <a:xfrm>
            <a:off x="2297117" y="1761337"/>
            <a:ext cx="8208912" cy="3379428"/>
          </a:xfrm>
          <a:prstGeom prst="chevron">
            <a:avLst/>
          </a:prstGeom>
          <a:solidFill>
            <a:schemeClr val="accent2">
              <a:lumMod val="40000"/>
              <a:lumOff val="60000"/>
            </a:schemeClr>
          </a:solidFill>
        </p:spPr>
        <p:style>
          <a:lnRef idx="0">
            <a:schemeClr val="accent2"/>
          </a:lnRef>
          <a:fillRef idx="3">
            <a:schemeClr val="accent2"/>
          </a:fillRef>
          <a:effectRef idx="3">
            <a:schemeClr val="accent2"/>
          </a:effectRef>
          <a:fontRef idx="minor">
            <a:schemeClr val="lt1"/>
          </a:fontRef>
        </p:style>
        <p:txBody>
          <a:bodyPr rtlCol="0" anchor="ctr"/>
          <a:lstStyle/>
          <a:p>
            <a:pPr algn="ctr"/>
            <a:r>
              <a:rPr lang="fr-FR" sz="2800" b="1" dirty="0">
                <a:solidFill>
                  <a:srgbClr val="FFFFFF"/>
                </a:solidFill>
                <a:latin typeface="Corbel" panose="020B0503020204020204" pitchFamily="34" charset="0"/>
              </a:rPr>
              <a:t>TYPES DE SOUMISSION: </a:t>
            </a:r>
          </a:p>
          <a:p>
            <a:pPr algn="ctr"/>
            <a:endParaRPr lang="fr-FR" sz="2800" b="1" dirty="0">
              <a:solidFill>
                <a:srgbClr val="FFFFFF"/>
              </a:solidFill>
              <a:latin typeface="Corbel" panose="020B0503020204020204" pitchFamily="34" charset="0"/>
            </a:endParaRPr>
          </a:p>
          <a:p>
            <a:pPr algn="ctr"/>
            <a:r>
              <a:rPr lang="fr-FR" sz="2800" b="1" dirty="0">
                <a:solidFill>
                  <a:schemeClr val="tx1"/>
                </a:solidFill>
                <a:latin typeface="Corbel" panose="020B0503020204020204" pitchFamily="34" charset="0"/>
              </a:rPr>
              <a:t> sous format électronique</a:t>
            </a:r>
          </a:p>
          <a:p>
            <a:pPr algn="ctr"/>
            <a:r>
              <a:rPr lang="fr-FR" sz="2800" b="1" dirty="0">
                <a:solidFill>
                  <a:srgbClr val="FF0000"/>
                </a:solidFill>
                <a:latin typeface="Corbel" panose="020B0503020204020204" pitchFamily="34" charset="0"/>
              </a:rPr>
              <a:t>Les soumissions papier ne seront pas acceptées</a:t>
            </a:r>
            <a:endParaRPr lang="fr-FR" sz="2800" b="1" dirty="0">
              <a:solidFill>
                <a:srgbClr val="FFFFFF"/>
              </a:solidFill>
              <a:latin typeface="Corbel" panose="020B0503020204020204" pitchFamily="34" charset="0"/>
            </a:endParaRPr>
          </a:p>
          <a:p>
            <a:pPr algn="ctr"/>
            <a:endParaRPr lang="fr-FR" sz="2800" b="1" dirty="0">
              <a:solidFill>
                <a:srgbClr val="FFFFFF"/>
              </a:solidFill>
              <a:latin typeface="Calibri" panose="020F0502020204030204" pitchFamily="34" charset="0"/>
            </a:endParaRPr>
          </a:p>
        </p:txBody>
      </p:sp>
    </p:spTree>
    <p:extLst>
      <p:ext uri="{BB962C8B-B14F-4D97-AF65-F5344CB8AC3E}">
        <p14:creationId xmlns:p14="http://schemas.microsoft.com/office/powerpoint/2010/main" val="3055578209"/>
      </p:ext>
    </p:extLst>
  </p:cSld>
  <p:clrMapOvr>
    <a:overrideClrMapping bg1="lt1" tx1="dk1" bg2="lt2" tx2="dk2" accent1="accent1" accent2="accent2" accent3="accent3" accent4="accent4" accent5="accent5" accent6="accent6" hlink="hlink" folHlink="folHlink"/>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2"/>
          <a:srcRect t="33898" r="24347"/>
          <a:stretch/>
        </p:blipFill>
        <p:spPr>
          <a:xfrm>
            <a:off x="8594751" y="4632553"/>
            <a:ext cx="3597010" cy="2225447"/>
          </a:xfrm>
          <a:prstGeom prst="rect">
            <a:avLst/>
          </a:prstGeom>
        </p:spPr>
      </p:pic>
      <p:sp>
        <p:nvSpPr>
          <p:cNvPr id="2" name="Slide Number Placeholder 1"/>
          <p:cNvSpPr>
            <a:spLocks noGrp="1"/>
          </p:cNvSpPr>
          <p:nvPr>
            <p:ph type="sldNum" sz="quarter" idx="12"/>
          </p:nvPr>
        </p:nvSpPr>
        <p:spPr>
          <a:xfrm>
            <a:off x="9205421" y="6607519"/>
            <a:ext cx="2804050" cy="195438"/>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270" b="1" i="0" u="none" strike="noStrike" kern="1200" cap="none" spc="0" normalizeH="0" baseline="0" noProof="0" dirty="0">
                <a:ln>
                  <a:noFill/>
                </a:ln>
                <a:solidFill>
                  <a:srgbClr val="2683C6">
                    <a:lumMod val="50000"/>
                  </a:srgbClr>
                </a:solidFill>
                <a:effectLst/>
                <a:uLnTx/>
                <a:uFillTx/>
                <a:latin typeface="Tw Cen MT Condensed" panose="020B0606020104020203"/>
                <a:ea typeface="+mn-ea"/>
                <a:cs typeface="+mn-cs"/>
              </a:rPr>
              <a:t>-</a:t>
            </a:r>
            <a:fld id="{B6F15528-21DE-4FAA-801E-634DDDAF4B2B}" type="slidenum">
              <a:rPr kumimoji="0" lang="fr-FR" sz="1270" b="1" i="0" u="none" strike="noStrike" kern="1200" cap="none" spc="0" normalizeH="0" baseline="0" noProof="0">
                <a:ln>
                  <a:noFill/>
                </a:ln>
                <a:solidFill>
                  <a:srgbClr val="2683C6">
                    <a:lumMod val="50000"/>
                  </a:srgbClr>
                </a:solidFill>
                <a:effectLst/>
                <a:uLnTx/>
                <a:uFillTx/>
                <a:latin typeface="Tw Cen MT Condensed" panose="020B0606020104020203"/>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57</a:t>
            </a:fld>
            <a:r>
              <a:rPr kumimoji="0" lang="fr-FR" sz="1270" b="1" i="0" u="none" strike="noStrike" kern="1200" cap="none" spc="0" normalizeH="0" baseline="0" noProof="0" dirty="0">
                <a:ln>
                  <a:noFill/>
                </a:ln>
                <a:solidFill>
                  <a:srgbClr val="2683C6">
                    <a:lumMod val="50000"/>
                  </a:srgbClr>
                </a:solidFill>
                <a:effectLst/>
                <a:uLnTx/>
                <a:uFillTx/>
                <a:latin typeface="Tw Cen MT Condensed" panose="020B0606020104020203"/>
                <a:ea typeface="+mn-ea"/>
                <a:cs typeface="+mn-cs"/>
              </a:rPr>
              <a:t>-</a:t>
            </a:r>
          </a:p>
        </p:txBody>
      </p:sp>
      <p:sp>
        <p:nvSpPr>
          <p:cNvPr id="5" name="Rectangle 4"/>
          <p:cNvSpPr/>
          <p:nvPr/>
        </p:nvSpPr>
        <p:spPr>
          <a:xfrm>
            <a:off x="240" y="0"/>
            <a:ext cx="12191521" cy="803267"/>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4250" tIns="52126" rIns="104250" bIns="52126"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2902" b="1" i="0" u="none" strike="noStrike" kern="1200" cap="none" spc="0" normalizeH="0" baseline="0" noProof="0" dirty="0">
                <a:ln>
                  <a:noFill/>
                </a:ln>
                <a:solidFill>
                  <a:prstClr val="white"/>
                </a:solidFill>
                <a:effectLst/>
                <a:uLnTx/>
                <a:uFillTx/>
                <a:latin typeface="Tw Cen MT" panose="020B0602020104020603"/>
                <a:ea typeface="+mn-ea"/>
                <a:cs typeface="+mn-cs"/>
              </a:rPr>
              <a:t>2. Volet Administratif : </a:t>
            </a:r>
            <a:r>
              <a:rPr kumimoji="0" lang="fr-FR" sz="2902" b="1" i="0" u="none" strike="noStrike" kern="1200" cap="none" spc="0" normalizeH="0" baseline="0" noProof="0" dirty="0">
                <a:ln>
                  <a:noFill/>
                </a:ln>
                <a:solidFill>
                  <a:srgbClr val="FFC000"/>
                </a:solidFill>
                <a:effectLst/>
                <a:uLnTx/>
                <a:uFillTx/>
                <a:latin typeface="Tw Cen MT" panose="020B0602020104020603"/>
                <a:ea typeface="+mn-ea"/>
                <a:cs typeface="+mn-cs"/>
              </a:rPr>
              <a:t>Composition du Dossier d’Appel d’Offres</a:t>
            </a:r>
          </a:p>
        </p:txBody>
      </p:sp>
      <p:sp>
        <p:nvSpPr>
          <p:cNvPr id="6" name="Content Placeholder 2"/>
          <p:cNvSpPr txBox="1">
            <a:spLocks/>
          </p:cNvSpPr>
          <p:nvPr/>
        </p:nvSpPr>
        <p:spPr>
          <a:xfrm>
            <a:off x="1991544" y="1819050"/>
            <a:ext cx="8229600" cy="4308359"/>
          </a:xfrm>
          <a:prstGeom prst="rect">
            <a:avLst/>
          </a:prstGeom>
          <a:ln w="19050">
            <a:solidFill>
              <a:schemeClr val="tx1"/>
            </a:solidFill>
          </a:ln>
        </p:spPr>
        <p:style>
          <a:lnRef idx="2">
            <a:schemeClr val="accent1"/>
          </a:lnRef>
          <a:fillRef idx="1">
            <a:schemeClr val="lt1"/>
          </a:fillRef>
          <a:effectRef idx="0">
            <a:schemeClr val="accent1"/>
          </a:effectRef>
          <a:fontRef idx="minor">
            <a:schemeClr val="dk1"/>
          </a:fontRef>
        </p:style>
        <p:txBody>
          <a:bodyPr wrap="square" lIns="0" tIns="0" rIns="0" bIns="0">
            <a:spAutoFit/>
          </a:bodyPr>
          <a:lstStyle>
            <a:lvl1pPr marL="0">
              <a:defRPr sz="9900" b="1" i="0">
                <a:solidFill>
                  <a:srgbClr val="184578"/>
                </a:solidFill>
                <a:latin typeface="Trebuchet MS"/>
                <a:ea typeface="+mn-ea"/>
                <a:cs typeface="Trebuchet MS"/>
              </a:defRPr>
            </a:lvl1pPr>
            <a:lvl2pPr marL="574838">
              <a:defRPr>
                <a:solidFill>
                  <a:schemeClr val="dk1"/>
                </a:solidFill>
                <a:latin typeface="+mn-lt"/>
                <a:ea typeface="+mn-ea"/>
                <a:cs typeface="+mn-cs"/>
              </a:defRPr>
            </a:lvl2pPr>
            <a:lvl3pPr marL="1149675">
              <a:defRPr>
                <a:solidFill>
                  <a:schemeClr val="dk1"/>
                </a:solidFill>
                <a:latin typeface="+mn-lt"/>
                <a:ea typeface="+mn-ea"/>
                <a:cs typeface="+mn-cs"/>
              </a:defRPr>
            </a:lvl3pPr>
            <a:lvl4pPr marL="1724513">
              <a:defRPr>
                <a:solidFill>
                  <a:schemeClr val="dk1"/>
                </a:solidFill>
                <a:latin typeface="+mn-lt"/>
                <a:ea typeface="+mn-ea"/>
                <a:cs typeface="+mn-cs"/>
              </a:defRPr>
            </a:lvl4pPr>
            <a:lvl5pPr marL="2299350">
              <a:defRPr>
                <a:solidFill>
                  <a:schemeClr val="dk1"/>
                </a:solidFill>
                <a:latin typeface="+mn-lt"/>
                <a:ea typeface="+mn-ea"/>
                <a:cs typeface="+mn-cs"/>
              </a:defRPr>
            </a:lvl5pPr>
            <a:lvl6pPr marL="2874188">
              <a:defRPr>
                <a:solidFill>
                  <a:schemeClr val="dk1"/>
                </a:solidFill>
                <a:latin typeface="+mn-lt"/>
                <a:ea typeface="+mn-ea"/>
                <a:cs typeface="+mn-cs"/>
              </a:defRPr>
            </a:lvl6pPr>
            <a:lvl7pPr marL="3449025">
              <a:defRPr>
                <a:solidFill>
                  <a:schemeClr val="dk1"/>
                </a:solidFill>
                <a:latin typeface="+mn-lt"/>
                <a:ea typeface="+mn-ea"/>
                <a:cs typeface="+mn-cs"/>
              </a:defRPr>
            </a:lvl7pPr>
            <a:lvl8pPr marL="4023863">
              <a:defRPr>
                <a:solidFill>
                  <a:schemeClr val="dk1"/>
                </a:solidFill>
                <a:latin typeface="+mn-lt"/>
                <a:ea typeface="+mn-ea"/>
                <a:cs typeface="+mn-cs"/>
              </a:defRPr>
            </a:lvl8pPr>
            <a:lvl9pPr marL="4598700">
              <a:defRPr>
                <a:solidFill>
                  <a:schemeClr val="dk1"/>
                </a:solidFill>
                <a:latin typeface="+mn-lt"/>
                <a:ea typeface="+mn-ea"/>
                <a:cs typeface="+mn-cs"/>
              </a:defRPr>
            </a:lvl9pPr>
          </a:lstStyle>
          <a:p>
            <a:pPr marL="342900" marR="0" lvl="0" indent="-342900" algn="just" defTabSz="914400" rtl="0" eaLnBrk="1" fontAlgn="auto" latinLnBrk="0" hangingPunct="1">
              <a:lnSpc>
                <a:spcPct val="100000"/>
              </a:lnSpc>
              <a:spcBef>
                <a:spcPts val="0"/>
              </a:spcBef>
              <a:spcAft>
                <a:spcPts val="0"/>
              </a:spcAft>
              <a:buClr>
                <a:srgbClr val="3E8853">
                  <a:lumMod val="75000"/>
                </a:srgbClr>
              </a:buClr>
              <a:buSzTx/>
              <a:buFont typeface="Wingdings" panose="05000000000000000000" pitchFamily="2" charset="2"/>
              <a:buChar char="v"/>
              <a:tabLst/>
              <a:defRPr/>
            </a:pPr>
            <a:endParaRPr kumimoji="0" lang="fr-FR" sz="2000" b="1" i="0" u="none" strike="noStrike" kern="0" cap="none" spc="0" normalizeH="0" baseline="0" noProof="0" dirty="0">
              <a:ln>
                <a:noFill/>
              </a:ln>
              <a:solidFill>
                <a:srgbClr val="002060"/>
              </a:solidFill>
              <a:effectLst/>
              <a:uLnTx/>
              <a:uFillTx/>
              <a:latin typeface="Trebuchet MS"/>
              <a:ea typeface="+mn-ea"/>
            </a:endParaRPr>
          </a:p>
          <a:p>
            <a:pPr marL="457200" marR="0" lvl="0" indent="-457200" algn="l" defTabSz="914400" rtl="0" eaLnBrk="1" fontAlgn="auto" latinLnBrk="0" hangingPunct="1">
              <a:lnSpc>
                <a:spcPct val="100000"/>
              </a:lnSpc>
              <a:spcBef>
                <a:spcPts val="0"/>
              </a:spcBef>
              <a:spcAft>
                <a:spcPts val="0"/>
              </a:spcAft>
              <a:buClr>
                <a:srgbClr val="3E8853">
                  <a:lumMod val="75000"/>
                </a:srgbClr>
              </a:buClr>
              <a:buSzTx/>
              <a:buFont typeface="Wingdings" panose="05000000000000000000" pitchFamily="2" charset="2"/>
              <a:buChar char="v"/>
              <a:tabLst/>
              <a:defRPr/>
            </a:pPr>
            <a:endParaRPr kumimoji="0" lang="fr-FR" sz="2800" b="1" i="0" u="none" strike="noStrike" kern="0" cap="none" spc="0" normalizeH="0" baseline="0" noProof="0" dirty="0">
              <a:ln>
                <a:noFill/>
              </a:ln>
              <a:solidFill>
                <a:srgbClr val="335B74"/>
              </a:solidFill>
              <a:effectLst/>
              <a:uLnTx/>
              <a:uFillTx/>
              <a:latin typeface="Corbel" panose="020B0503020204020204" pitchFamily="34" charset="0"/>
              <a:ea typeface="+mn-ea"/>
            </a:endParaRPr>
          </a:p>
          <a:p>
            <a:pPr marL="228600" lvl="0" indent="-228600">
              <a:lnSpc>
                <a:spcPct val="90000"/>
              </a:lnSpc>
              <a:spcBef>
                <a:spcPts val="1000"/>
              </a:spcBef>
              <a:buFont typeface="Wingdings" panose="05000000000000000000" pitchFamily="2" charset="2"/>
              <a:buChar char="Ø"/>
            </a:pPr>
            <a:r>
              <a:rPr lang="en-US" sz="2800" dirty="0">
                <a:solidFill>
                  <a:srgbClr val="5B9BD5"/>
                </a:solidFill>
                <a:latin typeface="Calibri" panose="020F0502020204030204"/>
                <a:cs typeface="+mn-cs"/>
              </a:rPr>
              <a:t>1</a:t>
            </a:r>
            <a:r>
              <a:rPr lang="en-US" sz="2800" baseline="30000" dirty="0">
                <a:solidFill>
                  <a:srgbClr val="5B9BD5"/>
                </a:solidFill>
                <a:latin typeface="Calibri" panose="020F0502020204030204"/>
                <a:cs typeface="+mn-cs"/>
              </a:rPr>
              <a:t>ère</a:t>
            </a:r>
            <a:r>
              <a:rPr lang="en-US" sz="2800" dirty="0">
                <a:solidFill>
                  <a:srgbClr val="5B9BD5"/>
                </a:solidFill>
                <a:latin typeface="Calibri" panose="020F0502020204030204"/>
                <a:cs typeface="+mn-cs"/>
              </a:rPr>
              <a:t> </a:t>
            </a:r>
            <a:r>
              <a:rPr lang="fr-FR" sz="2800" dirty="0">
                <a:solidFill>
                  <a:srgbClr val="5B9BD5"/>
                </a:solidFill>
                <a:latin typeface="Calibri" panose="020F0502020204030204"/>
                <a:cs typeface="+mn-cs"/>
              </a:rPr>
              <a:t>Partie: Procédures d’Appel d’Offres</a:t>
            </a:r>
          </a:p>
          <a:p>
            <a:pPr marL="685800" lvl="1" indent="-228600">
              <a:lnSpc>
                <a:spcPct val="90000"/>
              </a:lnSpc>
              <a:spcBef>
                <a:spcPts val="500"/>
              </a:spcBef>
              <a:buFont typeface="Arial" panose="020B0604020202020204" pitchFamily="34" charset="0"/>
              <a:buChar char="•"/>
            </a:pPr>
            <a:r>
              <a:rPr lang="fr-FR" sz="2400" b="1" dirty="0">
                <a:solidFill>
                  <a:prstClr val="black"/>
                </a:solidFill>
                <a:latin typeface="Calibri" panose="020F0502020204030204"/>
              </a:rPr>
              <a:t>Définitions</a:t>
            </a:r>
          </a:p>
          <a:p>
            <a:pPr marL="685800" lvl="1" indent="-228600">
              <a:lnSpc>
                <a:spcPct val="90000"/>
              </a:lnSpc>
              <a:spcBef>
                <a:spcPts val="500"/>
              </a:spcBef>
              <a:buFont typeface="Arial" panose="020B0604020202020204" pitchFamily="34" charset="0"/>
              <a:buChar char="•"/>
            </a:pPr>
            <a:r>
              <a:rPr lang="fr-FR" sz="2400" b="1" dirty="0">
                <a:solidFill>
                  <a:prstClr val="black"/>
                </a:solidFill>
                <a:latin typeface="Calibri" panose="020F0502020204030204"/>
              </a:rPr>
              <a:t>Section I: Instructions aux Soumissionnaires (IS)</a:t>
            </a:r>
          </a:p>
          <a:p>
            <a:pPr marL="685800" lvl="1" indent="-228600">
              <a:lnSpc>
                <a:spcPct val="90000"/>
              </a:lnSpc>
              <a:spcBef>
                <a:spcPts val="500"/>
              </a:spcBef>
              <a:buFont typeface="Arial" panose="020B0604020202020204" pitchFamily="34" charset="0"/>
              <a:buChar char="•"/>
            </a:pPr>
            <a:r>
              <a:rPr lang="fr-FR" sz="2400" b="1" dirty="0">
                <a:solidFill>
                  <a:prstClr val="black"/>
                </a:solidFill>
                <a:latin typeface="Calibri" panose="020F0502020204030204"/>
              </a:rPr>
              <a:t>Section II: Données Particulières de l’AO (DPAO)</a:t>
            </a:r>
          </a:p>
          <a:p>
            <a:pPr marL="685800" lvl="1" indent="-228600">
              <a:lnSpc>
                <a:spcPct val="90000"/>
              </a:lnSpc>
              <a:spcBef>
                <a:spcPts val="500"/>
              </a:spcBef>
              <a:buFont typeface="Arial" panose="020B0604020202020204" pitchFamily="34" charset="0"/>
              <a:buChar char="•"/>
            </a:pPr>
            <a:r>
              <a:rPr lang="fr-FR" sz="2400" b="1" dirty="0">
                <a:solidFill>
                  <a:prstClr val="black"/>
                </a:solidFill>
                <a:latin typeface="Calibri" panose="020F0502020204030204"/>
              </a:rPr>
              <a:t>Section III: Examen des Offres critères d’Evaluation et de Qualification</a:t>
            </a:r>
          </a:p>
          <a:p>
            <a:pPr marL="685800" lvl="1" indent="-228600">
              <a:lnSpc>
                <a:spcPct val="90000"/>
              </a:lnSpc>
              <a:spcBef>
                <a:spcPts val="500"/>
              </a:spcBef>
              <a:buFont typeface="Arial" panose="020B0604020202020204" pitchFamily="34" charset="0"/>
              <a:buChar char="•"/>
            </a:pPr>
            <a:r>
              <a:rPr lang="fr-FR" sz="2400" b="1" dirty="0">
                <a:solidFill>
                  <a:prstClr val="black"/>
                </a:solidFill>
                <a:latin typeface="Calibri" panose="020F0502020204030204"/>
              </a:rPr>
              <a:t>Section IV: Formulaires de l’Offre</a:t>
            </a:r>
          </a:p>
          <a:p>
            <a:pPr marL="457200" marR="0" lvl="0" indent="-457200" algn="just" defTabSz="914400" rtl="0" eaLnBrk="1" fontAlgn="auto" latinLnBrk="0" hangingPunct="1">
              <a:lnSpc>
                <a:spcPct val="100000"/>
              </a:lnSpc>
              <a:spcBef>
                <a:spcPts val="0"/>
              </a:spcBef>
              <a:spcAft>
                <a:spcPts val="0"/>
              </a:spcAft>
              <a:buClr>
                <a:srgbClr val="3E8853">
                  <a:lumMod val="75000"/>
                </a:srgbClr>
              </a:buClr>
              <a:buSzTx/>
              <a:buFont typeface="Wingdings" panose="05000000000000000000" pitchFamily="2" charset="2"/>
              <a:buChar char="v"/>
              <a:tabLst/>
              <a:defRPr/>
            </a:pPr>
            <a:endParaRPr kumimoji="0" lang="fr-FR" sz="2800" b="1" i="0" u="none" strike="noStrike" kern="0" cap="none" spc="0" normalizeH="0" baseline="0" noProof="0" dirty="0">
              <a:ln>
                <a:noFill/>
              </a:ln>
              <a:solidFill>
                <a:srgbClr val="002060"/>
              </a:solidFill>
              <a:effectLst/>
              <a:uLnTx/>
              <a:uFillTx/>
              <a:latin typeface="Calibri" panose="020F0502020204030204" pitchFamily="34" charset="0"/>
              <a:ea typeface="+mn-ea"/>
            </a:endParaRPr>
          </a:p>
          <a:p>
            <a:pPr marL="342900" marR="0" lvl="0" indent="-342900" algn="just" defTabSz="914400" rtl="0" eaLnBrk="1" fontAlgn="auto" latinLnBrk="0" hangingPunct="1">
              <a:lnSpc>
                <a:spcPct val="100000"/>
              </a:lnSpc>
              <a:spcBef>
                <a:spcPts val="0"/>
              </a:spcBef>
              <a:spcAft>
                <a:spcPts val="0"/>
              </a:spcAft>
              <a:buClr>
                <a:srgbClr val="3E8853">
                  <a:lumMod val="75000"/>
                </a:srgbClr>
              </a:buClr>
              <a:buSzTx/>
              <a:buFont typeface="Wingdings" panose="05000000000000000000" pitchFamily="2" charset="2"/>
              <a:buChar char="v"/>
              <a:tabLst/>
              <a:defRPr/>
            </a:pPr>
            <a:endParaRPr kumimoji="0" lang="fr-FR" sz="2000" b="1" i="0" u="none" strike="noStrike" kern="0" cap="none" spc="0" normalizeH="0" baseline="0" noProof="0" dirty="0">
              <a:ln>
                <a:noFill/>
              </a:ln>
              <a:solidFill>
                <a:srgbClr val="002060"/>
              </a:solidFill>
              <a:effectLst/>
              <a:uLnTx/>
              <a:uFillTx/>
              <a:latin typeface="Trebuchet MS"/>
              <a:ea typeface="+mn-ea"/>
            </a:endParaRPr>
          </a:p>
        </p:txBody>
      </p:sp>
      <p:sp>
        <p:nvSpPr>
          <p:cNvPr id="7" name="Chevron 6"/>
          <p:cNvSpPr/>
          <p:nvPr/>
        </p:nvSpPr>
        <p:spPr>
          <a:xfrm>
            <a:off x="1991544" y="1052736"/>
            <a:ext cx="8208912" cy="504056"/>
          </a:xfrm>
          <a:prstGeom prst="chevron">
            <a:avLst/>
          </a:prstGeom>
          <a:noFill/>
        </p:spPr>
        <p:style>
          <a:lnRef idx="0">
            <a:schemeClr val="accent2"/>
          </a:lnRef>
          <a:fillRef idx="3">
            <a:schemeClr val="accent2"/>
          </a:fillRef>
          <a:effectRef idx="3">
            <a:schemeClr val="accent2"/>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2800" b="1" i="0" u="none" strike="noStrike" kern="1200" cap="none" spc="0" normalizeH="0" baseline="0" noProof="0" dirty="0">
                <a:ln>
                  <a:noFill/>
                </a:ln>
                <a:solidFill>
                  <a:srgbClr val="C00000"/>
                </a:solidFill>
                <a:effectLst/>
                <a:uLnTx/>
                <a:uFillTx/>
                <a:latin typeface="Corbel" panose="020B0503020204020204" pitchFamily="34" charset="0"/>
                <a:ea typeface="+mn-ea"/>
                <a:cs typeface="+mn-cs"/>
              </a:rPr>
              <a:t>Architecture de DAO LI-</a:t>
            </a:r>
            <a:r>
              <a:rPr kumimoji="0" lang="fr-FR" sz="3200" b="1" i="0" u="none" strike="noStrike" kern="1200" cap="none" spc="0" normalizeH="0" baseline="0" noProof="0" dirty="0">
                <a:ln>
                  <a:noFill/>
                </a:ln>
                <a:solidFill>
                  <a:srgbClr val="C00000"/>
                </a:solidFill>
                <a:effectLst/>
                <a:uLnTx/>
                <a:uFillTx/>
                <a:latin typeface="Corbel" panose="020B0503020204020204" pitchFamily="34" charset="0"/>
                <a:ea typeface="+mn-ea"/>
                <a:cs typeface="+mn-cs"/>
              </a:rPr>
              <a:t>47</a:t>
            </a:r>
            <a:endParaRPr kumimoji="0" lang="fr-FR" sz="2800" b="1" i="0" u="none" strike="noStrike" kern="1200" cap="none" spc="0" normalizeH="0" baseline="0" noProof="0" dirty="0">
              <a:ln>
                <a:noFill/>
              </a:ln>
              <a:solidFill>
                <a:srgbClr val="C00000"/>
              </a:solidFill>
              <a:effectLst/>
              <a:uLnTx/>
              <a:uFillTx/>
              <a:latin typeface="Corbel" panose="020B0503020204020204" pitchFamily="34" charset="0"/>
              <a:ea typeface="+mn-ea"/>
              <a:cs typeface="+mn-cs"/>
            </a:endParaRPr>
          </a:p>
        </p:txBody>
      </p:sp>
    </p:spTree>
    <p:extLst>
      <p:ext uri="{BB962C8B-B14F-4D97-AF65-F5344CB8AC3E}">
        <p14:creationId xmlns:p14="http://schemas.microsoft.com/office/powerpoint/2010/main" val="4292547661"/>
      </p:ext>
    </p:extLst>
  </p:cSld>
  <p:clrMapOvr>
    <a:overrideClrMapping bg1="lt1" tx1="dk1" bg2="lt2" tx2="dk2" accent1="accent1" accent2="accent2" accent3="accent3" accent4="accent4" accent5="accent5" accent6="accent6" hlink="hlink" folHlink="folHlink"/>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2"/>
          <a:srcRect t="33898" r="24347"/>
          <a:stretch/>
        </p:blipFill>
        <p:spPr>
          <a:xfrm>
            <a:off x="8594751" y="4632553"/>
            <a:ext cx="3597010" cy="2225447"/>
          </a:xfrm>
          <a:prstGeom prst="rect">
            <a:avLst/>
          </a:prstGeom>
        </p:spPr>
      </p:pic>
      <p:sp>
        <p:nvSpPr>
          <p:cNvPr id="2" name="Slide Number Placeholder 1"/>
          <p:cNvSpPr>
            <a:spLocks noGrp="1"/>
          </p:cNvSpPr>
          <p:nvPr>
            <p:ph type="sldNum" sz="quarter" idx="12"/>
          </p:nvPr>
        </p:nvSpPr>
        <p:spPr>
          <a:xfrm>
            <a:off x="9205421" y="6607519"/>
            <a:ext cx="2804050" cy="195438"/>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270" b="1" i="0" u="none" strike="noStrike" kern="1200" cap="none" spc="0" normalizeH="0" baseline="0" noProof="0" dirty="0">
                <a:ln>
                  <a:noFill/>
                </a:ln>
                <a:solidFill>
                  <a:srgbClr val="2683C6">
                    <a:lumMod val="50000"/>
                  </a:srgbClr>
                </a:solidFill>
                <a:effectLst/>
                <a:uLnTx/>
                <a:uFillTx/>
                <a:latin typeface="Tw Cen MT Condensed" panose="020B0606020104020203"/>
                <a:ea typeface="+mn-ea"/>
                <a:cs typeface="+mn-cs"/>
              </a:rPr>
              <a:t>-</a:t>
            </a:r>
            <a:fld id="{B6F15528-21DE-4FAA-801E-634DDDAF4B2B}" type="slidenum">
              <a:rPr kumimoji="0" lang="fr-FR" sz="1270" b="1" i="0" u="none" strike="noStrike" kern="1200" cap="none" spc="0" normalizeH="0" baseline="0" noProof="0">
                <a:ln>
                  <a:noFill/>
                </a:ln>
                <a:solidFill>
                  <a:srgbClr val="2683C6">
                    <a:lumMod val="50000"/>
                  </a:srgbClr>
                </a:solidFill>
                <a:effectLst/>
                <a:uLnTx/>
                <a:uFillTx/>
                <a:latin typeface="Tw Cen MT Condensed" panose="020B0606020104020203"/>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58</a:t>
            </a:fld>
            <a:r>
              <a:rPr kumimoji="0" lang="fr-FR" sz="1270" b="1" i="0" u="none" strike="noStrike" kern="1200" cap="none" spc="0" normalizeH="0" baseline="0" noProof="0" dirty="0">
                <a:ln>
                  <a:noFill/>
                </a:ln>
                <a:solidFill>
                  <a:srgbClr val="2683C6">
                    <a:lumMod val="50000"/>
                  </a:srgbClr>
                </a:solidFill>
                <a:effectLst/>
                <a:uLnTx/>
                <a:uFillTx/>
                <a:latin typeface="Tw Cen MT Condensed" panose="020B0606020104020203"/>
                <a:ea typeface="+mn-ea"/>
                <a:cs typeface="+mn-cs"/>
              </a:rPr>
              <a:t>-</a:t>
            </a:r>
          </a:p>
        </p:txBody>
      </p:sp>
      <p:sp>
        <p:nvSpPr>
          <p:cNvPr id="5" name="Rectangle 4"/>
          <p:cNvSpPr/>
          <p:nvPr/>
        </p:nvSpPr>
        <p:spPr>
          <a:xfrm>
            <a:off x="240" y="0"/>
            <a:ext cx="12191521" cy="803267"/>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4250" tIns="52126" rIns="104250" bIns="52126"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2902" b="1" i="0" u="none" strike="noStrike" kern="1200" cap="none" spc="0" normalizeH="0" baseline="0" noProof="0" dirty="0">
                <a:ln>
                  <a:noFill/>
                </a:ln>
                <a:solidFill>
                  <a:prstClr val="white"/>
                </a:solidFill>
                <a:effectLst/>
                <a:uLnTx/>
                <a:uFillTx/>
                <a:latin typeface="Tw Cen MT" panose="020B0602020104020603"/>
                <a:ea typeface="+mn-ea"/>
                <a:cs typeface="+mn-cs"/>
              </a:rPr>
              <a:t>2. Volet Administratif : </a:t>
            </a:r>
            <a:r>
              <a:rPr kumimoji="0" lang="fr-FR" sz="2902" b="1" i="0" u="none" strike="noStrike" kern="1200" cap="none" spc="0" normalizeH="0" baseline="0" noProof="0" dirty="0">
                <a:ln>
                  <a:noFill/>
                </a:ln>
                <a:solidFill>
                  <a:srgbClr val="FFC000"/>
                </a:solidFill>
                <a:effectLst/>
                <a:uLnTx/>
                <a:uFillTx/>
                <a:latin typeface="Tw Cen MT" panose="020B0602020104020603"/>
                <a:ea typeface="+mn-ea"/>
                <a:cs typeface="+mn-cs"/>
              </a:rPr>
              <a:t>Composition du Dossier d’Appel d’Offres</a:t>
            </a:r>
          </a:p>
        </p:txBody>
      </p:sp>
      <p:sp>
        <p:nvSpPr>
          <p:cNvPr id="6" name="Content Placeholder 2"/>
          <p:cNvSpPr txBox="1">
            <a:spLocks/>
          </p:cNvSpPr>
          <p:nvPr/>
        </p:nvSpPr>
        <p:spPr>
          <a:xfrm>
            <a:off x="1691029" y="1667962"/>
            <a:ext cx="8499083" cy="3480953"/>
          </a:xfrm>
          <a:prstGeom prst="rect">
            <a:avLst/>
          </a:prstGeom>
          <a:ln w="19050">
            <a:solidFill>
              <a:schemeClr val="tx1"/>
            </a:solidFill>
          </a:ln>
        </p:spPr>
        <p:style>
          <a:lnRef idx="2">
            <a:schemeClr val="accent1"/>
          </a:lnRef>
          <a:fillRef idx="1">
            <a:schemeClr val="lt1"/>
          </a:fillRef>
          <a:effectRef idx="0">
            <a:schemeClr val="accent1"/>
          </a:effectRef>
          <a:fontRef idx="minor">
            <a:schemeClr val="dk1"/>
          </a:fontRef>
        </p:style>
        <p:txBody>
          <a:bodyPr wrap="square" lIns="0" tIns="0" rIns="0" bIns="0">
            <a:spAutoFit/>
          </a:bodyPr>
          <a:lstStyle>
            <a:lvl1pPr marL="0">
              <a:defRPr sz="9900" b="1" i="0">
                <a:solidFill>
                  <a:srgbClr val="184578"/>
                </a:solidFill>
                <a:latin typeface="Trebuchet MS"/>
                <a:ea typeface="+mn-ea"/>
                <a:cs typeface="Trebuchet MS"/>
              </a:defRPr>
            </a:lvl1pPr>
            <a:lvl2pPr marL="574838">
              <a:defRPr>
                <a:solidFill>
                  <a:schemeClr val="dk1"/>
                </a:solidFill>
                <a:latin typeface="+mn-lt"/>
                <a:ea typeface="+mn-ea"/>
                <a:cs typeface="+mn-cs"/>
              </a:defRPr>
            </a:lvl2pPr>
            <a:lvl3pPr marL="1149675">
              <a:defRPr>
                <a:solidFill>
                  <a:schemeClr val="dk1"/>
                </a:solidFill>
                <a:latin typeface="+mn-lt"/>
                <a:ea typeface="+mn-ea"/>
                <a:cs typeface="+mn-cs"/>
              </a:defRPr>
            </a:lvl3pPr>
            <a:lvl4pPr marL="1724513">
              <a:defRPr>
                <a:solidFill>
                  <a:schemeClr val="dk1"/>
                </a:solidFill>
                <a:latin typeface="+mn-lt"/>
                <a:ea typeface="+mn-ea"/>
                <a:cs typeface="+mn-cs"/>
              </a:defRPr>
            </a:lvl4pPr>
            <a:lvl5pPr marL="2299350">
              <a:defRPr>
                <a:solidFill>
                  <a:schemeClr val="dk1"/>
                </a:solidFill>
                <a:latin typeface="+mn-lt"/>
                <a:ea typeface="+mn-ea"/>
                <a:cs typeface="+mn-cs"/>
              </a:defRPr>
            </a:lvl5pPr>
            <a:lvl6pPr marL="2874188">
              <a:defRPr>
                <a:solidFill>
                  <a:schemeClr val="dk1"/>
                </a:solidFill>
                <a:latin typeface="+mn-lt"/>
                <a:ea typeface="+mn-ea"/>
                <a:cs typeface="+mn-cs"/>
              </a:defRPr>
            </a:lvl6pPr>
            <a:lvl7pPr marL="3449025">
              <a:defRPr>
                <a:solidFill>
                  <a:schemeClr val="dk1"/>
                </a:solidFill>
                <a:latin typeface="+mn-lt"/>
                <a:ea typeface="+mn-ea"/>
                <a:cs typeface="+mn-cs"/>
              </a:defRPr>
            </a:lvl7pPr>
            <a:lvl8pPr marL="4023863">
              <a:defRPr>
                <a:solidFill>
                  <a:schemeClr val="dk1"/>
                </a:solidFill>
                <a:latin typeface="+mn-lt"/>
                <a:ea typeface="+mn-ea"/>
                <a:cs typeface="+mn-cs"/>
              </a:defRPr>
            </a:lvl8pPr>
            <a:lvl9pPr marL="4598700">
              <a:defRPr>
                <a:solidFill>
                  <a:schemeClr val="dk1"/>
                </a:solidFill>
                <a:latin typeface="+mn-lt"/>
                <a:ea typeface="+mn-ea"/>
                <a:cs typeface="+mn-cs"/>
              </a:defRPr>
            </a:lvl9pPr>
          </a:lstStyle>
          <a:p>
            <a:pPr marL="342900" marR="0" lvl="0" indent="-342900" algn="just" defTabSz="914400" rtl="0" eaLnBrk="1" fontAlgn="auto" latinLnBrk="0" hangingPunct="1">
              <a:lnSpc>
                <a:spcPct val="100000"/>
              </a:lnSpc>
              <a:spcBef>
                <a:spcPts val="0"/>
              </a:spcBef>
              <a:spcAft>
                <a:spcPts val="0"/>
              </a:spcAft>
              <a:buClr>
                <a:srgbClr val="3E8853">
                  <a:lumMod val="75000"/>
                </a:srgbClr>
              </a:buClr>
              <a:buSzTx/>
              <a:buFont typeface="Wingdings" panose="05000000000000000000" pitchFamily="2" charset="2"/>
              <a:buChar char="v"/>
              <a:tabLst/>
              <a:defRPr/>
            </a:pPr>
            <a:endParaRPr kumimoji="0" lang="fr-FR" sz="2000" b="1" i="0" u="none" strike="noStrike" kern="0" cap="none" spc="0" normalizeH="0" baseline="0" noProof="0" dirty="0">
              <a:ln>
                <a:noFill/>
              </a:ln>
              <a:solidFill>
                <a:srgbClr val="002060"/>
              </a:solidFill>
              <a:effectLst/>
              <a:uLnTx/>
              <a:uFillTx/>
              <a:latin typeface="Trebuchet MS"/>
              <a:ea typeface="+mn-ea"/>
            </a:endParaRPr>
          </a:p>
          <a:p>
            <a:pPr marL="457200" marR="0" lvl="0" indent="-457200" algn="l" defTabSz="914400" rtl="0" eaLnBrk="1" fontAlgn="auto" latinLnBrk="0" hangingPunct="1">
              <a:lnSpc>
                <a:spcPct val="100000"/>
              </a:lnSpc>
              <a:spcBef>
                <a:spcPts val="0"/>
              </a:spcBef>
              <a:spcAft>
                <a:spcPts val="0"/>
              </a:spcAft>
              <a:buClr>
                <a:srgbClr val="3E8853">
                  <a:lumMod val="75000"/>
                </a:srgbClr>
              </a:buClr>
              <a:buSzTx/>
              <a:buFont typeface="Wingdings" panose="05000000000000000000" pitchFamily="2" charset="2"/>
              <a:buChar char="v"/>
              <a:tabLst/>
              <a:defRPr/>
            </a:pPr>
            <a:endParaRPr kumimoji="0" lang="fr-FR" sz="2800" b="1" i="0" u="none" strike="noStrike" kern="0" cap="none" spc="0" normalizeH="0" baseline="0" noProof="0" dirty="0">
              <a:ln>
                <a:noFill/>
              </a:ln>
              <a:solidFill>
                <a:srgbClr val="335B74"/>
              </a:solidFill>
              <a:effectLst/>
              <a:uLnTx/>
              <a:uFillTx/>
              <a:latin typeface="Corbel" panose="020B0503020204020204" pitchFamily="34" charset="0"/>
              <a:ea typeface="+mn-ea"/>
            </a:endParaRPr>
          </a:p>
          <a:p>
            <a:pPr marL="228600" marR="0" lvl="0" indent="-228600" algn="l" defTabSz="914400" rtl="0" eaLnBrk="1" fontAlgn="auto" latinLnBrk="0" hangingPunct="1">
              <a:lnSpc>
                <a:spcPct val="90000"/>
              </a:lnSpc>
              <a:spcBef>
                <a:spcPts val="1000"/>
              </a:spcBef>
              <a:spcAft>
                <a:spcPts val="0"/>
              </a:spcAft>
              <a:buClrTx/>
              <a:buSzTx/>
              <a:buFont typeface="Wingdings" panose="05000000000000000000" pitchFamily="2" charset="2"/>
              <a:buChar char="Ø"/>
              <a:tabLst/>
              <a:defRPr/>
            </a:pPr>
            <a:r>
              <a:rPr lang="en-US" sz="2800" dirty="0">
                <a:solidFill>
                  <a:srgbClr val="5B9BD5"/>
                </a:solidFill>
                <a:latin typeface="Calibri" panose="020F0502020204030204"/>
                <a:cs typeface="+mn-cs"/>
              </a:rPr>
              <a:t>2</a:t>
            </a:r>
            <a:r>
              <a:rPr lang="en-US" sz="2800" baseline="30000" dirty="0">
                <a:solidFill>
                  <a:srgbClr val="5B9BD5"/>
                </a:solidFill>
                <a:latin typeface="Calibri" panose="020F0502020204030204"/>
                <a:cs typeface="+mn-cs"/>
              </a:rPr>
              <a:t>ème</a:t>
            </a:r>
            <a:r>
              <a:rPr lang="en-US" sz="2800" dirty="0">
                <a:solidFill>
                  <a:srgbClr val="5B9BD5"/>
                </a:solidFill>
                <a:latin typeface="Calibri" panose="020F0502020204030204"/>
                <a:cs typeface="+mn-cs"/>
              </a:rPr>
              <a:t> </a:t>
            </a:r>
            <a:r>
              <a:rPr kumimoji="0" lang="fr-FR" sz="2800" b="1" i="0" u="none" strike="noStrike" kern="1200" cap="none" spc="0" normalizeH="0" baseline="0" noProof="0" dirty="0">
                <a:ln>
                  <a:noFill/>
                </a:ln>
                <a:solidFill>
                  <a:srgbClr val="5B9BD5"/>
                </a:solidFill>
                <a:effectLst/>
                <a:uLnTx/>
                <a:uFillTx/>
                <a:latin typeface="Calibri" panose="020F0502020204030204"/>
                <a:ea typeface="+mn-ea"/>
                <a:cs typeface="+mn-cs"/>
              </a:rPr>
              <a:t>Partie: Procédures d’Appel d’Offres</a:t>
            </a:r>
          </a:p>
          <a:p>
            <a:pPr marL="685800" marR="0" lvl="1" indent="-228600" algn="l" defTabSz="914400" rtl="0" eaLnBrk="1" fontAlgn="auto" latinLnBrk="0" hangingPunct="1">
              <a:lnSpc>
                <a:spcPct val="90000"/>
              </a:lnSpc>
              <a:spcBef>
                <a:spcPts val="500"/>
              </a:spcBef>
              <a:spcAft>
                <a:spcPts val="0"/>
              </a:spcAft>
              <a:buClrTx/>
              <a:buSzTx/>
              <a:buFont typeface="Arial" panose="020B0604020202020204" pitchFamily="34" charset="0"/>
              <a:buChar char="•"/>
              <a:tabLst/>
              <a:defRPr/>
            </a:pPr>
            <a:r>
              <a:rPr kumimoji="0" lang="fr-FR" sz="2400" b="1" i="0" u="none" strike="noStrike" kern="1200" cap="none" spc="0" normalizeH="0" baseline="0" noProof="0" dirty="0">
                <a:ln>
                  <a:noFill/>
                </a:ln>
                <a:solidFill>
                  <a:prstClr val="black"/>
                </a:solidFill>
                <a:effectLst/>
                <a:uLnTx/>
                <a:uFillTx/>
                <a:latin typeface="Calibri" panose="020F0502020204030204"/>
                <a:ea typeface="+mn-ea"/>
                <a:cs typeface="+mn-cs"/>
              </a:rPr>
              <a:t>Section V: Enoncés des Travaux ( Enoncés du Maître d’Ouvrage)</a:t>
            </a:r>
          </a:p>
          <a:p>
            <a:pPr marL="1260637" lvl="2" indent="-228600">
              <a:lnSpc>
                <a:spcPct val="90000"/>
              </a:lnSpc>
              <a:spcBef>
                <a:spcPts val="500"/>
              </a:spcBef>
              <a:buFont typeface="Arial" panose="020B0604020202020204" pitchFamily="34" charset="0"/>
              <a:buChar char="•"/>
            </a:pPr>
            <a:r>
              <a:rPr kumimoji="0" lang="fr-FR" sz="2400" b="1" i="0" u="none" strike="noStrike" kern="1200" cap="none" spc="0" normalizeH="0" baseline="0" noProof="0" dirty="0">
                <a:ln>
                  <a:noFill/>
                </a:ln>
                <a:solidFill>
                  <a:prstClr val="black"/>
                </a:solidFill>
                <a:effectLst/>
                <a:uLnTx/>
                <a:uFillTx/>
                <a:latin typeface="Calibri" panose="020F0502020204030204"/>
                <a:ea typeface="+mn-ea"/>
                <a:cs typeface="+mn-cs"/>
              </a:rPr>
              <a:t>Pièces écrites</a:t>
            </a:r>
          </a:p>
          <a:p>
            <a:pPr marL="1260637" lvl="2" indent="-228600">
              <a:lnSpc>
                <a:spcPct val="90000"/>
              </a:lnSpc>
              <a:spcBef>
                <a:spcPts val="500"/>
              </a:spcBef>
              <a:buFont typeface="Arial" panose="020B0604020202020204" pitchFamily="34" charset="0"/>
              <a:buChar char="•"/>
            </a:pPr>
            <a:endParaRPr kumimoji="0" lang="fr-FR" sz="2400" b="1" i="0" u="none" strike="noStrike" kern="1200" cap="none" spc="0" normalizeH="0" baseline="0" noProof="0" dirty="0">
              <a:ln>
                <a:noFill/>
              </a:ln>
              <a:solidFill>
                <a:prstClr val="black"/>
              </a:solidFill>
              <a:effectLst/>
              <a:uLnTx/>
              <a:uFillTx/>
              <a:latin typeface="Calibri" panose="020F0502020204030204"/>
              <a:ea typeface="+mn-ea"/>
              <a:cs typeface="+mn-cs"/>
            </a:endParaRPr>
          </a:p>
          <a:p>
            <a:pPr marL="1260637" lvl="2" indent="-228600">
              <a:lnSpc>
                <a:spcPct val="90000"/>
              </a:lnSpc>
              <a:spcBef>
                <a:spcPts val="500"/>
              </a:spcBef>
              <a:buFont typeface="Arial" panose="020B0604020202020204" pitchFamily="34" charset="0"/>
              <a:buChar char="•"/>
            </a:pPr>
            <a:r>
              <a:rPr kumimoji="0" lang="fr-FR" sz="2400" b="1" i="0" u="none" strike="noStrike" kern="1200" cap="none" spc="0" normalizeH="0" baseline="0" noProof="0" dirty="0">
                <a:ln>
                  <a:noFill/>
                </a:ln>
                <a:solidFill>
                  <a:prstClr val="black"/>
                </a:solidFill>
                <a:effectLst/>
                <a:uLnTx/>
                <a:uFillTx/>
                <a:latin typeface="Calibri" panose="020F0502020204030204"/>
                <a:ea typeface="+mn-ea"/>
                <a:cs typeface="+mn-cs"/>
              </a:rPr>
              <a:t>Pièces Graphiques</a:t>
            </a:r>
          </a:p>
          <a:p>
            <a:pPr marL="342900" marR="0" lvl="0" indent="-342900" algn="just" defTabSz="914400" rtl="0" eaLnBrk="1" fontAlgn="auto" latinLnBrk="0" hangingPunct="1">
              <a:lnSpc>
                <a:spcPct val="100000"/>
              </a:lnSpc>
              <a:spcBef>
                <a:spcPts val="0"/>
              </a:spcBef>
              <a:spcAft>
                <a:spcPts val="0"/>
              </a:spcAft>
              <a:buClr>
                <a:srgbClr val="3E8853">
                  <a:lumMod val="75000"/>
                </a:srgbClr>
              </a:buClr>
              <a:buSzTx/>
              <a:buFont typeface="Wingdings" panose="05000000000000000000" pitchFamily="2" charset="2"/>
              <a:buChar char="v"/>
              <a:tabLst/>
              <a:defRPr/>
            </a:pPr>
            <a:endParaRPr kumimoji="0" lang="fr-FR" sz="2000" b="1" i="0" u="none" strike="noStrike" kern="0" cap="none" spc="0" normalizeH="0" baseline="0" noProof="0" dirty="0">
              <a:ln>
                <a:noFill/>
              </a:ln>
              <a:solidFill>
                <a:srgbClr val="002060"/>
              </a:solidFill>
              <a:effectLst/>
              <a:uLnTx/>
              <a:uFillTx/>
              <a:latin typeface="Trebuchet MS"/>
              <a:ea typeface="+mn-ea"/>
            </a:endParaRPr>
          </a:p>
        </p:txBody>
      </p:sp>
      <p:sp>
        <p:nvSpPr>
          <p:cNvPr id="7" name="Chevron 6"/>
          <p:cNvSpPr/>
          <p:nvPr/>
        </p:nvSpPr>
        <p:spPr>
          <a:xfrm>
            <a:off x="1970856" y="919455"/>
            <a:ext cx="8208912" cy="504056"/>
          </a:xfrm>
          <a:prstGeom prst="chevron">
            <a:avLst/>
          </a:prstGeom>
          <a:noFill/>
        </p:spPr>
        <p:style>
          <a:lnRef idx="0">
            <a:schemeClr val="accent2"/>
          </a:lnRef>
          <a:fillRef idx="3">
            <a:schemeClr val="accent2"/>
          </a:fillRef>
          <a:effectRef idx="3">
            <a:schemeClr val="accent2"/>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2800" b="1" i="0" u="none" strike="noStrike" kern="1200" cap="none" spc="0" normalizeH="0" baseline="0" noProof="0" dirty="0">
                <a:ln>
                  <a:noFill/>
                </a:ln>
                <a:solidFill>
                  <a:srgbClr val="C00000"/>
                </a:solidFill>
                <a:effectLst/>
                <a:uLnTx/>
                <a:uFillTx/>
                <a:latin typeface="Corbel" panose="020B0503020204020204" pitchFamily="34" charset="0"/>
                <a:ea typeface="+mn-ea"/>
                <a:cs typeface="+mn-cs"/>
              </a:rPr>
              <a:t>Architecture de DAO LI-</a:t>
            </a:r>
            <a:r>
              <a:rPr lang="fr-FR" sz="3200" b="1" dirty="0">
                <a:solidFill>
                  <a:srgbClr val="C00000"/>
                </a:solidFill>
                <a:latin typeface="Corbel" panose="020B0503020204020204" pitchFamily="34" charset="0"/>
              </a:rPr>
              <a:t>36</a:t>
            </a:r>
            <a:endParaRPr kumimoji="0" lang="fr-FR" sz="2800" b="1" i="0" u="none" strike="noStrike" kern="1200" cap="none" spc="0" normalizeH="0" baseline="0" noProof="0" dirty="0">
              <a:ln>
                <a:noFill/>
              </a:ln>
              <a:solidFill>
                <a:srgbClr val="C00000"/>
              </a:solidFill>
              <a:effectLst/>
              <a:uLnTx/>
              <a:uFillTx/>
              <a:latin typeface="Corbel" panose="020B0503020204020204" pitchFamily="34" charset="0"/>
              <a:ea typeface="+mn-ea"/>
              <a:cs typeface="+mn-cs"/>
            </a:endParaRPr>
          </a:p>
        </p:txBody>
      </p:sp>
    </p:spTree>
    <p:extLst>
      <p:ext uri="{BB962C8B-B14F-4D97-AF65-F5344CB8AC3E}">
        <p14:creationId xmlns:p14="http://schemas.microsoft.com/office/powerpoint/2010/main" val="2866181382"/>
      </p:ext>
    </p:extLst>
  </p:cSld>
  <p:clrMapOvr>
    <a:overrideClrMapping bg1="lt1" tx1="dk1" bg2="lt2" tx2="dk2" accent1="accent1" accent2="accent2" accent3="accent3" accent4="accent4" accent5="accent5" accent6="accent6" hlink="hlink" folHlink="folHlink"/>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2"/>
          <a:srcRect t="33898" r="24347"/>
          <a:stretch/>
        </p:blipFill>
        <p:spPr>
          <a:xfrm>
            <a:off x="8594751" y="4632553"/>
            <a:ext cx="3597010" cy="2225447"/>
          </a:xfrm>
          <a:prstGeom prst="rect">
            <a:avLst/>
          </a:prstGeom>
        </p:spPr>
      </p:pic>
      <p:sp>
        <p:nvSpPr>
          <p:cNvPr id="2" name="Slide Number Placeholder 1"/>
          <p:cNvSpPr>
            <a:spLocks noGrp="1"/>
          </p:cNvSpPr>
          <p:nvPr>
            <p:ph type="sldNum" sz="quarter" idx="12"/>
          </p:nvPr>
        </p:nvSpPr>
        <p:spPr>
          <a:xfrm>
            <a:off x="9205421" y="6607519"/>
            <a:ext cx="2804050" cy="195438"/>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270" b="1" i="0" u="none" strike="noStrike" kern="1200" cap="none" spc="0" normalizeH="0" baseline="0" noProof="0" dirty="0">
                <a:ln>
                  <a:noFill/>
                </a:ln>
                <a:solidFill>
                  <a:srgbClr val="2683C6">
                    <a:lumMod val="50000"/>
                  </a:srgbClr>
                </a:solidFill>
                <a:effectLst/>
                <a:uLnTx/>
                <a:uFillTx/>
                <a:latin typeface="Tw Cen MT Condensed" panose="020B0606020104020203"/>
                <a:ea typeface="+mn-ea"/>
                <a:cs typeface="+mn-cs"/>
              </a:rPr>
              <a:t>-</a:t>
            </a:r>
            <a:fld id="{B6F15528-21DE-4FAA-801E-634DDDAF4B2B}" type="slidenum">
              <a:rPr kumimoji="0" lang="fr-FR" sz="1270" b="1" i="0" u="none" strike="noStrike" kern="1200" cap="none" spc="0" normalizeH="0" baseline="0" noProof="0">
                <a:ln>
                  <a:noFill/>
                </a:ln>
                <a:solidFill>
                  <a:srgbClr val="2683C6">
                    <a:lumMod val="50000"/>
                  </a:srgbClr>
                </a:solidFill>
                <a:effectLst/>
                <a:uLnTx/>
                <a:uFillTx/>
                <a:latin typeface="Tw Cen MT Condensed" panose="020B0606020104020203"/>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59</a:t>
            </a:fld>
            <a:r>
              <a:rPr kumimoji="0" lang="fr-FR" sz="1270" b="1" i="0" u="none" strike="noStrike" kern="1200" cap="none" spc="0" normalizeH="0" baseline="0" noProof="0" dirty="0">
                <a:ln>
                  <a:noFill/>
                </a:ln>
                <a:solidFill>
                  <a:srgbClr val="2683C6">
                    <a:lumMod val="50000"/>
                  </a:srgbClr>
                </a:solidFill>
                <a:effectLst/>
                <a:uLnTx/>
                <a:uFillTx/>
                <a:latin typeface="Tw Cen MT Condensed" panose="020B0606020104020203"/>
                <a:ea typeface="+mn-ea"/>
                <a:cs typeface="+mn-cs"/>
              </a:rPr>
              <a:t>-</a:t>
            </a:r>
          </a:p>
        </p:txBody>
      </p:sp>
      <p:sp>
        <p:nvSpPr>
          <p:cNvPr id="5" name="Rectangle 4"/>
          <p:cNvSpPr/>
          <p:nvPr/>
        </p:nvSpPr>
        <p:spPr>
          <a:xfrm>
            <a:off x="240" y="0"/>
            <a:ext cx="12191521" cy="803267"/>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4250" tIns="52126" rIns="104250" bIns="52126"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2902" b="1" i="0" u="none" strike="noStrike" kern="1200" cap="none" spc="0" normalizeH="0" baseline="0" noProof="0" dirty="0">
                <a:ln>
                  <a:noFill/>
                </a:ln>
                <a:solidFill>
                  <a:prstClr val="white"/>
                </a:solidFill>
                <a:effectLst/>
                <a:uLnTx/>
                <a:uFillTx/>
                <a:latin typeface="Tw Cen MT" panose="020B0602020104020603"/>
                <a:ea typeface="+mn-ea"/>
                <a:cs typeface="+mn-cs"/>
              </a:rPr>
              <a:t>2. Volet Administratif : </a:t>
            </a:r>
            <a:r>
              <a:rPr kumimoji="0" lang="fr-FR" sz="2902" b="1" i="0" u="none" strike="noStrike" kern="1200" cap="none" spc="0" normalizeH="0" baseline="0" noProof="0" dirty="0">
                <a:ln>
                  <a:noFill/>
                </a:ln>
                <a:solidFill>
                  <a:srgbClr val="FFC000"/>
                </a:solidFill>
                <a:effectLst/>
                <a:uLnTx/>
                <a:uFillTx/>
                <a:latin typeface="Tw Cen MT" panose="020B0602020104020603"/>
                <a:ea typeface="+mn-ea"/>
                <a:cs typeface="+mn-cs"/>
              </a:rPr>
              <a:t>Composition du Dossier d’Appel d’Offres</a:t>
            </a:r>
          </a:p>
        </p:txBody>
      </p:sp>
      <p:sp>
        <p:nvSpPr>
          <p:cNvPr id="6" name="Content Placeholder 2"/>
          <p:cNvSpPr txBox="1">
            <a:spLocks/>
          </p:cNvSpPr>
          <p:nvPr/>
        </p:nvSpPr>
        <p:spPr>
          <a:xfrm>
            <a:off x="1691029" y="1667962"/>
            <a:ext cx="8499083" cy="5252720"/>
          </a:xfrm>
          <a:prstGeom prst="rect">
            <a:avLst/>
          </a:prstGeom>
          <a:ln w="19050">
            <a:solidFill>
              <a:schemeClr val="tx1"/>
            </a:solidFill>
          </a:ln>
        </p:spPr>
        <p:style>
          <a:lnRef idx="2">
            <a:schemeClr val="accent1"/>
          </a:lnRef>
          <a:fillRef idx="1">
            <a:schemeClr val="lt1"/>
          </a:fillRef>
          <a:effectRef idx="0">
            <a:schemeClr val="accent1"/>
          </a:effectRef>
          <a:fontRef idx="minor">
            <a:schemeClr val="dk1"/>
          </a:fontRef>
        </p:style>
        <p:txBody>
          <a:bodyPr wrap="square" lIns="0" tIns="0" rIns="0" bIns="0">
            <a:spAutoFit/>
          </a:bodyPr>
          <a:lstStyle>
            <a:lvl1pPr marL="0">
              <a:defRPr sz="9900" b="1" i="0">
                <a:solidFill>
                  <a:srgbClr val="184578"/>
                </a:solidFill>
                <a:latin typeface="Trebuchet MS"/>
                <a:ea typeface="+mn-ea"/>
                <a:cs typeface="Trebuchet MS"/>
              </a:defRPr>
            </a:lvl1pPr>
            <a:lvl2pPr marL="574838">
              <a:defRPr>
                <a:solidFill>
                  <a:schemeClr val="dk1"/>
                </a:solidFill>
                <a:latin typeface="+mn-lt"/>
                <a:ea typeface="+mn-ea"/>
                <a:cs typeface="+mn-cs"/>
              </a:defRPr>
            </a:lvl2pPr>
            <a:lvl3pPr marL="1149675">
              <a:defRPr>
                <a:solidFill>
                  <a:schemeClr val="dk1"/>
                </a:solidFill>
                <a:latin typeface="+mn-lt"/>
                <a:ea typeface="+mn-ea"/>
                <a:cs typeface="+mn-cs"/>
              </a:defRPr>
            </a:lvl3pPr>
            <a:lvl4pPr marL="1724513">
              <a:defRPr>
                <a:solidFill>
                  <a:schemeClr val="dk1"/>
                </a:solidFill>
                <a:latin typeface="+mn-lt"/>
                <a:ea typeface="+mn-ea"/>
                <a:cs typeface="+mn-cs"/>
              </a:defRPr>
            </a:lvl4pPr>
            <a:lvl5pPr marL="2299350">
              <a:defRPr>
                <a:solidFill>
                  <a:schemeClr val="dk1"/>
                </a:solidFill>
                <a:latin typeface="+mn-lt"/>
                <a:ea typeface="+mn-ea"/>
                <a:cs typeface="+mn-cs"/>
              </a:defRPr>
            </a:lvl5pPr>
            <a:lvl6pPr marL="2874188">
              <a:defRPr>
                <a:solidFill>
                  <a:schemeClr val="dk1"/>
                </a:solidFill>
                <a:latin typeface="+mn-lt"/>
                <a:ea typeface="+mn-ea"/>
                <a:cs typeface="+mn-cs"/>
              </a:defRPr>
            </a:lvl6pPr>
            <a:lvl7pPr marL="3449025">
              <a:defRPr>
                <a:solidFill>
                  <a:schemeClr val="dk1"/>
                </a:solidFill>
                <a:latin typeface="+mn-lt"/>
                <a:ea typeface="+mn-ea"/>
                <a:cs typeface="+mn-cs"/>
              </a:defRPr>
            </a:lvl7pPr>
            <a:lvl8pPr marL="4023863">
              <a:defRPr>
                <a:solidFill>
                  <a:schemeClr val="dk1"/>
                </a:solidFill>
                <a:latin typeface="+mn-lt"/>
                <a:ea typeface="+mn-ea"/>
                <a:cs typeface="+mn-cs"/>
              </a:defRPr>
            </a:lvl8pPr>
            <a:lvl9pPr marL="4598700">
              <a:defRPr>
                <a:solidFill>
                  <a:schemeClr val="dk1"/>
                </a:solidFill>
                <a:latin typeface="+mn-lt"/>
                <a:ea typeface="+mn-ea"/>
                <a:cs typeface="+mn-cs"/>
              </a:defRPr>
            </a:lvl9pPr>
          </a:lstStyle>
          <a:p>
            <a:pPr marL="228600" lvl="0" indent="-228600">
              <a:lnSpc>
                <a:spcPct val="90000"/>
              </a:lnSpc>
              <a:spcBef>
                <a:spcPts val="1000"/>
              </a:spcBef>
              <a:buFont typeface="Wingdings" panose="05000000000000000000" pitchFamily="2" charset="2"/>
              <a:buChar char="Ø"/>
            </a:pPr>
            <a:r>
              <a:rPr lang="en-US" sz="2800" dirty="0">
                <a:solidFill>
                  <a:srgbClr val="5B9BD5"/>
                </a:solidFill>
                <a:latin typeface="Calibri" panose="020F0502020204030204"/>
                <a:cs typeface="+mn-cs"/>
              </a:rPr>
              <a:t>3</a:t>
            </a:r>
            <a:r>
              <a:rPr lang="en-US" sz="2800" baseline="30000" dirty="0">
                <a:solidFill>
                  <a:srgbClr val="5B9BD5"/>
                </a:solidFill>
                <a:latin typeface="Calibri" panose="020F0502020204030204"/>
                <a:cs typeface="+mn-cs"/>
              </a:rPr>
              <a:t>ème</a:t>
            </a:r>
            <a:r>
              <a:rPr lang="en-US" sz="2800" dirty="0">
                <a:solidFill>
                  <a:srgbClr val="5B9BD5"/>
                </a:solidFill>
                <a:latin typeface="Calibri" panose="020F0502020204030204"/>
                <a:cs typeface="+mn-cs"/>
              </a:rPr>
              <a:t> </a:t>
            </a:r>
            <a:r>
              <a:rPr kumimoji="0" lang="fr-FR" sz="2800" b="1" i="0" u="none" strike="noStrike" kern="1200" cap="none" spc="0" normalizeH="0" baseline="0" noProof="0" dirty="0">
                <a:ln>
                  <a:noFill/>
                </a:ln>
                <a:solidFill>
                  <a:srgbClr val="5B9BD5"/>
                </a:solidFill>
                <a:effectLst/>
                <a:uLnTx/>
                <a:uFillTx/>
                <a:latin typeface="Calibri" panose="020F0502020204030204"/>
                <a:ea typeface="+mn-ea"/>
                <a:cs typeface="+mn-cs"/>
              </a:rPr>
              <a:t>Partie: </a:t>
            </a:r>
            <a:r>
              <a:rPr lang="fr-FR" sz="2800" dirty="0">
                <a:solidFill>
                  <a:srgbClr val="5B9BD5"/>
                </a:solidFill>
                <a:latin typeface="Calibri" panose="020F0502020204030204"/>
                <a:cs typeface="+mn-cs"/>
              </a:rPr>
              <a:t>Conditions du Marché et Formulaires Contractuels</a:t>
            </a:r>
            <a:endParaRPr kumimoji="0" lang="fr-FR" sz="2800" b="1" i="0" u="none" strike="noStrike" kern="1200" cap="none" spc="0" normalizeH="0" baseline="0" noProof="0" dirty="0">
              <a:ln>
                <a:noFill/>
              </a:ln>
              <a:solidFill>
                <a:srgbClr val="5B9BD5"/>
              </a:solidFill>
              <a:effectLst/>
              <a:uLnTx/>
              <a:uFillTx/>
              <a:latin typeface="Calibri" panose="020F0502020204030204"/>
              <a:ea typeface="+mn-ea"/>
              <a:cs typeface="+mn-cs"/>
            </a:endParaRPr>
          </a:p>
          <a:p>
            <a:pPr marL="685800" lvl="1" indent="-228600">
              <a:lnSpc>
                <a:spcPct val="90000"/>
              </a:lnSpc>
              <a:spcBef>
                <a:spcPts val="500"/>
              </a:spcBef>
              <a:buFont typeface="Arial" panose="020B0604020202020204" pitchFamily="34" charset="0"/>
              <a:buChar char="•"/>
            </a:pPr>
            <a:r>
              <a:rPr kumimoji="0" lang="fr-FR" sz="2400" b="1" i="0" u="none" strike="noStrike" kern="1200" cap="none" spc="0" normalizeH="0" baseline="0" noProof="0" dirty="0">
                <a:ln>
                  <a:noFill/>
                </a:ln>
                <a:solidFill>
                  <a:prstClr val="black"/>
                </a:solidFill>
                <a:effectLst/>
                <a:uLnTx/>
                <a:uFillTx/>
                <a:latin typeface="Calibri" panose="020F0502020204030204"/>
                <a:ea typeface="+mn-ea"/>
                <a:cs typeface="+mn-cs"/>
              </a:rPr>
              <a:t>Section VI: </a:t>
            </a:r>
            <a:r>
              <a:rPr lang="fr-FR" sz="2400" b="1" dirty="0">
                <a:solidFill>
                  <a:prstClr val="black"/>
                </a:solidFill>
                <a:latin typeface="Times New Roman" panose="02020603050405020304" pitchFamily="18" charset="0"/>
              </a:rPr>
              <a:t>Conditions générales du Contrat ("CGC")</a:t>
            </a:r>
          </a:p>
          <a:p>
            <a:pPr marL="685800" lvl="1" indent="-228600">
              <a:lnSpc>
                <a:spcPct val="90000"/>
              </a:lnSpc>
              <a:spcBef>
                <a:spcPts val="500"/>
              </a:spcBef>
              <a:buFont typeface="Arial" panose="020B0604020202020204" pitchFamily="34" charset="0"/>
              <a:buChar char="•"/>
            </a:pPr>
            <a:endParaRPr lang="fr-FR" sz="2400" b="1" dirty="0">
              <a:solidFill>
                <a:prstClr val="black"/>
              </a:solidFill>
              <a:latin typeface="Calibri" panose="020F0502020204030204"/>
            </a:endParaRPr>
          </a:p>
          <a:p>
            <a:pPr marL="685800" lvl="1" indent="-228600">
              <a:lnSpc>
                <a:spcPct val="90000"/>
              </a:lnSpc>
              <a:spcBef>
                <a:spcPts val="500"/>
              </a:spcBef>
              <a:buFont typeface="Arial" panose="020B0604020202020204" pitchFamily="34" charset="0"/>
              <a:buChar char="•"/>
            </a:pPr>
            <a:r>
              <a:rPr kumimoji="0" lang="fr-FR" sz="2400" b="1" i="0" u="none" strike="noStrike" kern="1200" cap="none" spc="0" normalizeH="0" baseline="0" noProof="0" dirty="0">
                <a:ln>
                  <a:noFill/>
                </a:ln>
                <a:solidFill>
                  <a:prstClr val="black"/>
                </a:solidFill>
                <a:effectLst/>
                <a:uLnTx/>
                <a:uFillTx/>
                <a:latin typeface="Times New Roman" panose="02020603050405020304" pitchFamily="18" charset="0"/>
                <a:cs typeface="+mn-cs"/>
              </a:rPr>
              <a:t>Section VII: </a:t>
            </a:r>
            <a:r>
              <a:rPr lang="fr-FR" sz="2400" b="1" dirty="0">
                <a:solidFill>
                  <a:prstClr val="black"/>
                </a:solidFill>
                <a:latin typeface="Times New Roman" panose="02020603050405020304" pitchFamily="18" charset="0"/>
              </a:rPr>
              <a:t>Conditions particulières du Contrat ("CPC") et Annexe</a:t>
            </a:r>
          </a:p>
          <a:p>
            <a:pPr marL="457200" lvl="1">
              <a:lnSpc>
                <a:spcPct val="90000"/>
              </a:lnSpc>
              <a:spcBef>
                <a:spcPts val="500"/>
              </a:spcBef>
            </a:pPr>
            <a:endParaRPr lang="fr-FR" sz="2400" b="1" dirty="0">
              <a:latin typeface="Times New Roman" panose="02020603050405020304" pitchFamily="18" charset="0"/>
              <a:ea typeface="Times New Roman" panose="02020603050405020304" pitchFamily="18" charset="0"/>
            </a:endParaRPr>
          </a:p>
          <a:p>
            <a:pPr marL="685800" lvl="1" indent="-228600">
              <a:lnSpc>
                <a:spcPct val="90000"/>
              </a:lnSpc>
              <a:spcBef>
                <a:spcPts val="500"/>
              </a:spcBef>
              <a:buFont typeface="Arial" panose="020B0604020202020204" pitchFamily="34" charset="0"/>
              <a:buChar char="•"/>
            </a:pPr>
            <a:r>
              <a:rPr kumimoji="0" lang="fr-FR" sz="2400" b="1" i="0" u="none" strike="noStrike" kern="1200" cap="none" spc="0" normalizeH="0" baseline="0" noProof="0" dirty="0">
                <a:ln>
                  <a:noFill/>
                </a:ln>
                <a:solidFill>
                  <a:prstClr val="black"/>
                </a:solidFill>
                <a:effectLst/>
                <a:uLnTx/>
                <a:uFillTx/>
                <a:latin typeface="Times New Roman" panose="02020603050405020304" pitchFamily="18" charset="0"/>
                <a:cs typeface="+mn-cs"/>
              </a:rPr>
              <a:t>Section VIII: </a:t>
            </a:r>
            <a:r>
              <a:rPr lang="fr-FR" sz="2400" b="1" dirty="0">
                <a:solidFill>
                  <a:prstClr val="black"/>
                </a:solidFill>
                <a:latin typeface="Calibri" panose="020F0502020204030204"/>
              </a:rPr>
              <a:t>Formulaire de Notification d’intention d’adjudication</a:t>
            </a:r>
          </a:p>
          <a:p>
            <a:pPr marL="457200" lvl="1">
              <a:lnSpc>
                <a:spcPct val="90000"/>
              </a:lnSpc>
              <a:spcBef>
                <a:spcPts val="500"/>
              </a:spcBef>
            </a:pPr>
            <a:endParaRPr lang="fr-FR" sz="2400" b="1" dirty="0">
              <a:solidFill>
                <a:prstClr val="black"/>
              </a:solidFill>
              <a:latin typeface="Calibri" panose="020F0502020204030204"/>
            </a:endParaRPr>
          </a:p>
          <a:p>
            <a:pPr marL="685800" lvl="1" indent="-228600">
              <a:lnSpc>
                <a:spcPct val="90000"/>
              </a:lnSpc>
              <a:spcBef>
                <a:spcPts val="500"/>
              </a:spcBef>
              <a:buFont typeface="Arial" panose="020B0604020202020204" pitchFamily="34" charset="0"/>
              <a:buChar char="•"/>
            </a:pPr>
            <a:r>
              <a:rPr kumimoji="0" lang="fr-FR" sz="2400" b="1" i="0" u="none" strike="noStrike" kern="1200" cap="none" spc="0" normalizeH="0" baseline="0" noProof="0" dirty="0">
                <a:ln>
                  <a:noFill/>
                </a:ln>
                <a:solidFill>
                  <a:prstClr val="black"/>
                </a:solidFill>
                <a:effectLst/>
                <a:uLnTx/>
                <a:uFillTx/>
                <a:latin typeface="Times New Roman" panose="02020603050405020304" pitchFamily="18" charset="0"/>
                <a:cs typeface="+mn-cs"/>
              </a:rPr>
              <a:t>Section IX : </a:t>
            </a:r>
            <a:r>
              <a:rPr lang="fr-FR" sz="2400" b="1" dirty="0">
                <a:solidFill>
                  <a:prstClr val="black"/>
                </a:solidFill>
                <a:latin typeface="Times New Roman" panose="02020603050405020304" pitchFamily="18" charset="0"/>
              </a:rPr>
              <a:t>Annexe aux Conditions particulières du Contrat – Formulaires contractuels</a:t>
            </a:r>
          </a:p>
          <a:p>
            <a:pPr marL="1032037" lvl="2">
              <a:lnSpc>
                <a:spcPct val="90000"/>
              </a:lnSpc>
              <a:spcBef>
                <a:spcPts val="500"/>
              </a:spcBef>
            </a:pPr>
            <a:endParaRPr kumimoji="0" lang="fr-FR" sz="2400" b="1" i="0" u="none" strike="noStrike" kern="1200" cap="none" spc="0" normalizeH="0" baseline="0" noProof="0" dirty="0">
              <a:ln>
                <a:noFill/>
              </a:ln>
              <a:solidFill>
                <a:prstClr val="black"/>
              </a:solidFill>
              <a:effectLst/>
              <a:uLnTx/>
              <a:uFillTx/>
              <a:latin typeface="Calibri" panose="020F0502020204030204"/>
              <a:ea typeface="+mn-ea"/>
              <a:cs typeface="+mn-cs"/>
            </a:endParaRPr>
          </a:p>
          <a:p>
            <a:pPr marL="342900" marR="0" lvl="0" indent="-342900" algn="just" defTabSz="914400" rtl="0" eaLnBrk="1" fontAlgn="auto" latinLnBrk="0" hangingPunct="1">
              <a:lnSpc>
                <a:spcPct val="100000"/>
              </a:lnSpc>
              <a:spcBef>
                <a:spcPts val="0"/>
              </a:spcBef>
              <a:spcAft>
                <a:spcPts val="0"/>
              </a:spcAft>
              <a:buClr>
                <a:srgbClr val="3E8853">
                  <a:lumMod val="75000"/>
                </a:srgbClr>
              </a:buClr>
              <a:buSzTx/>
              <a:buFont typeface="Wingdings" panose="05000000000000000000" pitchFamily="2" charset="2"/>
              <a:buChar char="v"/>
              <a:tabLst/>
              <a:defRPr/>
            </a:pPr>
            <a:endParaRPr kumimoji="0" lang="fr-FR" sz="2000" b="1" i="0" u="none" strike="noStrike" kern="0" cap="none" spc="0" normalizeH="0" baseline="0" noProof="0" dirty="0">
              <a:ln>
                <a:noFill/>
              </a:ln>
              <a:solidFill>
                <a:srgbClr val="002060"/>
              </a:solidFill>
              <a:effectLst/>
              <a:uLnTx/>
              <a:uFillTx/>
              <a:latin typeface="Trebuchet MS"/>
              <a:ea typeface="+mn-ea"/>
            </a:endParaRPr>
          </a:p>
        </p:txBody>
      </p:sp>
      <p:sp>
        <p:nvSpPr>
          <p:cNvPr id="7" name="Chevron 6"/>
          <p:cNvSpPr/>
          <p:nvPr/>
        </p:nvSpPr>
        <p:spPr>
          <a:xfrm>
            <a:off x="1970856" y="919455"/>
            <a:ext cx="8208912" cy="504056"/>
          </a:xfrm>
          <a:prstGeom prst="chevron">
            <a:avLst/>
          </a:prstGeom>
          <a:noFill/>
        </p:spPr>
        <p:style>
          <a:lnRef idx="0">
            <a:schemeClr val="accent2"/>
          </a:lnRef>
          <a:fillRef idx="3">
            <a:schemeClr val="accent2"/>
          </a:fillRef>
          <a:effectRef idx="3">
            <a:schemeClr val="accent2"/>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2800" b="1" i="0" u="none" strike="noStrike" kern="1200" cap="none" spc="0" normalizeH="0" baseline="0" noProof="0" dirty="0">
                <a:ln>
                  <a:noFill/>
                </a:ln>
                <a:solidFill>
                  <a:srgbClr val="C00000"/>
                </a:solidFill>
                <a:effectLst/>
                <a:uLnTx/>
                <a:uFillTx/>
                <a:latin typeface="Corbel" panose="020B0503020204020204" pitchFamily="34" charset="0"/>
                <a:ea typeface="+mn-ea"/>
                <a:cs typeface="+mn-cs"/>
              </a:rPr>
              <a:t>Architecture de DAO LI-</a:t>
            </a:r>
            <a:r>
              <a:rPr lang="fr-FR" sz="3200" b="1" dirty="0">
                <a:solidFill>
                  <a:srgbClr val="C00000"/>
                </a:solidFill>
                <a:latin typeface="Corbel" panose="020B0503020204020204" pitchFamily="34" charset="0"/>
              </a:rPr>
              <a:t>36</a:t>
            </a:r>
            <a:endParaRPr kumimoji="0" lang="fr-FR" sz="2800" b="1" i="0" u="none" strike="noStrike" kern="1200" cap="none" spc="0" normalizeH="0" baseline="0" noProof="0" dirty="0">
              <a:ln>
                <a:noFill/>
              </a:ln>
              <a:solidFill>
                <a:srgbClr val="C00000"/>
              </a:solidFill>
              <a:effectLst/>
              <a:uLnTx/>
              <a:uFillTx/>
              <a:latin typeface="Corbel" panose="020B0503020204020204" pitchFamily="34" charset="0"/>
              <a:ea typeface="+mn-ea"/>
              <a:cs typeface="+mn-cs"/>
            </a:endParaRPr>
          </a:p>
        </p:txBody>
      </p:sp>
      <p:sp>
        <p:nvSpPr>
          <p:cNvPr id="3" name="Rectangle 2"/>
          <p:cNvSpPr/>
          <p:nvPr/>
        </p:nvSpPr>
        <p:spPr>
          <a:xfrm>
            <a:off x="1680685" y="1680352"/>
            <a:ext cx="8499083" cy="5252720"/>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632" b="0" i="0" u="none" strike="noStrike" kern="1200" cap="none" spc="0" normalizeH="0" baseline="0" noProof="0">
              <a:ln>
                <a:noFill/>
              </a:ln>
              <a:solidFill>
                <a:prstClr val="white"/>
              </a:solidFill>
              <a:effectLst/>
              <a:uLnTx/>
              <a:uFillTx/>
              <a:latin typeface="Tw Cen MT" panose="020B0602020104020603"/>
              <a:ea typeface="+mn-ea"/>
              <a:cs typeface="+mn-cs"/>
            </a:endParaRPr>
          </a:p>
        </p:txBody>
      </p:sp>
    </p:spTree>
    <p:extLst>
      <p:ext uri="{BB962C8B-B14F-4D97-AF65-F5344CB8AC3E}">
        <p14:creationId xmlns:p14="http://schemas.microsoft.com/office/powerpoint/2010/main" val="275959416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Sous-titre 6">
            <a:extLst>
              <a:ext uri="{FF2B5EF4-FFF2-40B4-BE49-F238E27FC236}">
                <a16:creationId xmlns:a16="http://schemas.microsoft.com/office/drawing/2014/main" id="{30F976D0-3056-41CD-A663-68B768E2BC8D}"/>
              </a:ext>
            </a:extLst>
          </p:cNvPr>
          <p:cNvSpPr txBox="1">
            <a:spLocks/>
          </p:cNvSpPr>
          <p:nvPr/>
        </p:nvSpPr>
        <p:spPr bwMode="auto">
          <a:xfrm>
            <a:off x="1662113" y="581025"/>
            <a:ext cx="9947275" cy="433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ts val="1000"/>
              </a:spcBef>
              <a:buClr>
                <a:schemeClr val="accent1"/>
              </a:buClr>
              <a:buFont typeface="Wingdings 3" panose="05040102010807070707" pitchFamily="18" charset="2"/>
              <a:buChar char=""/>
              <a:defRPr sz="3200">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marL="0" marR="0" lvl="0" indent="0" algn="l" defTabSz="457200" rtl="0" eaLnBrk="1" fontAlgn="base" latinLnBrk="0" hangingPunct="1">
              <a:lnSpc>
                <a:spcPct val="100000"/>
              </a:lnSpc>
              <a:spcBef>
                <a:spcPts val="1000"/>
              </a:spcBef>
              <a:spcAft>
                <a:spcPct val="0"/>
              </a:spcAft>
              <a:buClr>
                <a:srgbClr val="A53010"/>
              </a:buClr>
              <a:buSzTx/>
              <a:buFont typeface="Wingdings 3" panose="05040102010807070707" pitchFamily="18" charset="2"/>
              <a:buNone/>
              <a:tabLst/>
              <a:defRPr/>
            </a:pPr>
            <a:r>
              <a:rPr kumimoji="0" lang="fr-FR" altLang="fr-FR" sz="2400" b="1" i="0" u="none" strike="noStrike" kern="1200" cap="none" spc="0" normalizeH="0" baseline="0" noProof="0">
                <a:ln>
                  <a:noFill/>
                </a:ln>
                <a:solidFill>
                  <a:srgbClr val="C00000"/>
                </a:solidFill>
                <a:effectLst/>
                <a:uLnTx/>
                <a:uFillTx/>
                <a:latin typeface="Century Gothic" panose="020B0502020202020204" pitchFamily="34" charset="0"/>
                <a:ea typeface="+mn-ea"/>
                <a:cs typeface="Arial" panose="020B0604020202020204" pitchFamily="34" charset="0"/>
              </a:rPr>
              <a:t>EXTENSION DE LA ZI HAD SOUALEM – DALOT TRIPLE  3.00 x 3.00 m</a:t>
            </a:r>
          </a:p>
        </p:txBody>
      </p:sp>
      <p:sp>
        <p:nvSpPr>
          <p:cNvPr id="6" name="Titre 1">
            <a:extLst>
              <a:ext uri="{FF2B5EF4-FFF2-40B4-BE49-F238E27FC236}">
                <a16:creationId xmlns:a16="http://schemas.microsoft.com/office/drawing/2014/main" id="{E6C930A7-745A-4E9A-959C-14A340F4AE57}"/>
              </a:ext>
            </a:extLst>
          </p:cNvPr>
          <p:cNvSpPr txBox="1">
            <a:spLocks/>
          </p:cNvSpPr>
          <p:nvPr/>
        </p:nvSpPr>
        <p:spPr>
          <a:xfrm>
            <a:off x="1158875" y="271463"/>
            <a:ext cx="10355263" cy="415925"/>
          </a:xfrm>
          <a:prstGeom prst="rect">
            <a:avLst/>
          </a:prstGeom>
        </p:spPr>
        <p:txBody>
          <a:bodyPr>
            <a:normAutofit fontScale="97500"/>
          </a:bodyPr>
          <a:lst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marL="0" marR="0" lvl="0" indent="0" algn="ctr" defTabSz="457200" rtl="0" eaLnBrk="1" fontAlgn="auto" latinLnBrk="0" hangingPunct="1">
              <a:lnSpc>
                <a:spcPct val="100000"/>
              </a:lnSpc>
              <a:spcBef>
                <a:spcPct val="0"/>
              </a:spcBef>
              <a:spcAft>
                <a:spcPts val="0"/>
              </a:spcAft>
              <a:buClrTx/>
              <a:buSzTx/>
              <a:buFontTx/>
              <a:buNone/>
              <a:tabLst/>
              <a:defRPr/>
            </a:pPr>
            <a:r>
              <a:rPr kumimoji="0" lang="fr-FR" sz="800" b="1" i="0" u="none" strike="noStrike" kern="1200" cap="none" spc="0" normalizeH="0" baseline="0" noProof="0" dirty="0">
                <a:ln>
                  <a:noFill/>
                </a:ln>
                <a:solidFill>
                  <a:prstClr val="black">
                    <a:lumMod val="85000"/>
                    <a:lumOff val="15000"/>
                  </a:prstClr>
                </a:solidFill>
                <a:effectLst/>
                <a:uLnTx/>
                <a:uFillTx/>
                <a:latin typeface="Century Gothic"/>
                <a:ea typeface="+mj-ea"/>
                <a:cs typeface="+mj-cs"/>
              </a:rPr>
              <a:t>LA MAITRISE D’ŒUVRE DE LA REVITALISATION DES ZONES INDUSTRIELLES DE BOUZNIKA ET HAD SOUALEM ET LEURS EXTENSIONS ET LE DEVELOPPEMENT D’UNE NOUVELLE ZONE INDUSTRIELLE A SAHEL LAKHYAYTA</a:t>
            </a:r>
          </a:p>
        </p:txBody>
      </p:sp>
      <p:pic>
        <p:nvPicPr>
          <p:cNvPr id="23556" name="Image 6">
            <a:extLst>
              <a:ext uri="{FF2B5EF4-FFF2-40B4-BE49-F238E27FC236}">
                <a16:creationId xmlns:a16="http://schemas.microsoft.com/office/drawing/2014/main" id="{8D5D82D0-80E9-4B23-8623-775F0DEE5D69}"/>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63600" y="234950"/>
            <a:ext cx="411163" cy="452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3557" name="Espace réservé du numéro de diapositive 1">
            <a:extLst>
              <a:ext uri="{FF2B5EF4-FFF2-40B4-BE49-F238E27FC236}">
                <a16:creationId xmlns:a16="http://schemas.microsoft.com/office/drawing/2014/main" id="{D1577477-5954-42B8-9DF7-748E24C2FBA4}"/>
              </a:ext>
            </a:extLst>
          </p:cNvPr>
          <p:cNvSpPr>
            <a:spLocks noGrp="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ts val="1000"/>
              </a:spcBef>
              <a:buClr>
                <a:schemeClr val="accent1"/>
              </a:buClr>
              <a:buFont typeface="Wingdings 3" panose="05040102010807070707" pitchFamily="18" charset="2"/>
              <a:buChar char=""/>
              <a:defRPr sz="3200">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marL="0" marR="0" lvl="0" indent="0" algn="r" defTabSz="457200" rtl="0" eaLnBrk="1" fontAlgn="base" latinLnBrk="0" hangingPunct="1">
              <a:lnSpc>
                <a:spcPct val="100000"/>
              </a:lnSpc>
              <a:spcBef>
                <a:spcPct val="0"/>
              </a:spcBef>
              <a:spcAft>
                <a:spcPct val="0"/>
              </a:spcAft>
              <a:buClrTx/>
              <a:buSzTx/>
              <a:buFontTx/>
              <a:buNone/>
              <a:tabLst/>
              <a:defRPr/>
            </a:pPr>
            <a:fld id="{626F7DA4-EFA8-45F9-BDA3-1DE6235BB7AD}" type="slidenum">
              <a:rPr kumimoji="0" lang="en-US" altLang="fr-FR" sz="2000" b="0" i="0" u="none" strike="noStrike" kern="1200" cap="none" spc="0" normalizeH="0" baseline="0" noProof="0" smtClean="0">
                <a:ln>
                  <a:noFill/>
                </a:ln>
                <a:solidFill>
                  <a:srgbClr val="FEFFFF"/>
                </a:solidFill>
                <a:effectLst/>
                <a:uLnTx/>
                <a:uFillTx/>
                <a:latin typeface="Century Gothic" panose="020B0502020202020204" pitchFamily="34" charset="0"/>
                <a:ea typeface="+mn-ea"/>
                <a:cs typeface="Arial" panose="020B0604020202020204" pitchFamily="34" charset="0"/>
              </a:rPr>
              <a:pPr marL="0" marR="0" lvl="0" indent="0" algn="r" defTabSz="457200" rtl="0" eaLnBrk="1" fontAlgn="base" latinLnBrk="0" hangingPunct="1">
                <a:lnSpc>
                  <a:spcPct val="100000"/>
                </a:lnSpc>
                <a:spcBef>
                  <a:spcPct val="0"/>
                </a:spcBef>
                <a:spcAft>
                  <a:spcPct val="0"/>
                </a:spcAft>
                <a:buClrTx/>
                <a:buSzTx/>
                <a:buFontTx/>
                <a:buNone/>
                <a:tabLst/>
                <a:defRPr/>
              </a:pPr>
              <a:t>6</a:t>
            </a:fld>
            <a:endParaRPr kumimoji="0" lang="en-US" altLang="fr-FR" sz="2000" b="0" i="0" u="none" strike="noStrike" kern="1200" cap="none" spc="0" normalizeH="0" baseline="0" noProof="0">
              <a:ln>
                <a:noFill/>
              </a:ln>
              <a:solidFill>
                <a:srgbClr val="FEFFFF"/>
              </a:solidFill>
              <a:effectLst/>
              <a:uLnTx/>
              <a:uFillTx/>
              <a:latin typeface="Century Gothic" panose="020B0502020202020204" pitchFamily="34" charset="0"/>
              <a:ea typeface="+mn-ea"/>
              <a:cs typeface="Arial" panose="020B0604020202020204" pitchFamily="34" charset="0"/>
            </a:endParaRPr>
          </a:p>
        </p:txBody>
      </p:sp>
      <p:graphicFrame>
        <p:nvGraphicFramePr>
          <p:cNvPr id="10" name="Tableau 9">
            <a:extLst>
              <a:ext uri="{FF2B5EF4-FFF2-40B4-BE49-F238E27FC236}">
                <a16:creationId xmlns:a16="http://schemas.microsoft.com/office/drawing/2014/main" id="{A04514ED-A3D6-4138-986C-9FB9C26F222C}"/>
              </a:ext>
            </a:extLst>
          </p:cNvPr>
          <p:cNvGraphicFramePr>
            <a:graphicFrameLocks noGrp="1"/>
          </p:cNvGraphicFramePr>
          <p:nvPr/>
        </p:nvGraphicFramePr>
        <p:xfrm>
          <a:off x="781050" y="4338638"/>
          <a:ext cx="3990975" cy="1885999"/>
        </p:xfrm>
        <a:graphic>
          <a:graphicData uri="http://schemas.openxmlformats.org/drawingml/2006/table">
            <a:tbl>
              <a:tblPr firstRow="1" firstCol="1" bandRow="1">
                <a:tableStyleId>{5C22544A-7EE6-4342-B048-85BDC9FD1C3A}</a:tableStyleId>
              </a:tblPr>
              <a:tblGrid>
                <a:gridCol w="1926146">
                  <a:extLst>
                    <a:ext uri="{9D8B030D-6E8A-4147-A177-3AD203B41FA5}">
                      <a16:colId xmlns:a16="http://schemas.microsoft.com/office/drawing/2014/main" val="20000"/>
                    </a:ext>
                  </a:extLst>
                </a:gridCol>
                <a:gridCol w="2064829">
                  <a:extLst>
                    <a:ext uri="{9D8B030D-6E8A-4147-A177-3AD203B41FA5}">
                      <a16:colId xmlns:a16="http://schemas.microsoft.com/office/drawing/2014/main" val="20001"/>
                    </a:ext>
                  </a:extLst>
                </a:gridCol>
              </a:tblGrid>
              <a:tr h="326586">
                <a:tc>
                  <a:txBody>
                    <a:bodyPr/>
                    <a:lstStyle/>
                    <a:p>
                      <a:pPr algn="ctr" rtl="0" fontAlgn="ctr"/>
                      <a:r>
                        <a:rPr lang="fr-FR" sz="1100" u="none" strike="noStrike" dirty="0">
                          <a:effectLst/>
                        </a:rPr>
                        <a:t>Désignation</a:t>
                      </a:r>
                      <a:endParaRPr lang="fr-FR" sz="1100" b="1" i="0" u="none" strike="noStrike" dirty="0">
                        <a:solidFill>
                          <a:srgbClr val="FFFFFF"/>
                        </a:solidFill>
                        <a:effectLst/>
                        <a:latin typeface="Century Gothic" panose="020B0502020202020204" pitchFamily="34" charset="0"/>
                      </a:endParaRPr>
                    </a:p>
                  </a:txBody>
                  <a:tcPr marL="9524" marR="9524" marT="9519" marB="0" anchor="ctr"/>
                </a:tc>
                <a:tc>
                  <a:txBody>
                    <a:bodyPr/>
                    <a:lstStyle/>
                    <a:p>
                      <a:pPr algn="ctr" rtl="0" fontAlgn="ctr"/>
                      <a:r>
                        <a:rPr lang="fr-FR" sz="1100" u="none" strike="noStrike" dirty="0">
                          <a:effectLst/>
                        </a:rPr>
                        <a:t>Quantité</a:t>
                      </a:r>
                      <a:endParaRPr lang="fr-FR" sz="1100" b="1" i="0" u="none" strike="noStrike" dirty="0">
                        <a:solidFill>
                          <a:srgbClr val="FFFFFF"/>
                        </a:solidFill>
                        <a:effectLst/>
                        <a:latin typeface="Century Gothic" panose="020B0502020202020204" pitchFamily="34" charset="0"/>
                      </a:endParaRPr>
                    </a:p>
                  </a:txBody>
                  <a:tcPr marL="9524" marR="9524" marT="9519" marB="0" anchor="ctr"/>
                </a:tc>
                <a:extLst>
                  <a:ext uri="{0D108BD9-81ED-4DB2-BD59-A6C34878D82A}">
                    <a16:rowId xmlns:a16="http://schemas.microsoft.com/office/drawing/2014/main" val="10000"/>
                  </a:ext>
                </a:extLst>
              </a:tr>
              <a:tr h="342136">
                <a:tc>
                  <a:txBody>
                    <a:bodyPr/>
                    <a:lstStyle/>
                    <a:p>
                      <a:pPr algn="ctr" rtl="0" fontAlgn="ctr"/>
                      <a:r>
                        <a:rPr lang="fr-FR" sz="1300" b="0" u="none" strike="noStrike" dirty="0">
                          <a:effectLst/>
                        </a:rPr>
                        <a:t>Déblai (m3)</a:t>
                      </a:r>
                      <a:endParaRPr lang="fr-FR" sz="1300" b="0" i="0" u="none" strike="noStrike" dirty="0">
                        <a:solidFill>
                          <a:srgbClr val="FFFFFF"/>
                        </a:solidFill>
                        <a:effectLst/>
                        <a:latin typeface="Century Gothic" panose="020B0502020202020204" pitchFamily="34" charset="0"/>
                      </a:endParaRPr>
                    </a:p>
                  </a:txBody>
                  <a:tcPr marL="9524" marR="9524" marT="9519" marB="0" anchor="ctr"/>
                </a:tc>
                <a:tc>
                  <a:txBody>
                    <a:bodyPr/>
                    <a:lstStyle/>
                    <a:p>
                      <a:pPr algn="ctr" rtl="0" fontAlgn="ctr"/>
                      <a:r>
                        <a:rPr lang="fr-FR" sz="1600" b="0" i="0" u="none" strike="noStrike" dirty="0">
                          <a:solidFill>
                            <a:srgbClr val="000000"/>
                          </a:solidFill>
                          <a:effectLst/>
                          <a:latin typeface="Century Gothic" panose="020B0502020202020204" pitchFamily="34" charset="0"/>
                        </a:rPr>
                        <a:t>66 300</a:t>
                      </a:r>
                    </a:p>
                  </a:txBody>
                  <a:tcPr marL="9524" marR="9524" marT="9519" marB="0" anchor="ctr"/>
                </a:tc>
                <a:extLst>
                  <a:ext uri="{0D108BD9-81ED-4DB2-BD59-A6C34878D82A}">
                    <a16:rowId xmlns:a16="http://schemas.microsoft.com/office/drawing/2014/main" val="10001"/>
                  </a:ext>
                </a:extLst>
              </a:tr>
              <a:tr h="405743">
                <a:tc>
                  <a:txBody>
                    <a:bodyPr/>
                    <a:lstStyle/>
                    <a:p>
                      <a:pPr algn="ctr" rtl="0" fontAlgn="ctr"/>
                      <a:r>
                        <a:rPr lang="fr-FR" sz="1300" b="0" u="none" strike="noStrike" dirty="0">
                          <a:effectLst/>
                        </a:rPr>
                        <a:t>Béton hydrofuge B25(m3)</a:t>
                      </a:r>
                      <a:endParaRPr lang="fr-FR" sz="1300" b="0" i="0" u="none" strike="noStrike" dirty="0">
                        <a:solidFill>
                          <a:srgbClr val="FFFFFF"/>
                        </a:solidFill>
                        <a:effectLst/>
                        <a:latin typeface="Century Gothic" panose="020B0502020202020204" pitchFamily="34" charset="0"/>
                      </a:endParaRPr>
                    </a:p>
                  </a:txBody>
                  <a:tcPr marL="9524" marR="9524" marT="9519" marB="0" anchor="ctr"/>
                </a:tc>
                <a:tc>
                  <a:txBody>
                    <a:bodyPr/>
                    <a:lstStyle/>
                    <a:p>
                      <a:pPr algn="ctr" rtl="0" fontAlgn="ctr"/>
                      <a:r>
                        <a:rPr lang="fr-FR" sz="1600" b="0" i="0" u="none" strike="noStrike" dirty="0">
                          <a:solidFill>
                            <a:srgbClr val="000000"/>
                          </a:solidFill>
                          <a:effectLst/>
                          <a:latin typeface="Century Gothic" panose="020B0502020202020204" pitchFamily="34" charset="0"/>
                        </a:rPr>
                        <a:t>9 060</a:t>
                      </a:r>
                    </a:p>
                  </a:txBody>
                  <a:tcPr marL="9524" marR="9524" marT="9519" marB="0" anchor="ctr"/>
                </a:tc>
                <a:extLst>
                  <a:ext uri="{0D108BD9-81ED-4DB2-BD59-A6C34878D82A}">
                    <a16:rowId xmlns:a16="http://schemas.microsoft.com/office/drawing/2014/main" val="10002"/>
                  </a:ext>
                </a:extLst>
              </a:tr>
              <a:tr h="405743">
                <a:tc>
                  <a:txBody>
                    <a:bodyPr/>
                    <a:lstStyle/>
                    <a:p>
                      <a:pPr algn="ctr" rtl="0" fontAlgn="ctr"/>
                      <a:r>
                        <a:rPr lang="fr-FR" sz="1300" b="0" u="none" strike="noStrike" dirty="0">
                          <a:effectLst/>
                        </a:rPr>
                        <a:t>Béton de propreté  (m3)</a:t>
                      </a:r>
                      <a:endParaRPr lang="fr-FR" sz="1300" b="0" i="0" u="none" strike="noStrike" dirty="0">
                        <a:solidFill>
                          <a:srgbClr val="FFFFFF"/>
                        </a:solidFill>
                        <a:effectLst/>
                        <a:latin typeface="Century Gothic" panose="020B0502020202020204" pitchFamily="34" charset="0"/>
                      </a:endParaRPr>
                    </a:p>
                  </a:txBody>
                  <a:tcPr marL="9524" marR="9524" marT="9519" marB="0" anchor="ctr"/>
                </a:tc>
                <a:tc>
                  <a:txBody>
                    <a:bodyPr/>
                    <a:lstStyle/>
                    <a:p>
                      <a:pPr algn="ctr" rtl="0" fontAlgn="ctr"/>
                      <a:r>
                        <a:rPr lang="fr-FR" sz="1600" b="0" i="0" u="none" strike="noStrike" dirty="0">
                          <a:solidFill>
                            <a:srgbClr val="000000"/>
                          </a:solidFill>
                          <a:effectLst/>
                          <a:latin typeface="Century Gothic" panose="020B0502020202020204" pitchFamily="34" charset="0"/>
                        </a:rPr>
                        <a:t>1 900</a:t>
                      </a:r>
                    </a:p>
                  </a:txBody>
                  <a:tcPr marL="9524" marR="9524" marT="9519" marB="0" anchor="ctr"/>
                </a:tc>
                <a:extLst>
                  <a:ext uri="{0D108BD9-81ED-4DB2-BD59-A6C34878D82A}">
                    <a16:rowId xmlns:a16="http://schemas.microsoft.com/office/drawing/2014/main" val="10003"/>
                  </a:ext>
                </a:extLst>
              </a:tr>
              <a:tr h="405743">
                <a:tc>
                  <a:txBody>
                    <a:bodyPr/>
                    <a:lstStyle/>
                    <a:p>
                      <a:pPr algn="ctr" rtl="0" fontAlgn="ctr"/>
                      <a:r>
                        <a:rPr lang="fr-FR" sz="1300" b="0" u="none" strike="noStrike" dirty="0">
                          <a:effectLst/>
                        </a:rPr>
                        <a:t>Aciers haute adhérence(kg)</a:t>
                      </a:r>
                      <a:endParaRPr lang="fr-FR" sz="1300" b="0" i="0" u="none" strike="noStrike" dirty="0">
                        <a:solidFill>
                          <a:srgbClr val="FFFFFF"/>
                        </a:solidFill>
                        <a:effectLst/>
                        <a:latin typeface="Century Gothic" panose="020B0502020202020204" pitchFamily="34" charset="0"/>
                      </a:endParaRPr>
                    </a:p>
                  </a:txBody>
                  <a:tcPr marL="9524" marR="9524" marT="9519" marB="0" anchor="ctr"/>
                </a:tc>
                <a:tc>
                  <a:txBody>
                    <a:bodyPr/>
                    <a:lstStyle/>
                    <a:p>
                      <a:pPr algn="ctr" rtl="0" fontAlgn="ctr"/>
                      <a:r>
                        <a:rPr lang="fr-FR" sz="1600" b="0" i="0" u="none" strike="noStrike" dirty="0">
                          <a:solidFill>
                            <a:srgbClr val="000000"/>
                          </a:solidFill>
                          <a:effectLst/>
                          <a:latin typeface="Century Gothic" panose="020B0502020202020204" pitchFamily="34" charset="0"/>
                        </a:rPr>
                        <a:t>1 060 000</a:t>
                      </a:r>
                    </a:p>
                  </a:txBody>
                  <a:tcPr marL="9524" marR="9524" marT="9519" marB="0" anchor="ctr"/>
                </a:tc>
                <a:extLst>
                  <a:ext uri="{0D108BD9-81ED-4DB2-BD59-A6C34878D82A}">
                    <a16:rowId xmlns:a16="http://schemas.microsoft.com/office/drawing/2014/main" val="10004"/>
                  </a:ext>
                </a:extLst>
              </a:tr>
            </a:tbl>
          </a:graphicData>
        </a:graphic>
      </p:graphicFrame>
      <p:sp>
        <p:nvSpPr>
          <p:cNvPr id="23578" name="Rectangle 10">
            <a:extLst>
              <a:ext uri="{FF2B5EF4-FFF2-40B4-BE49-F238E27FC236}">
                <a16:creationId xmlns:a16="http://schemas.microsoft.com/office/drawing/2014/main" id="{DC04DFD7-F8A5-4E6E-8E05-B25905BBCEA9}"/>
              </a:ext>
            </a:extLst>
          </p:cNvPr>
          <p:cNvSpPr>
            <a:spLocks noChangeArrowheads="1"/>
          </p:cNvSpPr>
          <p:nvPr/>
        </p:nvSpPr>
        <p:spPr bwMode="auto">
          <a:xfrm>
            <a:off x="1643063" y="3594100"/>
            <a:ext cx="1985962" cy="33813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ts val="1000"/>
              </a:spcBef>
              <a:buClr>
                <a:schemeClr val="accent1"/>
              </a:buClr>
              <a:buFont typeface="Wingdings 3" panose="05040102010807070707" pitchFamily="18" charset="2"/>
              <a:buChar char=""/>
              <a:defRPr sz="3200">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marL="0" marR="0" lvl="0" indent="0" algn="l" defTabSz="457200" rtl="0" eaLnBrk="1" fontAlgn="base" latinLnBrk="0" hangingPunct="1">
              <a:lnSpc>
                <a:spcPct val="100000"/>
              </a:lnSpc>
              <a:spcBef>
                <a:spcPct val="0"/>
              </a:spcBef>
              <a:spcAft>
                <a:spcPct val="0"/>
              </a:spcAft>
              <a:buClrTx/>
              <a:buSzTx/>
              <a:buFontTx/>
              <a:buNone/>
              <a:tabLst/>
              <a:defRPr/>
            </a:pPr>
            <a:r>
              <a:rPr kumimoji="0" lang="fr-FR" altLang="fr-FR" sz="1600" b="0" i="0" u="sng" strike="noStrike" kern="1200" cap="none" spc="0" normalizeH="0" baseline="0" noProof="0">
                <a:ln>
                  <a:noFill/>
                </a:ln>
                <a:solidFill>
                  <a:srgbClr val="00B050"/>
                </a:solidFill>
                <a:effectLst/>
                <a:uLnTx/>
                <a:uFillTx/>
                <a:latin typeface="Arial" panose="020B0604020202020204" pitchFamily="34" charset="0"/>
                <a:ea typeface="+mn-ea"/>
                <a:cs typeface="Arial" panose="020B0604020202020204" pitchFamily="34" charset="0"/>
              </a:rPr>
              <a:t>Volume des travaux</a:t>
            </a:r>
          </a:p>
        </p:txBody>
      </p:sp>
      <p:pic>
        <p:nvPicPr>
          <p:cNvPr id="23579" name="Image 12">
            <a:extLst>
              <a:ext uri="{FF2B5EF4-FFF2-40B4-BE49-F238E27FC236}">
                <a16:creationId xmlns:a16="http://schemas.microsoft.com/office/drawing/2014/main" id="{912B7B66-EA6C-4646-A0BE-07D55550200C}"/>
              </a:ext>
            </a:extLst>
          </p:cNvPr>
          <p:cNvPicPr>
            <a:picLocks noChangeAspect="1"/>
          </p:cNvPicPr>
          <p:nvPr/>
        </p:nvPicPr>
        <p:blipFill>
          <a:blip r:embed="rId3" cstate="print">
            <a:extLst>
              <a:ext uri="{28A0092B-C50C-407E-A947-70E740481C1C}">
                <a14:useLocalDpi xmlns:a14="http://schemas.microsoft.com/office/drawing/2010/main" val="0"/>
              </a:ext>
            </a:extLst>
          </a:blip>
          <a:srcRect t="14771" r="1695" b="5811"/>
          <a:stretch>
            <a:fillRect/>
          </a:stretch>
        </p:blipFill>
        <p:spPr bwMode="auto">
          <a:xfrm>
            <a:off x="6175375" y="3662363"/>
            <a:ext cx="4948238" cy="2998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3580" name="Rectangle 13">
            <a:extLst>
              <a:ext uri="{FF2B5EF4-FFF2-40B4-BE49-F238E27FC236}">
                <a16:creationId xmlns:a16="http://schemas.microsoft.com/office/drawing/2014/main" id="{6E464D85-2CE2-44EF-9CD6-39ECDBB37AA0}"/>
              </a:ext>
            </a:extLst>
          </p:cNvPr>
          <p:cNvSpPr>
            <a:spLocks noChangeArrowheads="1"/>
          </p:cNvSpPr>
          <p:nvPr/>
        </p:nvSpPr>
        <p:spPr bwMode="auto">
          <a:xfrm>
            <a:off x="8058150" y="3721100"/>
            <a:ext cx="1182688" cy="33972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ts val="1000"/>
              </a:spcBef>
              <a:buClr>
                <a:schemeClr val="accent1"/>
              </a:buClr>
              <a:buFont typeface="Wingdings 3" panose="05040102010807070707" pitchFamily="18" charset="2"/>
              <a:buChar char=""/>
              <a:defRPr sz="3200">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marL="0" marR="0" lvl="0" indent="0" algn="l" defTabSz="457200" rtl="0" eaLnBrk="1" fontAlgn="base" latinLnBrk="0" hangingPunct="1">
              <a:lnSpc>
                <a:spcPct val="100000"/>
              </a:lnSpc>
              <a:spcBef>
                <a:spcPct val="0"/>
              </a:spcBef>
              <a:spcAft>
                <a:spcPct val="0"/>
              </a:spcAft>
              <a:buClrTx/>
              <a:buSzTx/>
              <a:buFontTx/>
              <a:buNone/>
              <a:tabLst/>
              <a:defRPr/>
            </a:pPr>
            <a:r>
              <a:rPr kumimoji="0" lang="fr-FR" altLang="fr-FR" sz="1600" b="0" i="0" u="sng" strike="noStrike" kern="1200" cap="none" spc="0" normalizeH="0" baseline="0" noProof="0">
                <a:ln>
                  <a:noFill/>
                </a:ln>
                <a:solidFill>
                  <a:srgbClr val="00B050"/>
                </a:solidFill>
                <a:effectLst/>
                <a:uLnTx/>
                <a:uFillTx/>
                <a:latin typeface="Arial" panose="020B0604020202020204" pitchFamily="34" charset="0"/>
                <a:ea typeface="+mn-ea"/>
                <a:cs typeface="Arial" panose="020B0604020202020204" pitchFamily="34" charset="0"/>
              </a:rPr>
              <a:t>Oued jinja</a:t>
            </a:r>
          </a:p>
        </p:txBody>
      </p:sp>
      <p:pic>
        <p:nvPicPr>
          <p:cNvPr id="23581" name="Image 1">
            <a:extLst>
              <a:ext uri="{FF2B5EF4-FFF2-40B4-BE49-F238E27FC236}">
                <a16:creationId xmlns:a16="http://schemas.microsoft.com/office/drawing/2014/main" id="{1BA2635B-7539-4BA0-ADB3-F1CC2B96DA3E}"/>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728663" y="1538288"/>
            <a:ext cx="10785475" cy="1866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3582" name="Rectangle 10">
            <a:extLst>
              <a:ext uri="{FF2B5EF4-FFF2-40B4-BE49-F238E27FC236}">
                <a16:creationId xmlns:a16="http://schemas.microsoft.com/office/drawing/2014/main" id="{5D5F2669-5362-4E00-AA90-F879D848D727}"/>
              </a:ext>
            </a:extLst>
          </p:cNvPr>
          <p:cNvSpPr>
            <a:spLocks noChangeArrowheads="1"/>
          </p:cNvSpPr>
          <p:nvPr/>
        </p:nvSpPr>
        <p:spPr bwMode="auto">
          <a:xfrm>
            <a:off x="4905375" y="1119188"/>
            <a:ext cx="1270000" cy="338137"/>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ts val="1000"/>
              </a:spcBef>
              <a:buClr>
                <a:schemeClr val="accent1"/>
              </a:buClr>
              <a:buFont typeface="Wingdings 3" panose="05040102010807070707" pitchFamily="18" charset="2"/>
              <a:buChar char=""/>
              <a:defRPr sz="3200">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marL="0" marR="0" lvl="0" indent="0" algn="l" defTabSz="457200" rtl="0" eaLnBrk="1" fontAlgn="base" latinLnBrk="0" hangingPunct="1">
              <a:lnSpc>
                <a:spcPct val="100000"/>
              </a:lnSpc>
              <a:spcBef>
                <a:spcPct val="0"/>
              </a:spcBef>
              <a:spcAft>
                <a:spcPct val="0"/>
              </a:spcAft>
              <a:buClrTx/>
              <a:buSzTx/>
              <a:buFontTx/>
              <a:buNone/>
              <a:tabLst/>
              <a:defRPr/>
            </a:pPr>
            <a:r>
              <a:rPr kumimoji="0" lang="fr-FR" altLang="fr-FR" sz="1600" b="0" i="0" u="sng" strike="noStrike" kern="1200" cap="none" spc="0" normalizeH="0" baseline="0" noProof="0">
                <a:ln>
                  <a:noFill/>
                </a:ln>
                <a:solidFill>
                  <a:srgbClr val="00B050"/>
                </a:solidFill>
                <a:effectLst/>
                <a:uLnTx/>
                <a:uFillTx/>
                <a:latin typeface="Arial" panose="020B0604020202020204" pitchFamily="34" charset="0"/>
                <a:ea typeface="+mn-ea"/>
                <a:cs typeface="Arial" panose="020B0604020202020204" pitchFamily="34" charset="0"/>
              </a:rPr>
              <a:t>Vue en plan</a:t>
            </a:r>
          </a:p>
        </p:txBody>
      </p:sp>
      <p:sp>
        <p:nvSpPr>
          <p:cNvPr id="23583" name="Rectangle 10">
            <a:extLst>
              <a:ext uri="{FF2B5EF4-FFF2-40B4-BE49-F238E27FC236}">
                <a16:creationId xmlns:a16="http://schemas.microsoft.com/office/drawing/2014/main" id="{90500AE4-D71B-471B-8198-CA839325ECB0}"/>
              </a:ext>
            </a:extLst>
          </p:cNvPr>
          <p:cNvSpPr>
            <a:spLocks noChangeArrowheads="1"/>
          </p:cNvSpPr>
          <p:nvPr/>
        </p:nvSpPr>
        <p:spPr bwMode="auto">
          <a:xfrm>
            <a:off x="2359025" y="1958975"/>
            <a:ext cx="1636713" cy="30797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ts val="1000"/>
              </a:spcBef>
              <a:buClr>
                <a:schemeClr val="accent1"/>
              </a:buClr>
              <a:buFont typeface="Wingdings 3" panose="05040102010807070707" pitchFamily="18" charset="2"/>
              <a:buChar char=""/>
              <a:defRPr sz="3200">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marL="0" marR="0" lvl="0" indent="0" algn="l" defTabSz="457200" rtl="0" eaLnBrk="1" fontAlgn="base" latinLnBrk="0" hangingPunct="1">
              <a:lnSpc>
                <a:spcPct val="100000"/>
              </a:lnSpc>
              <a:spcBef>
                <a:spcPct val="0"/>
              </a:spcBef>
              <a:spcAft>
                <a:spcPct val="0"/>
              </a:spcAft>
              <a:buClrTx/>
              <a:buSzTx/>
              <a:buFontTx/>
              <a:buNone/>
              <a:tabLst/>
              <a:defRPr/>
            </a:pPr>
            <a:r>
              <a:rPr kumimoji="0" lang="fr-FR" altLang="fr-FR" sz="1400" b="0" i="0" u="none" strike="noStrike" kern="1200" cap="none" spc="0" normalizeH="0" baseline="0" noProof="0">
                <a:ln>
                  <a:noFill/>
                </a:ln>
                <a:solidFill>
                  <a:srgbClr val="FF0000"/>
                </a:solidFill>
                <a:effectLst/>
                <a:uLnTx/>
                <a:uFillTx/>
                <a:latin typeface="Arial" panose="020B0604020202020204" pitchFamily="34" charset="0"/>
                <a:ea typeface="+mn-ea"/>
                <a:cs typeface="Arial" panose="020B0604020202020204" pitchFamily="34" charset="0"/>
              </a:rPr>
              <a:t>Dalot triple projeté</a:t>
            </a:r>
          </a:p>
        </p:txBody>
      </p:sp>
      <p:sp>
        <p:nvSpPr>
          <p:cNvPr id="23584" name="Rectangle 10">
            <a:extLst>
              <a:ext uri="{FF2B5EF4-FFF2-40B4-BE49-F238E27FC236}">
                <a16:creationId xmlns:a16="http://schemas.microsoft.com/office/drawing/2014/main" id="{F00F536E-DE8B-4ADA-9CE8-4B5EFA2A72AB}"/>
              </a:ext>
            </a:extLst>
          </p:cNvPr>
          <p:cNvSpPr>
            <a:spLocks noChangeArrowheads="1"/>
          </p:cNvSpPr>
          <p:nvPr/>
        </p:nvSpPr>
        <p:spPr bwMode="auto">
          <a:xfrm>
            <a:off x="8951913" y="1749425"/>
            <a:ext cx="1270000" cy="30797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ts val="1000"/>
              </a:spcBef>
              <a:buClr>
                <a:schemeClr val="accent1"/>
              </a:buClr>
              <a:buFont typeface="Wingdings 3" panose="05040102010807070707" pitchFamily="18" charset="2"/>
              <a:buChar char=""/>
              <a:defRPr sz="3200">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marL="0" marR="0" lvl="0" indent="0" algn="l" defTabSz="457200" rtl="0" eaLnBrk="1" fontAlgn="base" latinLnBrk="0" hangingPunct="1">
              <a:lnSpc>
                <a:spcPct val="100000"/>
              </a:lnSpc>
              <a:spcBef>
                <a:spcPct val="0"/>
              </a:spcBef>
              <a:spcAft>
                <a:spcPct val="0"/>
              </a:spcAft>
              <a:buClrTx/>
              <a:buSzTx/>
              <a:buFontTx/>
              <a:buNone/>
              <a:tabLst/>
              <a:defRPr/>
            </a:pPr>
            <a:r>
              <a:rPr kumimoji="0" lang="fr-FR" altLang="fr-FR" sz="1400" b="0" i="0" u="none" strike="noStrike" kern="1200" cap="none" spc="0" normalizeH="0" baseline="0" noProof="0">
                <a:ln>
                  <a:noFill/>
                </a:ln>
                <a:solidFill>
                  <a:srgbClr val="FF0000"/>
                </a:solidFill>
                <a:effectLst/>
                <a:uLnTx/>
                <a:uFillTx/>
                <a:latin typeface="Arial" panose="020B0604020202020204" pitchFamily="34" charset="0"/>
                <a:ea typeface="+mn-ea"/>
                <a:cs typeface="Arial" panose="020B0604020202020204" pitchFamily="34" charset="0"/>
              </a:rPr>
              <a:t>Dalot existant</a:t>
            </a:r>
          </a:p>
        </p:txBody>
      </p:sp>
      <p:cxnSp>
        <p:nvCxnSpPr>
          <p:cNvPr id="4" name="Connecteur droit avec flèche 3">
            <a:extLst>
              <a:ext uri="{FF2B5EF4-FFF2-40B4-BE49-F238E27FC236}">
                <a16:creationId xmlns:a16="http://schemas.microsoft.com/office/drawing/2014/main" id="{CCD3D295-B38E-4E4C-9100-EEAF676DE20C}"/>
              </a:ext>
            </a:extLst>
          </p:cNvPr>
          <p:cNvCxnSpPr/>
          <p:nvPr/>
        </p:nvCxnSpPr>
        <p:spPr>
          <a:xfrm>
            <a:off x="10221913" y="1958975"/>
            <a:ext cx="1130300" cy="512763"/>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8" name="Connecteur droit avec flèche 17">
            <a:extLst>
              <a:ext uri="{FF2B5EF4-FFF2-40B4-BE49-F238E27FC236}">
                <a16:creationId xmlns:a16="http://schemas.microsoft.com/office/drawing/2014/main" id="{DA035104-1845-4DCD-A729-F50370B1D35A}"/>
              </a:ext>
            </a:extLst>
          </p:cNvPr>
          <p:cNvCxnSpPr/>
          <p:nvPr/>
        </p:nvCxnSpPr>
        <p:spPr>
          <a:xfrm>
            <a:off x="3995738" y="2112963"/>
            <a:ext cx="730250" cy="358775"/>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2"/>
          <a:srcRect t="33898" r="24347"/>
          <a:stretch/>
        </p:blipFill>
        <p:spPr>
          <a:xfrm>
            <a:off x="8594751" y="4632553"/>
            <a:ext cx="3597010" cy="2225447"/>
          </a:xfrm>
          <a:prstGeom prst="rect">
            <a:avLst/>
          </a:prstGeom>
        </p:spPr>
      </p:pic>
      <p:sp>
        <p:nvSpPr>
          <p:cNvPr id="2" name="Slide Number Placeholder 1"/>
          <p:cNvSpPr>
            <a:spLocks noGrp="1"/>
          </p:cNvSpPr>
          <p:nvPr>
            <p:ph type="sldNum" sz="quarter" idx="12"/>
          </p:nvPr>
        </p:nvSpPr>
        <p:spPr>
          <a:xfrm>
            <a:off x="9205421" y="6607519"/>
            <a:ext cx="2804050" cy="195438"/>
          </a:xfrm>
        </p:spPr>
        <p:txBody>
          <a:bodyPr/>
          <a:lstStyle/>
          <a:p>
            <a:r>
              <a:rPr lang="fr-FR" sz="1270" b="1" dirty="0">
                <a:solidFill>
                  <a:schemeClr val="accent2">
                    <a:lumMod val="50000"/>
                  </a:schemeClr>
                </a:solidFill>
              </a:rPr>
              <a:t>-</a:t>
            </a:r>
            <a:fld id="{B6F15528-21DE-4FAA-801E-634DDDAF4B2B}" type="slidenum">
              <a:rPr lang="fr-FR" sz="1270" b="1">
                <a:solidFill>
                  <a:schemeClr val="accent2">
                    <a:lumMod val="50000"/>
                  </a:schemeClr>
                </a:solidFill>
              </a:rPr>
              <a:t>60</a:t>
            </a:fld>
            <a:r>
              <a:rPr lang="fr-FR" sz="1270" b="1" dirty="0">
                <a:solidFill>
                  <a:schemeClr val="accent2">
                    <a:lumMod val="50000"/>
                  </a:schemeClr>
                </a:solidFill>
              </a:rPr>
              <a:t>-</a:t>
            </a:r>
          </a:p>
        </p:txBody>
      </p:sp>
      <p:sp>
        <p:nvSpPr>
          <p:cNvPr id="5" name="Rectangle 4"/>
          <p:cNvSpPr/>
          <p:nvPr/>
        </p:nvSpPr>
        <p:spPr>
          <a:xfrm>
            <a:off x="240" y="0"/>
            <a:ext cx="12191521" cy="803267"/>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4250" tIns="52126" rIns="104250" bIns="52126" numCol="1" spcCol="0" rtlCol="0" fromWordArt="0" anchor="ctr" anchorCtr="0" forceAA="0" compatLnSpc="1">
            <a:prstTxWarp prst="textNoShape">
              <a:avLst/>
            </a:prstTxWarp>
            <a:noAutofit/>
          </a:bodyPr>
          <a:lstStyle/>
          <a:p>
            <a:pPr algn="ctr"/>
            <a:r>
              <a:rPr lang="fr-FR" sz="2902" b="1" dirty="0"/>
              <a:t>2. Volet Administratif : </a:t>
            </a:r>
            <a:r>
              <a:rPr lang="fr-FR" sz="2902" b="1" dirty="0">
                <a:solidFill>
                  <a:srgbClr val="FFC000"/>
                </a:solidFill>
              </a:rPr>
              <a:t>Les dates repères </a:t>
            </a:r>
          </a:p>
        </p:txBody>
      </p:sp>
      <p:sp>
        <p:nvSpPr>
          <p:cNvPr id="9" name="Content Placeholder 2"/>
          <p:cNvSpPr txBox="1">
            <a:spLocks/>
          </p:cNvSpPr>
          <p:nvPr/>
        </p:nvSpPr>
        <p:spPr>
          <a:xfrm>
            <a:off x="901148" y="858384"/>
            <a:ext cx="9965636" cy="5694017"/>
          </a:xfrm>
          <a:prstGeom prst="rect">
            <a:avLst/>
          </a:prstGeom>
          <a:ln>
            <a:noFill/>
          </a:ln>
        </p:spPr>
        <p:style>
          <a:lnRef idx="2">
            <a:schemeClr val="accent1"/>
          </a:lnRef>
          <a:fillRef idx="1">
            <a:schemeClr val="lt1"/>
          </a:fillRef>
          <a:effectRef idx="0">
            <a:schemeClr val="accent1"/>
          </a:effectRef>
          <a:fontRef idx="minor">
            <a:schemeClr val="dk1"/>
          </a:fontRef>
        </p:style>
        <p:txBody>
          <a:bodyPr wrap="square" lIns="0" tIns="0" rIns="0" bIns="0">
            <a:normAutofit lnSpcReduction="10000"/>
          </a:bodyPr>
          <a:lstStyle>
            <a:lvl1pPr marL="0">
              <a:defRPr sz="9900" b="1" i="0">
                <a:solidFill>
                  <a:srgbClr val="184578"/>
                </a:solidFill>
                <a:latin typeface="Trebuchet MS"/>
                <a:ea typeface="+mn-ea"/>
                <a:cs typeface="Trebuchet MS"/>
              </a:defRPr>
            </a:lvl1pPr>
            <a:lvl2pPr marL="574838">
              <a:defRPr>
                <a:solidFill>
                  <a:schemeClr val="dk1"/>
                </a:solidFill>
                <a:latin typeface="+mn-lt"/>
                <a:ea typeface="+mn-ea"/>
                <a:cs typeface="+mn-cs"/>
              </a:defRPr>
            </a:lvl2pPr>
            <a:lvl3pPr marL="1149675">
              <a:defRPr>
                <a:solidFill>
                  <a:schemeClr val="dk1"/>
                </a:solidFill>
                <a:latin typeface="+mn-lt"/>
                <a:ea typeface="+mn-ea"/>
                <a:cs typeface="+mn-cs"/>
              </a:defRPr>
            </a:lvl3pPr>
            <a:lvl4pPr marL="1724513">
              <a:defRPr>
                <a:solidFill>
                  <a:schemeClr val="dk1"/>
                </a:solidFill>
                <a:latin typeface="+mn-lt"/>
                <a:ea typeface="+mn-ea"/>
                <a:cs typeface="+mn-cs"/>
              </a:defRPr>
            </a:lvl4pPr>
            <a:lvl5pPr marL="2299350">
              <a:defRPr>
                <a:solidFill>
                  <a:schemeClr val="dk1"/>
                </a:solidFill>
                <a:latin typeface="+mn-lt"/>
                <a:ea typeface="+mn-ea"/>
                <a:cs typeface="+mn-cs"/>
              </a:defRPr>
            </a:lvl5pPr>
            <a:lvl6pPr marL="2874188">
              <a:defRPr>
                <a:solidFill>
                  <a:schemeClr val="dk1"/>
                </a:solidFill>
                <a:latin typeface="+mn-lt"/>
                <a:ea typeface="+mn-ea"/>
                <a:cs typeface="+mn-cs"/>
              </a:defRPr>
            </a:lvl6pPr>
            <a:lvl7pPr marL="3449025">
              <a:defRPr>
                <a:solidFill>
                  <a:schemeClr val="dk1"/>
                </a:solidFill>
                <a:latin typeface="+mn-lt"/>
                <a:ea typeface="+mn-ea"/>
                <a:cs typeface="+mn-cs"/>
              </a:defRPr>
            </a:lvl7pPr>
            <a:lvl8pPr marL="4023863">
              <a:defRPr>
                <a:solidFill>
                  <a:schemeClr val="dk1"/>
                </a:solidFill>
                <a:latin typeface="+mn-lt"/>
                <a:ea typeface="+mn-ea"/>
                <a:cs typeface="+mn-cs"/>
              </a:defRPr>
            </a:lvl8pPr>
            <a:lvl9pPr marL="4598700">
              <a:defRPr>
                <a:solidFill>
                  <a:schemeClr val="dk1"/>
                </a:solidFill>
                <a:latin typeface="+mn-lt"/>
                <a:ea typeface="+mn-ea"/>
                <a:cs typeface="+mn-cs"/>
              </a:defRPr>
            </a:lvl9pPr>
          </a:lstStyle>
          <a:p>
            <a:pPr marL="342900" indent="-342900" algn="just">
              <a:buClr>
                <a:schemeClr val="accent5">
                  <a:lumMod val="75000"/>
                </a:schemeClr>
              </a:buClr>
              <a:buFont typeface="Wingdings" panose="05000000000000000000" pitchFamily="2" charset="2"/>
              <a:buChar char="v"/>
            </a:pPr>
            <a:endParaRPr lang="fr-FR" sz="2000" dirty="0">
              <a:latin typeface="Times New Roman" panose="02020603050405020304" pitchFamily="18" charset="0"/>
              <a:ea typeface="Times New Roman" panose="02020603050405020304" pitchFamily="18" charset="0"/>
            </a:endParaRPr>
          </a:p>
          <a:p>
            <a:pPr marL="342900" indent="-342900" algn="just">
              <a:buClr>
                <a:schemeClr val="accent5">
                  <a:lumMod val="75000"/>
                </a:schemeClr>
              </a:buClr>
              <a:buFont typeface="Wingdings" panose="05000000000000000000" pitchFamily="2" charset="2"/>
              <a:buChar char="v"/>
            </a:pPr>
            <a:r>
              <a:rPr lang="fr-FR" sz="2000" dirty="0">
                <a:latin typeface="Times New Roman" panose="02020603050405020304" pitchFamily="18" charset="0"/>
                <a:ea typeface="Times New Roman" panose="02020603050405020304" pitchFamily="18" charset="0"/>
              </a:rPr>
              <a:t>Des clarifications peuvent être demandées par courriel dans un délai ne dépassant pas le </a:t>
            </a:r>
            <a:r>
              <a:rPr lang="fr-FR" sz="2000" dirty="0">
                <a:solidFill>
                  <a:srgbClr val="FF0000"/>
                </a:solidFill>
                <a:latin typeface="Times New Roman" panose="02020603050405020304" pitchFamily="18" charset="0"/>
                <a:ea typeface="Times New Roman" panose="02020603050405020304" pitchFamily="18" charset="0"/>
              </a:rPr>
              <a:t>10 Juillet 2020 </a:t>
            </a:r>
            <a:r>
              <a:rPr lang="fr-FR" sz="2000" dirty="0">
                <a:latin typeface="Times New Roman" panose="02020603050405020304" pitchFamily="18" charset="0"/>
                <a:ea typeface="Times New Roman" panose="02020603050405020304" pitchFamily="18" charset="0"/>
              </a:rPr>
              <a:t>via </a:t>
            </a:r>
            <a:r>
              <a:rPr lang="fr-FR" sz="2000" dirty="0">
                <a:latin typeface="Times New Roman" panose="02020603050405020304" pitchFamily="18" charset="0"/>
                <a:ea typeface="Times New Roman" panose="02020603050405020304" pitchFamily="18" charset="0"/>
                <a:hlinkClick r:id="rId3"/>
              </a:rPr>
              <a:t>procurement@mcamorocco.ma</a:t>
            </a:r>
            <a:r>
              <a:rPr lang="fr-FR" sz="2000" dirty="0">
                <a:latin typeface="Times New Roman" panose="02020603050405020304" pitchFamily="18" charset="0"/>
                <a:ea typeface="Times New Roman" panose="02020603050405020304" pitchFamily="18" charset="0"/>
              </a:rPr>
              <a:t> </a:t>
            </a:r>
            <a:endParaRPr lang="fr-FR" sz="2000" kern="0" dirty="0">
              <a:solidFill>
                <a:schemeClr val="tx1"/>
              </a:solidFill>
              <a:latin typeface="Corbel" panose="020B0503020204020204" pitchFamily="34" charset="0"/>
            </a:endParaRPr>
          </a:p>
          <a:p>
            <a:pPr marL="342900" indent="-342900" algn="just">
              <a:buClr>
                <a:schemeClr val="accent5">
                  <a:lumMod val="75000"/>
                </a:schemeClr>
              </a:buClr>
              <a:buFont typeface="Wingdings" panose="05000000000000000000" pitchFamily="2" charset="2"/>
              <a:buChar char="v"/>
            </a:pPr>
            <a:endParaRPr lang="fr-FR" sz="2000" kern="0" dirty="0">
              <a:solidFill>
                <a:schemeClr val="tx1"/>
              </a:solidFill>
              <a:latin typeface="Corbel" panose="020B0503020204020204" pitchFamily="34" charset="0"/>
            </a:endParaRPr>
          </a:p>
          <a:p>
            <a:pPr marL="342900" indent="-342900" algn="just">
              <a:buClr>
                <a:schemeClr val="accent5">
                  <a:lumMod val="75000"/>
                </a:schemeClr>
              </a:buClr>
              <a:buFont typeface="Wingdings" panose="05000000000000000000" pitchFamily="2" charset="2"/>
              <a:buChar char="v"/>
            </a:pPr>
            <a:r>
              <a:rPr lang="fr-FR" sz="2000" dirty="0">
                <a:latin typeface="Times New Roman" panose="02020603050405020304" pitchFamily="18" charset="0"/>
                <a:ea typeface="Times New Roman" panose="02020603050405020304" pitchFamily="18" charset="0"/>
              </a:rPr>
              <a:t>L’Agence MCA-Morocco fournira des réponses à toutes les entreprises ayant manifesté leur intérêt dans un délai ne dépassant pas le </a:t>
            </a:r>
            <a:r>
              <a:rPr lang="fr-FR" sz="2000" dirty="0">
                <a:solidFill>
                  <a:srgbClr val="FF0000"/>
                </a:solidFill>
                <a:latin typeface="Times New Roman" panose="02020603050405020304" pitchFamily="18" charset="0"/>
                <a:ea typeface="Times New Roman" panose="02020603050405020304" pitchFamily="18" charset="0"/>
              </a:rPr>
              <a:t>17</a:t>
            </a:r>
            <a:r>
              <a:rPr lang="fr-FR" sz="2000" dirty="0">
                <a:solidFill>
                  <a:srgbClr val="FF0000"/>
                </a:solidFill>
                <a:latin typeface="Times New Roman" panose="02020603050405020304" pitchFamily="18" charset="0"/>
              </a:rPr>
              <a:t> juillet 2020</a:t>
            </a:r>
            <a:r>
              <a:rPr lang="fr-FR" sz="2000" dirty="0">
                <a:latin typeface="Times New Roman" panose="02020603050405020304" pitchFamily="18" charset="0"/>
                <a:ea typeface="Times New Roman" panose="02020603050405020304" pitchFamily="18" charset="0"/>
              </a:rPr>
              <a:t>. Les réponses seront également postées sur le site de MCA </a:t>
            </a:r>
            <a:r>
              <a:rPr lang="fr-FR" sz="2000" dirty="0" err="1">
                <a:latin typeface="Times New Roman" panose="02020603050405020304" pitchFamily="18" charset="0"/>
                <a:ea typeface="Times New Roman" panose="02020603050405020304" pitchFamily="18" charset="0"/>
              </a:rPr>
              <a:t>Morocco</a:t>
            </a:r>
            <a:r>
              <a:rPr lang="fr-FR" sz="2000" dirty="0">
                <a:latin typeface="Times New Roman" panose="02020603050405020304" pitchFamily="18" charset="0"/>
                <a:ea typeface="Times New Roman" panose="02020603050405020304" pitchFamily="18" charset="0"/>
              </a:rPr>
              <a:t> </a:t>
            </a:r>
            <a:r>
              <a:rPr lang="fr-FR" sz="2000" dirty="0">
                <a:latin typeface="Times New Roman" panose="02020603050405020304" pitchFamily="18" charset="0"/>
                <a:ea typeface="Times New Roman" panose="02020603050405020304" pitchFamily="18" charset="0"/>
                <a:hlinkClick r:id="rId4"/>
              </a:rPr>
              <a:t>http://www.mcamorocco.ma/fr/appels-d-offres</a:t>
            </a:r>
            <a:r>
              <a:rPr lang="fr-FR" sz="2000" dirty="0">
                <a:latin typeface="Times New Roman" panose="02020603050405020304" pitchFamily="18" charset="0"/>
                <a:ea typeface="Times New Roman" panose="02020603050405020304" pitchFamily="18" charset="0"/>
              </a:rPr>
              <a:t> </a:t>
            </a:r>
            <a:endParaRPr lang="fr-FR" sz="2000" kern="0" dirty="0">
              <a:solidFill>
                <a:schemeClr val="tx1"/>
              </a:solidFill>
              <a:latin typeface="Corbel" panose="020B0503020204020204" pitchFamily="34" charset="0"/>
            </a:endParaRPr>
          </a:p>
          <a:p>
            <a:pPr marL="342900" indent="-342900" algn="just">
              <a:buClr>
                <a:schemeClr val="accent5">
                  <a:lumMod val="75000"/>
                </a:schemeClr>
              </a:buClr>
              <a:buFont typeface="Wingdings" panose="05000000000000000000" pitchFamily="2" charset="2"/>
              <a:buChar char="v"/>
            </a:pPr>
            <a:endParaRPr lang="fr-FR" sz="2000" kern="0" dirty="0">
              <a:solidFill>
                <a:schemeClr val="tx1"/>
              </a:solidFill>
              <a:latin typeface="Corbel" panose="020B0503020204020204" pitchFamily="34" charset="0"/>
            </a:endParaRPr>
          </a:p>
          <a:p>
            <a:pPr marL="342900" indent="-342900" algn="just">
              <a:buClr>
                <a:schemeClr val="accent5">
                  <a:lumMod val="75000"/>
                </a:schemeClr>
              </a:buClr>
              <a:buFont typeface="Wingdings" panose="05000000000000000000" pitchFamily="2" charset="2"/>
              <a:buChar char="v"/>
            </a:pPr>
            <a:r>
              <a:rPr lang="fr-FR" sz="2000" dirty="0">
                <a:latin typeface="Times New Roman" panose="02020603050405020304" pitchFamily="18" charset="0"/>
                <a:ea typeface="Times New Roman" panose="02020603050405020304" pitchFamily="18" charset="0"/>
              </a:rPr>
              <a:t>La date limite de dépôt des offres est le </a:t>
            </a:r>
            <a:r>
              <a:rPr lang="fr-FR" sz="2000" dirty="0">
                <a:solidFill>
                  <a:srgbClr val="FF0000"/>
                </a:solidFill>
                <a:latin typeface="Times New Roman" panose="02020603050405020304" pitchFamily="18" charset="0"/>
                <a:ea typeface="Times New Roman" panose="02020603050405020304" pitchFamily="18" charset="0"/>
              </a:rPr>
              <a:t>Mar</a:t>
            </a:r>
            <a:r>
              <a:rPr lang="fr-FR" sz="2000" dirty="0">
                <a:solidFill>
                  <a:srgbClr val="FF0000"/>
                </a:solidFill>
                <a:latin typeface="Times New Roman" panose="02020603050405020304" pitchFamily="18" charset="0"/>
              </a:rPr>
              <a:t>di 04 Août 2020 à 15h00  (heure locale de Rabat, Maroc)</a:t>
            </a:r>
          </a:p>
          <a:p>
            <a:pPr marL="342900" indent="-342900" algn="just">
              <a:buClr>
                <a:schemeClr val="accent5">
                  <a:lumMod val="75000"/>
                </a:schemeClr>
              </a:buClr>
              <a:buFont typeface="Wingdings" panose="05000000000000000000" pitchFamily="2" charset="2"/>
              <a:buChar char="v"/>
            </a:pPr>
            <a:endParaRPr lang="fr-FR" sz="2000" dirty="0">
              <a:latin typeface="Times New Roman" panose="02020603050405020304" pitchFamily="18" charset="0"/>
              <a:ea typeface="Times New Roman" panose="02020603050405020304" pitchFamily="18" charset="0"/>
            </a:endParaRPr>
          </a:p>
          <a:p>
            <a:pPr marL="342900" indent="-342900" algn="just">
              <a:spcAft>
                <a:spcPts val="0"/>
              </a:spcAft>
              <a:buClr>
                <a:schemeClr val="accent5">
                  <a:lumMod val="75000"/>
                </a:schemeClr>
              </a:buClr>
              <a:buFont typeface="Wingdings" panose="05000000000000000000" pitchFamily="2" charset="2"/>
              <a:buChar char="v"/>
            </a:pPr>
            <a:r>
              <a:rPr lang="fr-FR" sz="2000" dirty="0">
                <a:latin typeface="Times New Roman" panose="02020603050405020304" pitchFamily="18" charset="0"/>
                <a:ea typeface="Times New Roman" panose="02020603050405020304" pitchFamily="18" charset="0"/>
              </a:rPr>
              <a:t>L’ouverture des offres se déroulera en séance publique en ligne (webinaire) sur la plateforme zoom.us le </a:t>
            </a:r>
            <a:r>
              <a:rPr lang="fr-FR" sz="2000" dirty="0">
                <a:solidFill>
                  <a:srgbClr val="FF0000"/>
                </a:solidFill>
                <a:latin typeface="Times New Roman" panose="02020603050405020304" pitchFamily="18" charset="0"/>
                <a:ea typeface="Times New Roman" panose="02020603050405020304" pitchFamily="18" charset="0"/>
              </a:rPr>
              <a:t>Mardi</a:t>
            </a:r>
            <a:r>
              <a:rPr lang="fr-FR" sz="2000" dirty="0">
                <a:solidFill>
                  <a:srgbClr val="FF0000"/>
                </a:solidFill>
                <a:latin typeface="Times New Roman" panose="02020603050405020304" pitchFamily="18" charset="0"/>
              </a:rPr>
              <a:t> 04 Août 2020 à 15h15  (heure de Rabat, Maroc)</a:t>
            </a:r>
            <a:r>
              <a:rPr lang="fr-FR" sz="2000" dirty="0">
                <a:latin typeface="Times New Roman" panose="02020603050405020304" pitchFamily="18" charset="0"/>
                <a:ea typeface="Times New Roman" panose="02020603050405020304" pitchFamily="18" charset="0"/>
              </a:rPr>
              <a:t>. </a:t>
            </a:r>
            <a:endParaRPr lang="fr-MA" sz="2000" dirty="0">
              <a:latin typeface="Times New Roman" panose="02020603050405020304" pitchFamily="18" charset="0"/>
              <a:ea typeface="Times New Roman" panose="02020603050405020304" pitchFamily="18" charset="0"/>
            </a:endParaRPr>
          </a:p>
          <a:p>
            <a:pPr marL="342900" indent="-342900" algn="just">
              <a:buClr>
                <a:schemeClr val="accent5">
                  <a:lumMod val="75000"/>
                </a:schemeClr>
              </a:buClr>
              <a:buFont typeface="Wingdings" panose="05000000000000000000" pitchFamily="2" charset="2"/>
              <a:buChar char="v"/>
            </a:pPr>
            <a:endParaRPr lang="fr-FR" sz="2000" dirty="0">
              <a:latin typeface="Times New Roman" panose="02020603050405020304" pitchFamily="18" charset="0"/>
              <a:ea typeface="Times New Roman" panose="02020603050405020304" pitchFamily="18" charset="0"/>
            </a:endParaRPr>
          </a:p>
          <a:p>
            <a:pPr marL="342900" indent="-342900" algn="just">
              <a:buClr>
                <a:schemeClr val="accent5">
                  <a:lumMod val="75000"/>
                </a:schemeClr>
              </a:buClr>
              <a:buFont typeface="Wingdings" panose="05000000000000000000" pitchFamily="2" charset="2"/>
              <a:buChar char="v"/>
            </a:pPr>
            <a:r>
              <a:rPr lang="fr-FR" sz="2000" dirty="0">
                <a:latin typeface="Times New Roman" panose="02020603050405020304" pitchFamily="18" charset="0"/>
              </a:rPr>
              <a:t>La date du taux de change, aux fins d’évaluation, est le 1er jour ouvrable précédant les  28 jours avant la date de l’ouverture des offres.</a:t>
            </a:r>
          </a:p>
          <a:p>
            <a:pPr marL="342900" indent="-342900" algn="just">
              <a:buClr>
                <a:schemeClr val="accent5">
                  <a:lumMod val="75000"/>
                </a:schemeClr>
              </a:buClr>
              <a:buFont typeface="Wingdings" panose="05000000000000000000" pitchFamily="2" charset="2"/>
              <a:buChar char="v"/>
            </a:pPr>
            <a:endParaRPr lang="fr-FR" sz="2000" dirty="0">
              <a:latin typeface="Times New Roman" panose="02020603050405020304" pitchFamily="18" charset="0"/>
              <a:ea typeface="Times New Roman" panose="02020603050405020304" pitchFamily="18" charset="0"/>
            </a:endParaRPr>
          </a:p>
          <a:p>
            <a:pPr marL="342900" indent="-342900" algn="just">
              <a:buClr>
                <a:schemeClr val="accent5">
                  <a:lumMod val="75000"/>
                </a:schemeClr>
              </a:buClr>
              <a:buFont typeface="Wingdings" panose="05000000000000000000" pitchFamily="2" charset="2"/>
              <a:buChar char="v"/>
            </a:pPr>
            <a:r>
              <a:rPr lang="fr-FR" sz="2000" dirty="0">
                <a:latin typeface="Times New Roman" panose="02020603050405020304" pitchFamily="18" charset="0"/>
                <a:ea typeface="Times New Roman" panose="02020603050405020304" pitchFamily="18" charset="0"/>
              </a:rPr>
              <a:t>Dans le cas d’une sous-traitance : préciser le(s) nom(s) des sous-traitants et les tâches à sous-traiter.</a:t>
            </a:r>
          </a:p>
          <a:p>
            <a:pPr lvl="0" algn="just"/>
            <a:endParaRPr lang="fr-FR" sz="2000" dirty="0">
              <a:latin typeface="Times New Roman" panose="02020603050405020304" pitchFamily="18" charset="0"/>
              <a:ea typeface="Times New Roman" panose="02020603050405020304" pitchFamily="18" charset="0"/>
            </a:endParaRPr>
          </a:p>
          <a:p>
            <a:pPr lvl="0" algn="just"/>
            <a:endParaRPr lang="fr-FR" sz="2000" dirty="0">
              <a:latin typeface="Times New Roman" panose="02020603050405020304" pitchFamily="18" charset="0"/>
              <a:ea typeface="Times New Roman" panose="02020603050405020304" pitchFamily="18" charset="0"/>
            </a:endParaRPr>
          </a:p>
        </p:txBody>
      </p:sp>
      <p:sp>
        <p:nvSpPr>
          <p:cNvPr id="3" name="Rectangle 2"/>
          <p:cNvSpPr/>
          <p:nvPr/>
        </p:nvSpPr>
        <p:spPr>
          <a:xfrm>
            <a:off x="781878" y="841513"/>
            <a:ext cx="10389705" cy="5710889"/>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632"/>
          </a:p>
        </p:txBody>
      </p:sp>
    </p:spTree>
    <p:extLst>
      <p:ext uri="{BB962C8B-B14F-4D97-AF65-F5344CB8AC3E}">
        <p14:creationId xmlns:p14="http://schemas.microsoft.com/office/powerpoint/2010/main" val="1118697723"/>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2"/>
          <a:srcRect t="33898" r="24347"/>
          <a:stretch/>
        </p:blipFill>
        <p:spPr>
          <a:xfrm>
            <a:off x="8594751" y="4632553"/>
            <a:ext cx="3597010" cy="2225447"/>
          </a:xfrm>
          <a:prstGeom prst="rect">
            <a:avLst/>
          </a:prstGeom>
        </p:spPr>
      </p:pic>
      <p:sp>
        <p:nvSpPr>
          <p:cNvPr id="2" name="Slide Number Placeholder 1"/>
          <p:cNvSpPr>
            <a:spLocks noGrp="1"/>
          </p:cNvSpPr>
          <p:nvPr>
            <p:ph type="sldNum" sz="quarter" idx="12"/>
          </p:nvPr>
        </p:nvSpPr>
        <p:spPr>
          <a:xfrm>
            <a:off x="9205421" y="6607519"/>
            <a:ext cx="2804050" cy="195438"/>
          </a:xfrm>
        </p:spPr>
        <p:txBody>
          <a:bodyPr/>
          <a:lstStyle/>
          <a:p>
            <a:r>
              <a:rPr lang="fr-FR" sz="1270" b="1" dirty="0">
                <a:solidFill>
                  <a:schemeClr val="accent2">
                    <a:lumMod val="50000"/>
                  </a:schemeClr>
                </a:solidFill>
              </a:rPr>
              <a:t>-</a:t>
            </a:r>
            <a:fld id="{B6F15528-21DE-4FAA-801E-634DDDAF4B2B}" type="slidenum">
              <a:rPr lang="fr-FR" sz="1270" b="1">
                <a:solidFill>
                  <a:schemeClr val="accent2">
                    <a:lumMod val="50000"/>
                  </a:schemeClr>
                </a:solidFill>
              </a:rPr>
              <a:t>61</a:t>
            </a:fld>
            <a:r>
              <a:rPr lang="fr-FR" sz="1270" b="1" dirty="0">
                <a:solidFill>
                  <a:schemeClr val="accent2">
                    <a:lumMod val="50000"/>
                  </a:schemeClr>
                </a:solidFill>
              </a:rPr>
              <a:t>-</a:t>
            </a:r>
          </a:p>
        </p:txBody>
      </p:sp>
      <p:sp>
        <p:nvSpPr>
          <p:cNvPr id="5" name="Rectangle 4"/>
          <p:cNvSpPr/>
          <p:nvPr/>
        </p:nvSpPr>
        <p:spPr>
          <a:xfrm>
            <a:off x="240" y="0"/>
            <a:ext cx="12191521" cy="803267"/>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4250" tIns="52126" rIns="104250" bIns="52126" numCol="1" spcCol="0" rtlCol="0" fromWordArt="0" anchor="ctr" anchorCtr="0" forceAA="0" compatLnSpc="1">
            <a:prstTxWarp prst="textNoShape">
              <a:avLst/>
            </a:prstTxWarp>
            <a:noAutofit/>
          </a:bodyPr>
          <a:lstStyle/>
          <a:p>
            <a:pPr algn="ctr"/>
            <a:r>
              <a:rPr lang="fr-FR" sz="2902" b="1" dirty="0"/>
              <a:t>2. Volet Administratif : </a:t>
            </a:r>
            <a:r>
              <a:rPr lang="fr-FR" sz="2902" b="1" dirty="0">
                <a:solidFill>
                  <a:srgbClr val="FFC000"/>
                </a:solidFill>
              </a:rPr>
              <a:t>Élaboration</a:t>
            </a:r>
            <a:r>
              <a:rPr lang="fr-FR" sz="2902" b="1" dirty="0"/>
              <a:t> </a:t>
            </a:r>
            <a:r>
              <a:rPr lang="fr-FR" sz="2902" b="1" dirty="0">
                <a:solidFill>
                  <a:srgbClr val="FFC000"/>
                </a:solidFill>
              </a:rPr>
              <a:t>des Offres</a:t>
            </a:r>
          </a:p>
        </p:txBody>
      </p:sp>
      <p:sp>
        <p:nvSpPr>
          <p:cNvPr id="9" name="Content Placeholder 2"/>
          <p:cNvSpPr txBox="1">
            <a:spLocks/>
          </p:cNvSpPr>
          <p:nvPr/>
        </p:nvSpPr>
        <p:spPr>
          <a:xfrm>
            <a:off x="452845" y="858311"/>
            <a:ext cx="11382103" cy="5944646"/>
          </a:xfrm>
          <a:prstGeom prst="rect">
            <a:avLst/>
          </a:prstGeom>
          <a:ln>
            <a:noFill/>
          </a:ln>
        </p:spPr>
        <p:style>
          <a:lnRef idx="2">
            <a:schemeClr val="accent1"/>
          </a:lnRef>
          <a:fillRef idx="1">
            <a:schemeClr val="lt1"/>
          </a:fillRef>
          <a:effectRef idx="0">
            <a:schemeClr val="accent1"/>
          </a:effectRef>
          <a:fontRef idx="minor">
            <a:schemeClr val="dk1"/>
          </a:fontRef>
        </p:style>
        <p:txBody>
          <a:bodyPr wrap="square" lIns="0" tIns="0" rIns="0" bIns="0">
            <a:noAutofit/>
          </a:bodyPr>
          <a:lstStyle>
            <a:lvl1pPr marL="0">
              <a:defRPr sz="9900" b="1" i="0">
                <a:solidFill>
                  <a:srgbClr val="184578"/>
                </a:solidFill>
                <a:latin typeface="Trebuchet MS"/>
                <a:ea typeface="+mn-ea"/>
                <a:cs typeface="Trebuchet MS"/>
              </a:defRPr>
            </a:lvl1pPr>
            <a:lvl2pPr marL="574838">
              <a:defRPr>
                <a:solidFill>
                  <a:schemeClr val="dk1"/>
                </a:solidFill>
                <a:latin typeface="+mn-lt"/>
                <a:ea typeface="+mn-ea"/>
                <a:cs typeface="+mn-cs"/>
              </a:defRPr>
            </a:lvl2pPr>
            <a:lvl3pPr marL="1149675">
              <a:defRPr>
                <a:solidFill>
                  <a:schemeClr val="dk1"/>
                </a:solidFill>
                <a:latin typeface="+mn-lt"/>
                <a:ea typeface="+mn-ea"/>
                <a:cs typeface="+mn-cs"/>
              </a:defRPr>
            </a:lvl3pPr>
            <a:lvl4pPr marL="1724513">
              <a:defRPr>
                <a:solidFill>
                  <a:schemeClr val="dk1"/>
                </a:solidFill>
                <a:latin typeface="+mn-lt"/>
                <a:ea typeface="+mn-ea"/>
                <a:cs typeface="+mn-cs"/>
              </a:defRPr>
            </a:lvl4pPr>
            <a:lvl5pPr marL="2299350">
              <a:defRPr>
                <a:solidFill>
                  <a:schemeClr val="dk1"/>
                </a:solidFill>
                <a:latin typeface="+mn-lt"/>
                <a:ea typeface="+mn-ea"/>
                <a:cs typeface="+mn-cs"/>
              </a:defRPr>
            </a:lvl5pPr>
            <a:lvl6pPr marL="2874188">
              <a:defRPr>
                <a:solidFill>
                  <a:schemeClr val="dk1"/>
                </a:solidFill>
                <a:latin typeface="+mn-lt"/>
                <a:ea typeface="+mn-ea"/>
                <a:cs typeface="+mn-cs"/>
              </a:defRPr>
            </a:lvl6pPr>
            <a:lvl7pPr marL="3449025">
              <a:defRPr>
                <a:solidFill>
                  <a:schemeClr val="dk1"/>
                </a:solidFill>
                <a:latin typeface="+mn-lt"/>
                <a:ea typeface="+mn-ea"/>
                <a:cs typeface="+mn-cs"/>
              </a:defRPr>
            </a:lvl7pPr>
            <a:lvl8pPr marL="4023863">
              <a:defRPr>
                <a:solidFill>
                  <a:schemeClr val="dk1"/>
                </a:solidFill>
                <a:latin typeface="+mn-lt"/>
                <a:ea typeface="+mn-ea"/>
                <a:cs typeface="+mn-cs"/>
              </a:defRPr>
            </a:lvl8pPr>
            <a:lvl9pPr marL="4598700">
              <a:defRPr>
                <a:solidFill>
                  <a:schemeClr val="dk1"/>
                </a:solidFill>
                <a:latin typeface="+mn-lt"/>
                <a:ea typeface="+mn-ea"/>
                <a:cs typeface="+mn-cs"/>
              </a:defRPr>
            </a:lvl9pPr>
          </a:lstStyle>
          <a:p>
            <a:pPr lvl="0">
              <a:spcBef>
                <a:spcPts val="300"/>
              </a:spcBef>
              <a:spcAft>
                <a:spcPts val="300"/>
              </a:spcAft>
              <a:tabLst>
                <a:tab pos="628650" algn="l"/>
                <a:tab pos="628650" algn="l"/>
                <a:tab pos="688340" algn="l"/>
              </a:tabLst>
            </a:pPr>
            <a:r>
              <a:rPr lang="fr-FR" sz="2200" dirty="0">
                <a:latin typeface="Times New Roman" panose="02020603050405020304" pitchFamily="18" charset="0"/>
                <a:ea typeface="SimSun" panose="02010600030101010101" pitchFamily="2" charset="-122"/>
              </a:rPr>
              <a:t>L’offre comprendra :</a:t>
            </a:r>
          </a:p>
          <a:p>
            <a:pPr marL="457200" lvl="0" indent="-457200">
              <a:spcBef>
                <a:spcPts val="300"/>
              </a:spcBef>
              <a:spcAft>
                <a:spcPts val="300"/>
              </a:spcAft>
              <a:buFont typeface="+mj-lt"/>
              <a:buAutoNum type="arabicPeriod"/>
              <a:tabLst>
                <a:tab pos="628650" algn="l"/>
                <a:tab pos="628650" algn="l"/>
                <a:tab pos="688340" algn="l"/>
              </a:tabLst>
            </a:pPr>
            <a:r>
              <a:rPr lang="fr-FR" sz="2200" dirty="0">
                <a:latin typeface="Times New Roman" panose="02020603050405020304" pitchFamily="18" charset="0"/>
                <a:ea typeface="SimSun" panose="02010600030101010101" pitchFamily="2" charset="-122"/>
              </a:rPr>
              <a:t>La lettre de soumission signée par la personne habilitée</a:t>
            </a:r>
          </a:p>
          <a:p>
            <a:pPr marL="457200" lvl="0" indent="-457200">
              <a:spcBef>
                <a:spcPts val="300"/>
              </a:spcBef>
              <a:spcAft>
                <a:spcPts val="300"/>
              </a:spcAft>
              <a:buFont typeface="+mj-lt"/>
              <a:buAutoNum type="arabicPeriod"/>
              <a:tabLst>
                <a:tab pos="628650" algn="l"/>
                <a:tab pos="628650" algn="l"/>
                <a:tab pos="688340" algn="l"/>
              </a:tabLst>
            </a:pPr>
            <a:r>
              <a:rPr lang="fr-FR" sz="2200" dirty="0">
                <a:latin typeface="Times New Roman" panose="02020603050405020304" pitchFamily="18" charset="0"/>
                <a:ea typeface="SimSun" panose="02010600030101010101" pitchFamily="2" charset="-122"/>
              </a:rPr>
              <a:t>La garantie de soumission: </a:t>
            </a:r>
            <a:r>
              <a:rPr lang="fr-MA" sz="2200" dirty="0">
                <a:latin typeface="Times New Roman" panose="02020603050405020304" pitchFamily="18" charset="0"/>
                <a:ea typeface="SimSun" panose="02010600030101010101" pitchFamily="2" charset="-122"/>
              </a:rPr>
              <a:t>du fait de la situation pandémique de l’heure, </a:t>
            </a:r>
            <a:r>
              <a:rPr lang="fr-MA" sz="2200" dirty="0">
                <a:solidFill>
                  <a:srgbClr val="FF0000"/>
                </a:solidFill>
                <a:latin typeface="Times New Roman" panose="02020603050405020304" pitchFamily="18" charset="0"/>
                <a:ea typeface="SimSun" panose="02010600030101010101" pitchFamily="2" charset="-122"/>
              </a:rPr>
              <a:t>il n’est pas prévu de Garantie de soumission</a:t>
            </a:r>
            <a:r>
              <a:rPr lang="fr-FR" sz="2200" dirty="0">
                <a:latin typeface="Times New Roman" panose="02020603050405020304" pitchFamily="18" charset="0"/>
                <a:ea typeface="SimSun" panose="02010600030101010101" pitchFamily="2" charset="-122"/>
              </a:rPr>
              <a:t> conformément aux Clauses 20.1 des DPAO</a:t>
            </a:r>
          </a:p>
          <a:p>
            <a:pPr marL="457200" lvl="0" indent="-457200">
              <a:spcBef>
                <a:spcPts val="300"/>
              </a:spcBef>
              <a:spcAft>
                <a:spcPts val="300"/>
              </a:spcAft>
              <a:buFont typeface="+mj-lt"/>
              <a:buAutoNum type="arabicPeriod"/>
              <a:tabLst>
                <a:tab pos="628650" algn="l"/>
                <a:tab pos="628650" algn="l"/>
                <a:tab pos="688340" algn="l"/>
              </a:tabLst>
            </a:pPr>
            <a:r>
              <a:rPr lang="fr-FR" sz="2200" dirty="0">
                <a:latin typeface="Times New Roman" panose="02020603050405020304" pitchFamily="18" charset="0"/>
                <a:ea typeface="SimSun" panose="02010600030101010101" pitchFamily="2" charset="-122"/>
              </a:rPr>
              <a:t>Le devis quantitatif et estimatif suivant le lien figurant à la section V du DAO (Enoncé des travaux)</a:t>
            </a:r>
          </a:p>
          <a:p>
            <a:pPr marL="457200" lvl="0" indent="-457200">
              <a:spcBef>
                <a:spcPts val="300"/>
              </a:spcBef>
              <a:spcAft>
                <a:spcPts val="300"/>
              </a:spcAft>
              <a:buFont typeface="+mj-lt"/>
              <a:buAutoNum type="arabicPeriod"/>
              <a:tabLst>
                <a:tab pos="628650" algn="l"/>
                <a:tab pos="628650" algn="l"/>
                <a:tab pos="688340" algn="l"/>
              </a:tabLst>
            </a:pPr>
            <a:r>
              <a:rPr lang="fr-FR" sz="2200" dirty="0">
                <a:latin typeface="Times New Roman" panose="02020603050405020304" pitchFamily="18" charset="0"/>
                <a:ea typeface="SimSun" panose="02010600030101010101" pitchFamily="2" charset="-122"/>
              </a:rPr>
              <a:t>L’offre technique ( le programme décrivant les rôles et responsabilité du personnel, méthode de travail et calendrier, ainsi que la structure de gestion des activités, les ressources, </a:t>
            </a:r>
            <a:r>
              <a:rPr lang="fr-FR" sz="2200" dirty="0" err="1">
                <a:latin typeface="Times New Roman" panose="02020603050405020304" pitchFamily="18" charset="0"/>
                <a:ea typeface="SimSun" panose="02010600030101010101" pitchFamily="2" charset="-122"/>
              </a:rPr>
              <a:t>ect</a:t>
            </a:r>
            <a:r>
              <a:rPr lang="fr-FR" sz="2200" dirty="0">
                <a:latin typeface="Times New Roman" panose="02020603050405020304" pitchFamily="18" charset="0"/>
                <a:ea typeface="SimSun" panose="02010600030101010101" pitchFamily="2" charset="-122"/>
              </a:rPr>
              <a:t> </a:t>
            </a:r>
            <a:r>
              <a:rPr lang="fr-FR" sz="2200" dirty="0">
                <a:latin typeface="Times New Roman" panose="02020603050405020304" pitchFamily="18" charset="0"/>
                <a:ea typeface="Times New Roman" panose="02020603050405020304" pitchFamily="18" charset="0"/>
              </a:rPr>
              <a:t>) et les formulaires renseignés de la section IV du DAO</a:t>
            </a:r>
          </a:p>
          <a:p>
            <a:pPr marL="457200" lvl="0" indent="-457200">
              <a:spcBef>
                <a:spcPts val="300"/>
              </a:spcBef>
              <a:spcAft>
                <a:spcPts val="300"/>
              </a:spcAft>
              <a:buFont typeface="+mj-lt"/>
              <a:buAutoNum type="arabicPeriod"/>
              <a:tabLst>
                <a:tab pos="628650" algn="l"/>
                <a:tab pos="628650" algn="l"/>
                <a:tab pos="688340" algn="l"/>
              </a:tabLst>
            </a:pPr>
            <a:r>
              <a:rPr lang="fr-FR" sz="2200" dirty="0">
                <a:latin typeface="Times New Roman" panose="02020603050405020304" pitchFamily="18" charset="0"/>
                <a:ea typeface="SimSun" panose="02010600030101010101" pitchFamily="2" charset="-122"/>
              </a:rPr>
              <a:t>La confirmation écrite de l’habilitation du signataire de l’Offre à engager le Soumissionnaire, conformément clause 21.2 des IS ; </a:t>
            </a:r>
          </a:p>
          <a:p>
            <a:pPr marL="457200" lvl="0" indent="-457200">
              <a:spcBef>
                <a:spcPts val="300"/>
              </a:spcBef>
              <a:spcAft>
                <a:spcPts val="300"/>
              </a:spcAft>
              <a:buFont typeface="+mj-lt"/>
              <a:buAutoNum type="arabicPeriod"/>
              <a:tabLst>
                <a:tab pos="628650" algn="l"/>
                <a:tab pos="628650" algn="l"/>
                <a:tab pos="688340" algn="l"/>
              </a:tabLst>
            </a:pPr>
            <a:r>
              <a:rPr lang="fr-FR" sz="2200" dirty="0">
                <a:latin typeface="Times New Roman" panose="02020603050405020304" pitchFamily="18" charset="0"/>
                <a:ea typeface="SimSun" panose="02010600030101010101" pitchFamily="2" charset="-122"/>
              </a:rPr>
              <a:t>Tous les documents justificatifs attestant que le Soumissionnaire possède les qualifications requises pour exécuter le Contrat si son Offre est acceptée;</a:t>
            </a:r>
          </a:p>
          <a:p>
            <a:pPr marL="457200" lvl="0" indent="-457200">
              <a:spcBef>
                <a:spcPts val="300"/>
              </a:spcBef>
              <a:spcAft>
                <a:spcPts val="300"/>
              </a:spcAft>
              <a:buFont typeface="+mj-lt"/>
              <a:buAutoNum type="arabicPeriod"/>
              <a:tabLst>
                <a:tab pos="628650" algn="l"/>
                <a:tab pos="628650" algn="l"/>
                <a:tab pos="688340" algn="l"/>
              </a:tabLst>
            </a:pPr>
            <a:r>
              <a:rPr lang="fr-FR" sz="2200" dirty="0">
                <a:latin typeface="Times New Roman" panose="02020603050405020304" pitchFamily="18" charset="0"/>
                <a:ea typeface="SimSun" panose="02010600030101010101" pitchFamily="2" charset="-122"/>
              </a:rPr>
              <a:t> </a:t>
            </a:r>
            <a:r>
              <a:rPr lang="fr-FR" sz="2000" dirty="0">
                <a:solidFill>
                  <a:srgbClr val="FF0000"/>
                </a:solidFill>
                <a:latin typeface="Times New Roman" panose="02020603050405020304" pitchFamily="18" charset="0"/>
              </a:rPr>
              <a:t>Offre exclusivement électronique </a:t>
            </a:r>
            <a:r>
              <a:rPr lang="fr-FR" sz="2200" dirty="0">
                <a:latin typeface="Times New Roman" panose="02020603050405020304" pitchFamily="18" charset="0"/>
                <a:ea typeface="SimSun" panose="02010600030101010101" pitchFamily="2" charset="-122"/>
              </a:rPr>
              <a:t>(bordereau des prix estimatifs nécessairement au </a:t>
            </a:r>
            <a:r>
              <a:rPr lang="fr-FR" sz="2000" dirty="0">
                <a:solidFill>
                  <a:srgbClr val="FF0000"/>
                </a:solidFill>
                <a:latin typeface="Times New Roman" panose="02020603050405020304" pitchFamily="18" charset="0"/>
              </a:rPr>
              <a:t>format Excel</a:t>
            </a:r>
            <a:r>
              <a:rPr lang="fr-FR" sz="2200" dirty="0">
                <a:latin typeface="Times New Roman" panose="02020603050405020304" pitchFamily="18" charset="0"/>
                <a:ea typeface="SimSun" panose="02010600030101010101" pitchFamily="2" charset="-122"/>
              </a:rPr>
              <a:t>)</a:t>
            </a:r>
          </a:p>
        </p:txBody>
      </p:sp>
      <p:sp>
        <p:nvSpPr>
          <p:cNvPr id="3" name="Rectangle 2"/>
          <p:cNvSpPr/>
          <p:nvPr/>
        </p:nvSpPr>
        <p:spPr>
          <a:xfrm>
            <a:off x="287383" y="823862"/>
            <a:ext cx="11547565" cy="5979095"/>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632"/>
          </a:p>
        </p:txBody>
      </p:sp>
    </p:spTree>
    <p:extLst>
      <p:ext uri="{BB962C8B-B14F-4D97-AF65-F5344CB8AC3E}">
        <p14:creationId xmlns:p14="http://schemas.microsoft.com/office/powerpoint/2010/main" val="3402386091"/>
      </p:ext>
    </p:extLst>
  </p:cSld>
  <p:clrMapOvr>
    <a:overrideClrMapping bg1="lt1" tx1="dk1" bg2="lt2" tx2="dk2" accent1="accent1" accent2="accent2" accent3="accent3" accent4="accent4" accent5="accent5" accent6="accent6" hlink="hlink" folHlink="folHlink"/>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2"/>
          <a:srcRect t="33898" r="24347"/>
          <a:stretch/>
        </p:blipFill>
        <p:spPr>
          <a:xfrm>
            <a:off x="8594751" y="4632553"/>
            <a:ext cx="3597010" cy="2225447"/>
          </a:xfrm>
          <a:prstGeom prst="rect">
            <a:avLst/>
          </a:prstGeom>
        </p:spPr>
      </p:pic>
      <p:sp>
        <p:nvSpPr>
          <p:cNvPr id="2" name="Slide Number Placeholder 1"/>
          <p:cNvSpPr>
            <a:spLocks noGrp="1"/>
          </p:cNvSpPr>
          <p:nvPr>
            <p:ph type="sldNum" sz="quarter" idx="12"/>
          </p:nvPr>
        </p:nvSpPr>
        <p:spPr>
          <a:xfrm>
            <a:off x="9205421" y="6607519"/>
            <a:ext cx="2804050" cy="195438"/>
          </a:xfrm>
        </p:spPr>
        <p:txBody>
          <a:bodyPr/>
          <a:lstStyle/>
          <a:p>
            <a:r>
              <a:rPr lang="fr-FR" sz="1270" b="1" dirty="0">
                <a:solidFill>
                  <a:schemeClr val="accent2">
                    <a:lumMod val="50000"/>
                  </a:schemeClr>
                </a:solidFill>
              </a:rPr>
              <a:t>-</a:t>
            </a:r>
            <a:fld id="{B6F15528-21DE-4FAA-801E-634DDDAF4B2B}" type="slidenum">
              <a:rPr lang="fr-FR" sz="1270" b="1">
                <a:solidFill>
                  <a:schemeClr val="accent2">
                    <a:lumMod val="50000"/>
                  </a:schemeClr>
                </a:solidFill>
              </a:rPr>
              <a:t>62</a:t>
            </a:fld>
            <a:r>
              <a:rPr lang="fr-FR" sz="1270" b="1" dirty="0">
                <a:solidFill>
                  <a:schemeClr val="accent2">
                    <a:lumMod val="50000"/>
                  </a:schemeClr>
                </a:solidFill>
              </a:rPr>
              <a:t>-</a:t>
            </a:r>
          </a:p>
        </p:txBody>
      </p:sp>
      <p:sp>
        <p:nvSpPr>
          <p:cNvPr id="5" name="Rectangle 4"/>
          <p:cNvSpPr/>
          <p:nvPr/>
        </p:nvSpPr>
        <p:spPr>
          <a:xfrm>
            <a:off x="240" y="0"/>
            <a:ext cx="12191521" cy="803267"/>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4250" tIns="52126" rIns="104250" bIns="52126" numCol="1" spcCol="0" rtlCol="0" fromWordArt="0" anchor="ctr" anchorCtr="0" forceAA="0" compatLnSpc="1">
            <a:prstTxWarp prst="textNoShape">
              <a:avLst/>
            </a:prstTxWarp>
            <a:noAutofit/>
          </a:bodyPr>
          <a:lstStyle/>
          <a:p>
            <a:pPr algn="ctr"/>
            <a:r>
              <a:rPr lang="fr-FR" sz="2902" b="1" dirty="0"/>
              <a:t>2. Volet Administratif : </a:t>
            </a:r>
            <a:r>
              <a:rPr lang="fr-FR" sz="2902" b="1" dirty="0">
                <a:solidFill>
                  <a:srgbClr val="FFC000"/>
                </a:solidFill>
              </a:rPr>
              <a:t>Élaboration</a:t>
            </a:r>
            <a:r>
              <a:rPr lang="fr-FR" sz="2902" b="1" dirty="0"/>
              <a:t> </a:t>
            </a:r>
            <a:r>
              <a:rPr lang="fr-FR" sz="2902" b="1" dirty="0">
                <a:solidFill>
                  <a:srgbClr val="FFC000"/>
                </a:solidFill>
              </a:rPr>
              <a:t>des Offres</a:t>
            </a:r>
          </a:p>
        </p:txBody>
      </p:sp>
      <p:sp>
        <p:nvSpPr>
          <p:cNvPr id="9" name="Content Placeholder 2"/>
          <p:cNvSpPr txBox="1">
            <a:spLocks/>
          </p:cNvSpPr>
          <p:nvPr/>
        </p:nvSpPr>
        <p:spPr>
          <a:xfrm>
            <a:off x="1033670" y="858311"/>
            <a:ext cx="10243930" cy="5749208"/>
          </a:xfrm>
          <a:prstGeom prst="rect">
            <a:avLst/>
          </a:prstGeom>
          <a:ln>
            <a:noFill/>
          </a:ln>
        </p:spPr>
        <p:style>
          <a:lnRef idx="2">
            <a:schemeClr val="accent1"/>
          </a:lnRef>
          <a:fillRef idx="1">
            <a:schemeClr val="lt1"/>
          </a:fillRef>
          <a:effectRef idx="0">
            <a:schemeClr val="accent1"/>
          </a:effectRef>
          <a:fontRef idx="minor">
            <a:schemeClr val="dk1"/>
          </a:fontRef>
        </p:style>
        <p:txBody>
          <a:bodyPr wrap="square" lIns="0" tIns="0" rIns="0" bIns="0">
            <a:normAutofit/>
          </a:bodyPr>
          <a:lstStyle>
            <a:lvl1pPr marL="0">
              <a:defRPr sz="9900" b="1" i="0">
                <a:solidFill>
                  <a:srgbClr val="184578"/>
                </a:solidFill>
                <a:latin typeface="Trebuchet MS"/>
                <a:ea typeface="+mn-ea"/>
                <a:cs typeface="Trebuchet MS"/>
              </a:defRPr>
            </a:lvl1pPr>
            <a:lvl2pPr marL="574838">
              <a:defRPr>
                <a:solidFill>
                  <a:schemeClr val="dk1"/>
                </a:solidFill>
                <a:latin typeface="+mn-lt"/>
                <a:ea typeface="+mn-ea"/>
                <a:cs typeface="+mn-cs"/>
              </a:defRPr>
            </a:lvl2pPr>
            <a:lvl3pPr marL="1149675">
              <a:defRPr>
                <a:solidFill>
                  <a:schemeClr val="dk1"/>
                </a:solidFill>
                <a:latin typeface="+mn-lt"/>
                <a:ea typeface="+mn-ea"/>
                <a:cs typeface="+mn-cs"/>
              </a:defRPr>
            </a:lvl3pPr>
            <a:lvl4pPr marL="1724513">
              <a:defRPr>
                <a:solidFill>
                  <a:schemeClr val="dk1"/>
                </a:solidFill>
                <a:latin typeface="+mn-lt"/>
                <a:ea typeface="+mn-ea"/>
                <a:cs typeface="+mn-cs"/>
              </a:defRPr>
            </a:lvl4pPr>
            <a:lvl5pPr marL="2299350">
              <a:defRPr>
                <a:solidFill>
                  <a:schemeClr val="dk1"/>
                </a:solidFill>
                <a:latin typeface="+mn-lt"/>
                <a:ea typeface="+mn-ea"/>
                <a:cs typeface="+mn-cs"/>
              </a:defRPr>
            </a:lvl5pPr>
            <a:lvl6pPr marL="2874188">
              <a:defRPr>
                <a:solidFill>
                  <a:schemeClr val="dk1"/>
                </a:solidFill>
                <a:latin typeface="+mn-lt"/>
                <a:ea typeface="+mn-ea"/>
                <a:cs typeface="+mn-cs"/>
              </a:defRPr>
            </a:lvl6pPr>
            <a:lvl7pPr marL="3449025">
              <a:defRPr>
                <a:solidFill>
                  <a:schemeClr val="dk1"/>
                </a:solidFill>
                <a:latin typeface="+mn-lt"/>
                <a:ea typeface="+mn-ea"/>
                <a:cs typeface="+mn-cs"/>
              </a:defRPr>
            </a:lvl7pPr>
            <a:lvl8pPr marL="4023863">
              <a:defRPr>
                <a:solidFill>
                  <a:schemeClr val="dk1"/>
                </a:solidFill>
                <a:latin typeface="+mn-lt"/>
                <a:ea typeface="+mn-ea"/>
                <a:cs typeface="+mn-cs"/>
              </a:defRPr>
            </a:lvl8pPr>
            <a:lvl9pPr marL="4598700">
              <a:defRPr>
                <a:solidFill>
                  <a:schemeClr val="dk1"/>
                </a:solidFill>
                <a:latin typeface="+mn-lt"/>
                <a:ea typeface="+mn-ea"/>
                <a:cs typeface="+mn-cs"/>
              </a:defRPr>
            </a:lvl9pPr>
          </a:lstStyle>
          <a:p>
            <a:pPr lvl="0">
              <a:spcBef>
                <a:spcPts val="300"/>
              </a:spcBef>
              <a:spcAft>
                <a:spcPts val="300"/>
              </a:spcAft>
              <a:tabLst>
                <a:tab pos="628650" algn="l"/>
                <a:tab pos="628650" algn="l"/>
                <a:tab pos="688340" algn="l"/>
              </a:tabLst>
            </a:pPr>
            <a:r>
              <a:rPr lang="fr-FR" sz="2000" dirty="0">
                <a:solidFill>
                  <a:srgbClr val="FF0000"/>
                </a:solidFill>
                <a:latin typeface="Times New Roman" panose="02020603050405020304" pitchFamily="18" charset="0"/>
                <a:ea typeface="SimSun" panose="02010600030101010101" pitchFamily="2" charset="-122"/>
              </a:rPr>
              <a:t>Autres précisions </a:t>
            </a:r>
            <a:r>
              <a:rPr lang="fr-FR" sz="2000" dirty="0">
                <a:latin typeface="Times New Roman" panose="02020603050405020304" pitchFamily="18" charset="0"/>
                <a:ea typeface="SimSun" panose="02010600030101010101" pitchFamily="2" charset="-122"/>
              </a:rPr>
              <a:t>:</a:t>
            </a:r>
          </a:p>
          <a:p>
            <a:pPr marL="457200" lvl="0" indent="-457200">
              <a:spcBef>
                <a:spcPts val="300"/>
              </a:spcBef>
              <a:spcAft>
                <a:spcPts val="300"/>
              </a:spcAft>
              <a:buFont typeface="+mj-lt"/>
              <a:buAutoNum type="arabicPeriod"/>
              <a:tabLst>
                <a:tab pos="628650" algn="l"/>
                <a:tab pos="628650" algn="l"/>
                <a:tab pos="688340" algn="l"/>
              </a:tabLst>
            </a:pPr>
            <a:r>
              <a:rPr lang="fr-FR" sz="2000" dirty="0">
                <a:latin typeface="Times New Roman" panose="02020603050405020304" pitchFamily="18" charset="0"/>
                <a:ea typeface="SimSun" panose="02010600030101010101" pitchFamily="2" charset="-122"/>
              </a:rPr>
              <a:t>Les rabais ne sont pas acceptées 15.1</a:t>
            </a:r>
          </a:p>
          <a:p>
            <a:pPr marL="457200" lvl="0" indent="-457200">
              <a:spcBef>
                <a:spcPts val="300"/>
              </a:spcBef>
              <a:spcAft>
                <a:spcPts val="300"/>
              </a:spcAft>
              <a:buFont typeface="+mj-lt"/>
              <a:buAutoNum type="arabicPeriod"/>
              <a:tabLst>
                <a:tab pos="628650" algn="l"/>
                <a:tab pos="628650" algn="l"/>
                <a:tab pos="688340" algn="l"/>
              </a:tabLst>
            </a:pPr>
            <a:r>
              <a:rPr lang="fr-FR" sz="2000" dirty="0">
                <a:latin typeface="Times New Roman" panose="02020603050405020304" pitchFamily="18" charset="0"/>
                <a:ea typeface="SimSun" panose="02010600030101010101" pitchFamily="2" charset="-122"/>
              </a:rPr>
              <a:t>La validité des offres est de 120 jours à partir de la date d’ouverture des plis – 19.1</a:t>
            </a:r>
          </a:p>
          <a:p>
            <a:pPr marL="457200" lvl="0" indent="-457200">
              <a:spcBef>
                <a:spcPts val="300"/>
              </a:spcBef>
              <a:spcAft>
                <a:spcPts val="300"/>
              </a:spcAft>
              <a:buFont typeface="+mj-lt"/>
              <a:buAutoNum type="arabicPeriod"/>
              <a:tabLst>
                <a:tab pos="628650" algn="l"/>
                <a:tab pos="628650" algn="l"/>
                <a:tab pos="688340" algn="l"/>
              </a:tabLst>
            </a:pPr>
            <a:r>
              <a:rPr lang="fr-FR" sz="2000" dirty="0">
                <a:latin typeface="Times New Roman" panose="02020603050405020304" pitchFamily="18" charset="0"/>
                <a:ea typeface="SimSun" panose="02010600030101010101" pitchFamily="2" charset="-122"/>
              </a:rPr>
              <a:t>Les prix ne sont pas ajustables 19.3 (a)</a:t>
            </a:r>
          </a:p>
          <a:p>
            <a:pPr marL="457200" lvl="0" indent="-457200">
              <a:spcBef>
                <a:spcPts val="300"/>
              </a:spcBef>
              <a:spcAft>
                <a:spcPts val="300"/>
              </a:spcAft>
              <a:buFont typeface="+mj-lt"/>
              <a:buAutoNum type="arabicPeriod"/>
              <a:tabLst>
                <a:tab pos="628650" algn="l"/>
                <a:tab pos="628650" algn="l"/>
                <a:tab pos="688340" algn="l"/>
              </a:tabLst>
            </a:pPr>
            <a:r>
              <a:rPr lang="fr-FR" sz="2000" dirty="0">
                <a:latin typeface="Times New Roman" panose="02020603050405020304" pitchFamily="18" charset="0"/>
                <a:ea typeface="SimSun" panose="02010600030101010101" pitchFamily="2" charset="-122"/>
              </a:rPr>
              <a:t>Les prix ne sont pas révisables ( CGC 49.1)</a:t>
            </a:r>
          </a:p>
          <a:p>
            <a:pPr marL="457200" lvl="0" indent="-457200">
              <a:spcBef>
                <a:spcPts val="300"/>
              </a:spcBef>
              <a:spcAft>
                <a:spcPts val="300"/>
              </a:spcAft>
              <a:buFont typeface="+mj-lt"/>
              <a:buAutoNum type="arabicPeriod"/>
              <a:tabLst>
                <a:tab pos="628650" algn="l"/>
                <a:tab pos="628650" algn="l"/>
                <a:tab pos="688340" algn="l"/>
              </a:tabLst>
            </a:pPr>
            <a:r>
              <a:rPr lang="fr-FR" sz="2000" dirty="0">
                <a:latin typeface="Times New Roman" panose="02020603050405020304" pitchFamily="18" charset="0"/>
                <a:ea typeface="SimSun" panose="02010600030101010101" pitchFamily="2" charset="-122"/>
              </a:rPr>
              <a:t>La monnaie de l’offre est le Dirham et/ou le Dollar américain (USD)</a:t>
            </a:r>
          </a:p>
          <a:p>
            <a:pPr marL="457200" lvl="0" indent="-457200">
              <a:spcBef>
                <a:spcPts val="300"/>
              </a:spcBef>
              <a:spcAft>
                <a:spcPts val="300"/>
              </a:spcAft>
              <a:buFont typeface="+mj-lt"/>
              <a:buAutoNum type="arabicPeriod"/>
              <a:tabLst>
                <a:tab pos="628650" algn="l"/>
                <a:tab pos="628650" algn="l"/>
                <a:tab pos="688340" algn="l"/>
              </a:tabLst>
            </a:pPr>
            <a:r>
              <a:rPr lang="fr-FR" sz="2000" dirty="0">
                <a:latin typeface="Times New Roman" panose="02020603050405020304" pitchFamily="18" charset="0"/>
                <a:ea typeface="SimSun" panose="02010600030101010101" pitchFamily="2" charset="-122"/>
              </a:rPr>
              <a:t>Les monnaies de paiement sont le MAD pour les entreprises marocaines et étrangères disposant de registre de commerce établi au Maroc et le USD pour les entreprises étrangères</a:t>
            </a:r>
          </a:p>
          <a:p>
            <a:pPr marL="457200" lvl="0" indent="-457200">
              <a:spcBef>
                <a:spcPts val="300"/>
              </a:spcBef>
              <a:spcAft>
                <a:spcPts val="300"/>
              </a:spcAft>
              <a:buFont typeface="+mj-lt"/>
              <a:buAutoNum type="arabicPeriod"/>
              <a:tabLst>
                <a:tab pos="628650" algn="l"/>
                <a:tab pos="628650" algn="l"/>
                <a:tab pos="688340" algn="l"/>
              </a:tabLst>
            </a:pPr>
            <a:r>
              <a:rPr lang="fr-FR" sz="2000" dirty="0">
                <a:latin typeface="Times New Roman" panose="02020603050405020304" pitchFamily="18" charset="0"/>
                <a:ea typeface="SimSun" panose="02010600030101010101" pitchFamily="2" charset="-122"/>
              </a:rPr>
              <a:t>Les offres ne peuvent pas être soumises au format papier</a:t>
            </a:r>
          </a:p>
          <a:p>
            <a:pPr marL="457200" lvl="0" indent="-457200">
              <a:spcBef>
                <a:spcPts val="300"/>
              </a:spcBef>
              <a:spcAft>
                <a:spcPts val="300"/>
              </a:spcAft>
              <a:buFont typeface="+mj-lt"/>
              <a:buAutoNum type="arabicPeriod"/>
              <a:tabLst>
                <a:tab pos="628650" algn="l"/>
                <a:tab pos="628650" algn="l"/>
                <a:tab pos="688340" algn="l"/>
              </a:tabLst>
            </a:pPr>
            <a:r>
              <a:rPr lang="fr-FR" sz="2000" dirty="0">
                <a:latin typeface="Times New Roman" panose="02020603050405020304" pitchFamily="18" charset="0"/>
                <a:ea typeface="SimSun" panose="02010600030101010101" pitchFamily="2" charset="-122"/>
              </a:rPr>
              <a:t>La langue de travail est le Français</a:t>
            </a:r>
          </a:p>
        </p:txBody>
      </p:sp>
      <p:sp>
        <p:nvSpPr>
          <p:cNvPr id="3" name="Rectangle 2"/>
          <p:cNvSpPr/>
          <p:nvPr/>
        </p:nvSpPr>
        <p:spPr>
          <a:xfrm>
            <a:off x="738484" y="823862"/>
            <a:ext cx="10539116" cy="5979095"/>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632"/>
          </a:p>
        </p:txBody>
      </p:sp>
    </p:spTree>
    <p:extLst>
      <p:ext uri="{BB962C8B-B14F-4D97-AF65-F5344CB8AC3E}">
        <p14:creationId xmlns:p14="http://schemas.microsoft.com/office/powerpoint/2010/main" val="1124893971"/>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9205421" y="6607519"/>
            <a:ext cx="2804050" cy="195438"/>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270" b="1" i="0" u="none" strike="noStrike" kern="1200" cap="none" spc="0" normalizeH="0" baseline="0" noProof="0" dirty="0">
                <a:ln>
                  <a:noFill/>
                </a:ln>
                <a:solidFill>
                  <a:srgbClr val="2683C6">
                    <a:lumMod val="50000"/>
                  </a:srgbClr>
                </a:solidFill>
                <a:effectLst/>
                <a:uLnTx/>
                <a:uFillTx/>
                <a:latin typeface="Tw Cen MT Condensed" panose="020B0606020104020203"/>
                <a:ea typeface="+mn-ea"/>
                <a:cs typeface="+mn-cs"/>
              </a:rPr>
              <a:t>-</a:t>
            </a:r>
            <a:fld id="{B6F15528-21DE-4FAA-801E-634DDDAF4B2B}" type="slidenum">
              <a:rPr kumimoji="0" lang="fr-FR" sz="1270" b="1" i="0" u="none" strike="noStrike" kern="1200" cap="none" spc="0" normalizeH="0" baseline="0" noProof="0">
                <a:ln>
                  <a:noFill/>
                </a:ln>
                <a:solidFill>
                  <a:srgbClr val="2683C6">
                    <a:lumMod val="50000"/>
                  </a:srgbClr>
                </a:solidFill>
                <a:effectLst/>
                <a:uLnTx/>
                <a:uFillTx/>
                <a:latin typeface="Tw Cen MT Condensed" panose="020B0606020104020203"/>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63</a:t>
            </a:fld>
            <a:r>
              <a:rPr kumimoji="0" lang="fr-FR" sz="1270" b="1" i="0" u="none" strike="noStrike" kern="1200" cap="none" spc="0" normalizeH="0" baseline="0" noProof="0" dirty="0">
                <a:ln>
                  <a:noFill/>
                </a:ln>
                <a:solidFill>
                  <a:srgbClr val="2683C6">
                    <a:lumMod val="50000"/>
                  </a:srgbClr>
                </a:solidFill>
                <a:effectLst/>
                <a:uLnTx/>
                <a:uFillTx/>
                <a:latin typeface="Tw Cen MT Condensed" panose="020B0606020104020203"/>
                <a:ea typeface="+mn-ea"/>
                <a:cs typeface="+mn-cs"/>
              </a:rPr>
              <a:t>-</a:t>
            </a:r>
          </a:p>
        </p:txBody>
      </p:sp>
      <p:sp>
        <p:nvSpPr>
          <p:cNvPr id="5" name="Rectangle 4"/>
          <p:cNvSpPr/>
          <p:nvPr/>
        </p:nvSpPr>
        <p:spPr>
          <a:xfrm>
            <a:off x="240" y="0"/>
            <a:ext cx="12191521" cy="919455"/>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4250" tIns="52126" rIns="104250" bIns="52126" numCol="1" spcCol="0" rtlCol="0" fromWordArt="0" anchor="ctr" anchorCtr="0" forceAA="0" compatLnSpc="1">
            <a:prstTxWarp prst="textNoShape">
              <a:avLst/>
            </a:prstTxWarp>
            <a:noAutofit/>
          </a:bodyPr>
          <a:lstStyle/>
          <a:p>
            <a:pPr lvl="0" algn="ctr"/>
            <a:r>
              <a:rPr kumimoji="0" lang="fr-FR" sz="2902" b="1" i="0" u="none" strike="noStrike" kern="1200" cap="none" spc="0" normalizeH="0" baseline="0" noProof="0" dirty="0">
                <a:ln>
                  <a:noFill/>
                </a:ln>
                <a:solidFill>
                  <a:prstClr val="white"/>
                </a:solidFill>
                <a:effectLst/>
                <a:uLnTx/>
                <a:uFillTx/>
                <a:latin typeface="Tw Cen MT" panose="020B0602020104020603"/>
                <a:ea typeface="+mn-ea"/>
                <a:cs typeface="+mn-cs"/>
              </a:rPr>
              <a:t>2. Volet Administratif : </a:t>
            </a:r>
            <a:r>
              <a:rPr kumimoji="0" lang="fr-FR" sz="2902" b="1" i="0" u="none" strike="noStrike" kern="1200" cap="none" spc="0" normalizeH="0" baseline="0" noProof="0" dirty="0">
                <a:ln>
                  <a:noFill/>
                </a:ln>
                <a:solidFill>
                  <a:srgbClr val="FFC000"/>
                </a:solidFill>
                <a:effectLst/>
                <a:uLnTx/>
                <a:uFillTx/>
                <a:latin typeface="Tw Cen MT" panose="020B0602020104020603"/>
                <a:ea typeface="+mn-ea"/>
                <a:cs typeface="+mn-cs"/>
              </a:rPr>
              <a:t>E</a:t>
            </a:r>
            <a:r>
              <a:rPr lang="fr-FR" sz="2902" b="1" dirty="0" err="1">
                <a:solidFill>
                  <a:srgbClr val="FFC000"/>
                </a:solidFill>
                <a:latin typeface="Tw Cen MT" panose="020B0602020104020603"/>
              </a:rPr>
              <a:t>xamen</a:t>
            </a:r>
            <a:r>
              <a:rPr lang="fr-FR" sz="2902" b="1" dirty="0">
                <a:solidFill>
                  <a:srgbClr val="FFC000"/>
                </a:solidFill>
                <a:latin typeface="Tw Cen MT" panose="020B0602020104020603"/>
              </a:rPr>
              <a:t> des Offres, Critères d’</a:t>
            </a:r>
            <a:r>
              <a:rPr lang="fr-FR" sz="2902" b="1" dirty="0">
                <a:solidFill>
                  <a:srgbClr val="FFC000"/>
                </a:solidFill>
              </a:rPr>
              <a:t>Évaluation et </a:t>
            </a:r>
            <a:r>
              <a:rPr kumimoji="0" lang="fr-FR" sz="2902" b="1" i="0" u="none" strike="noStrike" kern="1200" cap="none" spc="0" normalizeH="0" baseline="0" noProof="0" dirty="0">
                <a:ln>
                  <a:noFill/>
                </a:ln>
                <a:solidFill>
                  <a:srgbClr val="FFC000"/>
                </a:solidFill>
                <a:effectLst/>
                <a:uLnTx/>
                <a:uFillTx/>
                <a:latin typeface="Tw Cen MT" panose="020B0602020104020603"/>
                <a:ea typeface="+mn-ea"/>
                <a:cs typeface="+mn-cs"/>
              </a:rPr>
              <a:t>Qualification</a:t>
            </a:r>
          </a:p>
        </p:txBody>
      </p:sp>
      <p:sp>
        <p:nvSpPr>
          <p:cNvPr id="6" name="Content Placeholder 2"/>
          <p:cNvSpPr txBox="1">
            <a:spLocks/>
          </p:cNvSpPr>
          <p:nvPr/>
        </p:nvSpPr>
        <p:spPr>
          <a:xfrm>
            <a:off x="612003" y="1700575"/>
            <a:ext cx="10926617" cy="4750018"/>
          </a:xfrm>
          <a:prstGeom prst="rect">
            <a:avLst/>
          </a:prstGeom>
          <a:ln w="19050">
            <a:solidFill>
              <a:schemeClr val="tx1"/>
            </a:solidFill>
          </a:ln>
        </p:spPr>
        <p:style>
          <a:lnRef idx="2">
            <a:schemeClr val="accent1"/>
          </a:lnRef>
          <a:fillRef idx="1">
            <a:schemeClr val="lt1"/>
          </a:fillRef>
          <a:effectRef idx="0">
            <a:schemeClr val="accent1"/>
          </a:effectRef>
          <a:fontRef idx="minor">
            <a:schemeClr val="dk1"/>
          </a:fontRef>
        </p:style>
        <p:txBody>
          <a:bodyPr wrap="square" lIns="0" tIns="0" rIns="0" bIns="0">
            <a:spAutoFit/>
          </a:bodyPr>
          <a:lstStyle>
            <a:lvl1pPr marL="0">
              <a:defRPr sz="9900" b="1" i="0">
                <a:solidFill>
                  <a:srgbClr val="184578"/>
                </a:solidFill>
                <a:latin typeface="Trebuchet MS"/>
                <a:ea typeface="+mn-ea"/>
                <a:cs typeface="Trebuchet MS"/>
              </a:defRPr>
            </a:lvl1pPr>
            <a:lvl2pPr marL="574838">
              <a:defRPr>
                <a:solidFill>
                  <a:schemeClr val="dk1"/>
                </a:solidFill>
                <a:latin typeface="+mn-lt"/>
                <a:ea typeface="+mn-ea"/>
                <a:cs typeface="+mn-cs"/>
              </a:defRPr>
            </a:lvl2pPr>
            <a:lvl3pPr marL="1149675">
              <a:defRPr>
                <a:solidFill>
                  <a:schemeClr val="dk1"/>
                </a:solidFill>
                <a:latin typeface="+mn-lt"/>
                <a:ea typeface="+mn-ea"/>
                <a:cs typeface="+mn-cs"/>
              </a:defRPr>
            </a:lvl3pPr>
            <a:lvl4pPr marL="1724513">
              <a:defRPr>
                <a:solidFill>
                  <a:schemeClr val="dk1"/>
                </a:solidFill>
                <a:latin typeface="+mn-lt"/>
                <a:ea typeface="+mn-ea"/>
                <a:cs typeface="+mn-cs"/>
              </a:defRPr>
            </a:lvl4pPr>
            <a:lvl5pPr marL="2299350">
              <a:defRPr>
                <a:solidFill>
                  <a:schemeClr val="dk1"/>
                </a:solidFill>
                <a:latin typeface="+mn-lt"/>
                <a:ea typeface="+mn-ea"/>
                <a:cs typeface="+mn-cs"/>
              </a:defRPr>
            </a:lvl5pPr>
            <a:lvl6pPr marL="2874188">
              <a:defRPr>
                <a:solidFill>
                  <a:schemeClr val="dk1"/>
                </a:solidFill>
                <a:latin typeface="+mn-lt"/>
                <a:ea typeface="+mn-ea"/>
                <a:cs typeface="+mn-cs"/>
              </a:defRPr>
            </a:lvl6pPr>
            <a:lvl7pPr marL="3449025">
              <a:defRPr>
                <a:solidFill>
                  <a:schemeClr val="dk1"/>
                </a:solidFill>
                <a:latin typeface="+mn-lt"/>
                <a:ea typeface="+mn-ea"/>
                <a:cs typeface="+mn-cs"/>
              </a:defRPr>
            </a:lvl7pPr>
            <a:lvl8pPr marL="4023863">
              <a:defRPr>
                <a:solidFill>
                  <a:schemeClr val="dk1"/>
                </a:solidFill>
                <a:latin typeface="+mn-lt"/>
                <a:ea typeface="+mn-ea"/>
                <a:cs typeface="+mn-cs"/>
              </a:defRPr>
            </a:lvl8pPr>
            <a:lvl9pPr marL="4598700">
              <a:defRPr>
                <a:solidFill>
                  <a:schemeClr val="dk1"/>
                </a:solidFill>
                <a:latin typeface="+mn-lt"/>
                <a:ea typeface="+mn-ea"/>
                <a:cs typeface="+mn-cs"/>
              </a:defRPr>
            </a:lvl9pPr>
          </a:lstStyle>
          <a:p>
            <a:pPr marL="228600" lvl="0" indent="-228600">
              <a:lnSpc>
                <a:spcPct val="90000"/>
              </a:lnSpc>
              <a:spcBef>
                <a:spcPts val="1000"/>
              </a:spcBef>
              <a:buFont typeface="Wingdings" panose="05000000000000000000" pitchFamily="2" charset="2"/>
              <a:buChar char="Ø"/>
            </a:pPr>
            <a:r>
              <a:rPr lang="fr-FR" sz="2000" dirty="0">
                <a:latin typeface="Times New Roman" panose="02020603050405020304" pitchFamily="18" charset="0"/>
                <a:ea typeface="Times New Roman" panose="02020603050405020304" pitchFamily="18" charset="0"/>
                <a:cs typeface="+mn-cs"/>
              </a:rPr>
              <a:t>Examen des Offres</a:t>
            </a:r>
          </a:p>
          <a:p>
            <a:pPr marL="457200" lvl="0" indent="-457200">
              <a:lnSpc>
                <a:spcPct val="90000"/>
              </a:lnSpc>
              <a:spcBef>
                <a:spcPts val="1000"/>
              </a:spcBef>
              <a:buFont typeface="+mj-lt"/>
              <a:buAutoNum type="arabicPeriod"/>
            </a:pPr>
            <a:r>
              <a:rPr lang="fr-FR" sz="2000" dirty="0">
                <a:latin typeface="Times New Roman" panose="02020603050405020304" pitchFamily="18" charset="0"/>
                <a:ea typeface="Times New Roman" panose="02020603050405020304" pitchFamily="18" charset="0"/>
                <a:cs typeface="+mn-cs"/>
              </a:rPr>
              <a:t>Examen préliminaire ( </a:t>
            </a:r>
            <a:r>
              <a:rPr lang="fr-FR" sz="2000" dirty="0">
                <a:solidFill>
                  <a:srgbClr val="FF0000"/>
                </a:solidFill>
                <a:latin typeface="Times New Roman" panose="02020603050405020304" pitchFamily="18" charset="0"/>
                <a:ea typeface="Times New Roman" panose="02020603050405020304" pitchFamily="18" charset="0"/>
                <a:cs typeface="+mn-cs"/>
              </a:rPr>
              <a:t>respect des IS 21, éligibilité du soumissionnaire, certificat GoE complété et signé et tous les formulaires requis dûment complétés</a:t>
            </a:r>
            <a:r>
              <a:rPr lang="fr-FR" sz="2000" dirty="0">
                <a:latin typeface="Times New Roman" panose="02020603050405020304" pitchFamily="18" charset="0"/>
                <a:cs typeface="+mn-cs"/>
              </a:rPr>
              <a:t>)</a:t>
            </a:r>
          </a:p>
          <a:p>
            <a:pPr marL="457200" lvl="0" indent="-457200">
              <a:lnSpc>
                <a:spcPct val="90000"/>
              </a:lnSpc>
              <a:spcBef>
                <a:spcPts val="1000"/>
              </a:spcBef>
              <a:buFont typeface="+mj-lt"/>
              <a:buAutoNum type="arabicPeriod"/>
            </a:pPr>
            <a:endParaRPr lang="fr-FR" sz="2000" dirty="0">
              <a:latin typeface="Times New Roman" panose="02020603050405020304" pitchFamily="18" charset="0"/>
              <a:ea typeface="Times New Roman" panose="02020603050405020304" pitchFamily="18" charset="0"/>
              <a:cs typeface="+mn-cs"/>
            </a:endParaRPr>
          </a:p>
          <a:p>
            <a:pPr marL="457200" lvl="0" indent="-457200" algn="just">
              <a:buFont typeface="+mj-lt"/>
              <a:buAutoNum type="arabicPeriod"/>
              <a:defRPr/>
            </a:pPr>
            <a:r>
              <a:rPr lang="fr-FR" sz="2000" dirty="0">
                <a:latin typeface="Times New Roman" panose="02020603050405020304" pitchFamily="18" charset="0"/>
                <a:ea typeface="Times New Roman" panose="02020603050405020304" pitchFamily="18" charset="0"/>
                <a:cs typeface="+mn-cs"/>
              </a:rPr>
              <a:t>Analyse de la Conformité de l’Offre (</a:t>
            </a:r>
            <a:r>
              <a:rPr lang="fr-FR" sz="2000" dirty="0">
                <a:solidFill>
                  <a:srgbClr val="FF0000"/>
                </a:solidFill>
                <a:latin typeface="Times New Roman" panose="02020603050405020304" pitchFamily="18" charset="0"/>
                <a:ea typeface="Times New Roman" panose="02020603050405020304" pitchFamily="18" charset="0"/>
                <a:cs typeface="+mn-cs"/>
              </a:rPr>
              <a:t>détermination de la conformité de l’offre pour l’essentiel conformément aux IS 31 sans réserves ni omissions</a:t>
            </a:r>
            <a:r>
              <a:rPr lang="fr-FR" sz="2000" dirty="0">
                <a:latin typeface="Times New Roman" panose="02020603050405020304" pitchFamily="18" charset="0"/>
                <a:ea typeface="Times New Roman" panose="02020603050405020304" pitchFamily="18" charset="0"/>
                <a:cs typeface="+mn-cs"/>
              </a:rPr>
              <a:t>)</a:t>
            </a:r>
          </a:p>
          <a:p>
            <a:pPr marL="457200" lvl="0" indent="-457200" algn="just">
              <a:buFont typeface="+mj-lt"/>
              <a:buAutoNum type="arabicPeriod"/>
              <a:defRPr/>
            </a:pPr>
            <a:endParaRPr lang="fr-FR" sz="2000" dirty="0">
              <a:latin typeface="Times New Roman" panose="02020603050405020304" pitchFamily="18" charset="0"/>
              <a:ea typeface="Times New Roman" panose="02020603050405020304" pitchFamily="18" charset="0"/>
              <a:cs typeface="+mn-cs"/>
            </a:endParaRPr>
          </a:p>
          <a:p>
            <a:pPr marL="457200" lvl="0" indent="-457200" algn="just">
              <a:buFont typeface="+mj-lt"/>
              <a:buAutoNum type="arabicPeriod"/>
              <a:defRPr/>
            </a:pPr>
            <a:r>
              <a:rPr lang="fr-FR" sz="2000" dirty="0">
                <a:latin typeface="Times New Roman" panose="02020603050405020304" pitchFamily="18" charset="0"/>
                <a:ea typeface="Times New Roman" panose="02020603050405020304" pitchFamily="18" charset="0"/>
                <a:cs typeface="+mn-cs"/>
              </a:rPr>
              <a:t>Examen Technique pour la détermination de la conformité.</a:t>
            </a:r>
          </a:p>
          <a:p>
            <a:pPr lvl="0" algn="just">
              <a:defRPr/>
            </a:pPr>
            <a:r>
              <a:rPr lang="fr-FR" sz="2000" dirty="0">
                <a:latin typeface="Times New Roman" panose="02020603050405020304" pitchFamily="18" charset="0"/>
                <a:ea typeface="Times New Roman" panose="02020603050405020304" pitchFamily="18" charset="0"/>
                <a:cs typeface="+mn-cs"/>
              </a:rPr>
              <a:t>     3.1 Documents constituant l’offre technique (</a:t>
            </a:r>
            <a:r>
              <a:rPr lang="fr-FR" sz="2000" dirty="0">
                <a:solidFill>
                  <a:srgbClr val="FF0000"/>
                </a:solidFill>
                <a:latin typeface="Times New Roman" panose="02020603050405020304" pitchFamily="18" charset="0"/>
                <a:ea typeface="Times New Roman" panose="02020603050405020304" pitchFamily="18" charset="0"/>
                <a:cs typeface="+mn-cs"/>
              </a:rPr>
              <a:t>Formulaires de soumission de façon suffisamment détaillée pour démontrer la conformité de l’Offre du Soumissionnaire à l’énoncé des travaux et au délai d’achèvement des travaux</a:t>
            </a:r>
            <a:r>
              <a:rPr lang="fr-FR" sz="2000" dirty="0">
                <a:latin typeface="Times New Roman" panose="02020603050405020304" pitchFamily="18" charset="0"/>
                <a:ea typeface="Times New Roman" panose="02020603050405020304" pitchFamily="18" charset="0"/>
                <a:cs typeface="+mn-cs"/>
              </a:rPr>
              <a:t>)</a:t>
            </a:r>
          </a:p>
          <a:p>
            <a:pPr lvl="0" algn="just">
              <a:defRPr/>
            </a:pPr>
            <a:endParaRPr lang="fr-FR" sz="2000" dirty="0">
              <a:latin typeface="Times New Roman" panose="02020603050405020304" pitchFamily="18" charset="0"/>
              <a:ea typeface="Times New Roman" panose="02020603050405020304" pitchFamily="18" charset="0"/>
              <a:cs typeface="+mn-cs"/>
            </a:endParaRPr>
          </a:p>
          <a:p>
            <a:pPr lvl="0" algn="just">
              <a:defRPr/>
            </a:pPr>
            <a:r>
              <a:rPr lang="fr-FR" sz="2000" dirty="0">
                <a:latin typeface="Times New Roman" panose="02020603050405020304" pitchFamily="18" charset="0"/>
                <a:ea typeface="Times New Roman" panose="02020603050405020304" pitchFamily="18" charset="0"/>
                <a:cs typeface="+mn-cs"/>
              </a:rPr>
              <a:t>      3.2 Évaluation de la conformité de l’offre technique ( </a:t>
            </a:r>
            <a:r>
              <a:rPr lang="fr-FR" sz="2000" dirty="0">
                <a:solidFill>
                  <a:srgbClr val="FF0000"/>
                </a:solidFill>
                <a:latin typeface="Times New Roman" panose="02020603050405020304" pitchFamily="18" charset="0"/>
                <a:ea typeface="Times New Roman" panose="02020603050405020304" pitchFamily="18" charset="0"/>
                <a:cs typeface="+mn-cs"/>
              </a:rPr>
              <a:t>approche et méthode techniques, personnel , méthodologie pour satisfaire les exigences environnementales, égalités des genres à la santé et la sécurité, risque lié à la traite des personnes</a:t>
            </a:r>
            <a:r>
              <a:rPr lang="fr-FR" sz="2000" dirty="0">
                <a:latin typeface="Times New Roman" panose="02020603050405020304" pitchFamily="18" charset="0"/>
                <a:ea typeface="Times New Roman" panose="02020603050405020304" pitchFamily="18" charset="0"/>
                <a:cs typeface="+mn-cs"/>
              </a:rPr>
              <a:t>)</a:t>
            </a:r>
            <a:endParaRPr kumimoji="0" lang="fr-FR" sz="2000" b="1" i="0" u="none" strike="noStrike" kern="0" cap="none" spc="0" normalizeH="0" baseline="0" noProof="0" dirty="0">
              <a:ln>
                <a:noFill/>
              </a:ln>
              <a:solidFill>
                <a:srgbClr val="002060"/>
              </a:solidFill>
              <a:effectLst/>
              <a:uLnTx/>
              <a:uFillTx/>
              <a:latin typeface="Trebuchet MS"/>
              <a:ea typeface="+mn-ea"/>
            </a:endParaRPr>
          </a:p>
        </p:txBody>
      </p:sp>
      <p:sp>
        <p:nvSpPr>
          <p:cNvPr id="7" name="Chevron 6"/>
          <p:cNvSpPr/>
          <p:nvPr/>
        </p:nvSpPr>
        <p:spPr>
          <a:xfrm>
            <a:off x="1970856" y="919455"/>
            <a:ext cx="8208912" cy="405762"/>
          </a:xfrm>
          <a:prstGeom prst="chevron">
            <a:avLst/>
          </a:prstGeom>
          <a:noFill/>
        </p:spPr>
        <p:style>
          <a:lnRef idx="0">
            <a:schemeClr val="accent2"/>
          </a:lnRef>
          <a:fillRef idx="3">
            <a:schemeClr val="accent2"/>
          </a:fillRef>
          <a:effectRef idx="3">
            <a:schemeClr val="accent2"/>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2800" b="1" i="0" u="none" strike="noStrike" kern="1200" cap="none" spc="0" normalizeH="0" baseline="0" noProof="0" dirty="0">
                <a:ln>
                  <a:noFill/>
                </a:ln>
                <a:solidFill>
                  <a:srgbClr val="C00000"/>
                </a:solidFill>
                <a:effectLst/>
                <a:uLnTx/>
                <a:uFillTx/>
                <a:latin typeface="Corbel" panose="020B0503020204020204" pitchFamily="34" charset="0"/>
                <a:ea typeface="+mn-ea"/>
                <a:cs typeface="+mn-cs"/>
              </a:rPr>
              <a:t>Examen des Offres</a:t>
            </a:r>
          </a:p>
        </p:txBody>
      </p:sp>
    </p:spTree>
    <p:extLst>
      <p:ext uri="{BB962C8B-B14F-4D97-AF65-F5344CB8AC3E}">
        <p14:creationId xmlns:p14="http://schemas.microsoft.com/office/powerpoint/2010/main" val="819092912"/>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9205421" y="6607519"/>
            <a:ext cx="2804050" cy="195438"/>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270" b="1" i="0" u="none" strike="noStrike" kern="1200" cap="none" spc="0" normalizeH="0" baseline="0" noProof="0" dirty="0">
                <a:ln>
                  <a:noFill/>
                </a:ln>
                <a:solidFill>
                  <a:srgbClr val="2683C6">
                    <a:lumMod val="50000"/>
                  </a:srgbClr>
                </a:solidFill>
                <a:effectLst/>
                <a:uLnTx/>
                <a:uFillTx/>
                <a:latin typeface="Tw Cen MT Condensed" panose="020B0606020104020203"/>
                <a:ea typeface="+mn-ea"/>
                <a:cs typeface="+mn-cs"/>
              </a:rPr>
              <a:t>-</a:t>
            </a:r>
            <a:fld id="{B6F15528-21DE-4FAA-801E-634DDDAF4B2B}" type="slidenum">
              <a:rPr kumimoji="0" lang="fr-FR" sz="1270" b="1" i="0" u="none" strike="noStrike" kern="1200" cap="none" spc="0" normalizeH="0" baseline="0" noProof="0">
                <a:ln>
                  <a:noFill/>
                </a:ln>
                <a:solidFill>
                  <a:srgbClr val="2683C6">
                    <a:lumMod val="50000"/>
                  </a:srgbClr>
                </a:solidFill>
                <a:effectLst/>
                <a:uLnTx/>
                <a:uFillTx/>
                <a:latin typeface="Tw Cen MT Condensed" panose="020B0606020104020203"/>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64</a:t>
            </a:fld>
            <a:r>
              <a:rPr kumimoji="0" lang="fr-FR" sz="1270" b="1" i="0" u="none" strike="noStrike" kern="1200" cap="none" spc="0" normalizeH="0" baseline="0" noProof="0" dirty="0">
                <a:ln>
                  <a:noFill/>
                </a:ln>
                <a:solidFill>
                  <a:srgbClr val="2683C6">
                    <a:lumMod val="50000"/>
                  </a:srgbClr>
                </a:solidFill>
                <a:effectLst/>
                <a:uLnTx/>
                <a:uFillTx/>
                <a:latin typeface="Tw Cen MT Condensed" panose="020B0606020104020203"/>
                <a:ea typeface="+mn-ea"/>
                <a:cs typeface="+mn-cs"/>
              </a:rPr>
              <a:t>-</a:t>
            </a:r>
          </a:p>
        </p:txBody>
      </p:sp>
      <p:sp>
        <p:nvSpPr>
          <p:cNvPr id="5" name="Rectangle 4"/>
          <p:cNvSpPr/>
          <p:nvPr/>
        </p:nvSpPr>
        <p:spPr>
          <a:xfrm>
            <a:off x="240" y="0"/>
            <a:ext cx="12191521" cy="919455"/>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4250" tIns="52126" rIns="104250" bIns="52126" numCol="1" spcCol="0" rtlCol="0" fromWordArt="0" anchor="ctr" anchorCtr="0" forceAA="0" compatLnSpc="1">
            <a:prstTxWarp prst="textNoShape">
              <a:avLst/>
            </a:prstTxWarp>
            <a:noAutofit/>
          </a:bodyPr>
          <a:lstStyle/>
          <a:p>
            <a:pPr lvl="0" algn="ctr"/>
            <a:r>
              <a:rPr kumimoji="0" lang="fr-FR" sz="2902" b="1" i="0" u="none" strike="noStrike" kern="1200" cap="none" spc="0" normalizeH="0" baseline="0" noProof="0" dirty="0">
                <a:ln>
                  <a:noFill/>
                </a:ln>
                <a:solidFill>
                  <a:prstClr val="white"/>
                </a:solidFill>
                <a:effectLst/>
                <a:uLnTx/>
                <a:uFillTx/>
                <a:latin typeface="Tw Cen MT" panose="020B0602020104020603"/>
                <a:ea typeface="+mn-ea"/>
                <a:cs typeface="+mn-cs"/>
              </a:rPr>
              <a:t>2. Volet Administratif : </a:t>
            </a:r>
            <a:r>
              <a:rPr kumimoji="0" lang="fr-FR" sz="2902" b="1" i="0" u="none" strike="noStrike" kern="1200" cap="none" spc="0" normalizeH="0" baseline="0" noProof="0" dirty="0">
                <a:ln>
                  <a:noFill/>
                </a:ln>
                <a:solidFill>
                  <a:srgbClr val="FFC000"/>
                </a:solidFill>
                <a:effectLst/>
                <a:uLnTx/>
                <a:uFillTx/>
                <a:latin typeface="Tw Cen MT" panose="020B0602020104020603"/>
                <a:ea typeface="+mn-ea"/>
                <a:cs typeface="+mn-cs"/>
              </a:rPr>
              <a:t>E</a:t>
            </a:r>
            <a:r>
              <a:rPr lang="fr-FR" sz="2902" b="1" dirty="0" err="1">
                <a:solidFill>
                  <a:srgbClr val="FFC000"/>
                </a:solidFill>
                <a:latin typeface="Tw Cen MT" panose="020B0602020104020603"/>
              </a:rPr>
              <a:t>xamen</a:t>
            </a:r>
            <a:r>
              <a:rPr lang="fr-FR" sz="2902" b="1" dirty="0">
                <a:solidFill>
                  <a:srgbClr val="FFC000"/>
                </a:solidFill>
                <a:latin typeface="Tw Cen MT" panose="020B0602020104020603"/>
              </a:rPr>
              <a:t> des Offres, Critères d’</a:t>
            </a:r>
            <a:r>
              <a:rPr lang="fr-FR" sz="2902" b="1" dirty="0">
                <a:solidFill>
                  <a:srgbClr val="FFC000"/>
                </a:solidFill>
              </a:rPr>
              <a:t>Évaluation et </a:t>
            </a:r>
            <a:r>
              <a:rPr kumimoji="0" lang="fr-FR" sz="2902" b="1" i="0" u="none" strike="noStrike" kern="1200" cap="none" spc="0" normalizeH="0" baseline="0" noProof="0" dirty="0">
                <a:ln>
                  <a:noFill/>
                </a:ln>
                <a:solidFill>
                  <a:srgbClr val="FFC000"/>
                </a:solidFill>
                <a:effectLst/>
                <a:uLnTx/>
                <a:uFillTx/>
                <a:latin typeface="Tw Cen MT" panose="020B0602020104020603"/>
                <a:ea typeface="+mn-ea"/>
                <a:cs typeface="+mn-cs"/>
              </a:rPr>
              <a:t>Qualification</a:t>
            </a:r>
          </a:p>
        </p:txBody>
      </p:sp>
      <p:sp>
        <p:nvSpPr>
          <p:cNvPr id="6" name="Content Placeholder 2"/>
          <p:cNvSpPr txBox="1">
            <a:spLocks/>
          </p:cNvSpPr>
          <p:nvPr/>
        </p:nvSpPr>
        <p:spPr>
          <a:xfrm>
            <a:off x="332509" y="1483552"/>
            <a:ext cx="11554691" cy="5109091"/>
          </a:xfrm>
          <a:prstGeom prst="rect">
            <a:avLst/>
          </a:prstGeom>
          <a:ln w="19050">
            <a:solidFill>
              <a:schemeClr val="tx1"/>
            </a:solidFill>
          </a:ln>
        </p:spPr>
        <p:style>
          <a:lnRef idx="2">
            <a:schemeClr val="accent1"/>
          </a:lnRef>
          <a:fillRef idx="1">
            <a:schemeClr val="lt1"/>
          </a:fillRef>
          <a:effectRef idx="0">
            <a:schemeClr val="accent1"/>
          </a:effectRef>
          <a:fontRef idx="minor">
            <a:schemeClr val="dk1"/>
          </a:fontRef>
        </p:style>
        <p:txBody>
          <a:bodyPr wrap="square" lIns="0" tIns="0" rIns="0" bIns="0">
            <a:spAutoFit/>
          </a:bodyPr>
          <a:lstStyle>
            <a:lvl1pPr marL="0">
              <a:defRPr sz="9900" b="1" i="0">
                <a:solidFill>
                  <a:srgbClr val="184578"/>
                </a:solidFill>
                <a:latin typeface="Trebuchet MS"/>
                <a:ea typeface="+mn-ea"/>
                <a:cs typeface="Trebuchet MS"/>
              </a:defRPr>
            </a:lvl1pPr>
            <a:lvl2pPr marL="574838">
              <a:defRPr>
                <a:solidFill>
                  <a:schemeClr val="dk1"/>
                </a:solidFill>
                <a:latin typeface="+mn-lt"/>
                <a:ea typeface="+mn-ea"/>
                <a:cs typeface="+mn-cs"/>
              </a:defRPr>
            </a:lvl2pPr>
            <a:lvl3pPr marL="1149675">
              <a:defRPr>
                <a:solidFill>
                  <a:schemeClr val="dk1"/>
                </a:solidFill>
                <a:latin typeface="+mn-lt"/>
                <a:ea typeface="+mn-ea"/>
                <a:cs typeface="+mn-cs"/>
              </a:defRPr>
            </a:lvl3pPr>
            <a:lvl4pPr marL="1724513">
              <a:defRPr>
                <a:solidFill>
                  <a:schemeClr val="dk1"/>
                </a:solidFill>
                <a:latin typeface="+mn-lt"/>
                <a:ea typeface="+mn-ea"/>
                <a:cs typeface="+mn-cs"/>
              </a:defRPr>
            </a:lvl4pPr>
            <a:lvl5pPr marL="2299350">
              <a:defRPr>
                <a:solidFill>
                  <a:schemeClr val="dk1"/>
                </a:solidFill>
                <a:latin typeface="+mn-lt"/>
                <a:ea typeface="+mn-ea"/>
                <a:cs typeface="+mn-cs"/>
              </a:defRPr>
            </a:lvl5pPr>
            <a:lvl6pPr marL="2874188">
              <a:defRPr>
                <a:solidFill>
                  <a:schemeClr val="dk1"/>
                </a:solidFill>
                <a:latin typeface="+mn-lt"/>
                <a:ea typeface="+mn-ea"/>
                <a:cs typeface="+mn-cs"/>
              </a:defRPr>
            </a:lvl6pPr>
            <a:lvl7pPr marL="3449025">
              <a:defRPr>
                <a:solidFill>
                  <a:schemeClr val="dk1"/>
                </a:solidFill>
                <a:latin typeface="+mn-lt"/>
                <a:ea typeface="+mn-ea"/>
                <a:cs typeface="+mn-cs"/>
              </a:defRPr>
            </a:lvl7pPr>
            <a:lvl8pPr marL="4023863">
              <a:defRPr>
                <a:solidFill>
                  <a:schemeClr val="dk1"/>
                </a:solidFill>
                <a:latin typeface="+mn-lt"/>
                <a:ea typeface="+mn-ea"/>
                <a:cs typeface="+mn-cs"/>
              </a:defRPr>
            </a:lvl8pPr>
            <a:lvl9pPr marL="4598700">
              <a:defRPr>
                <a:solidFill>
                  <a:schemeClr val="dk1"/>
                </a:solidFill>
                <a:latin typeface="+mn-lt"/>
                <a:ea typeface="+mn-ea"/>
                <a:cs typeface="+mn-cs"/>
              </a:defRPr>
            </a:lvl9pPr>
          </a:lstStyle>
          <a:p>
            <a:pPr marL="228600" lvl="0" indent="-228600">
              <a:lnSpc>
                <a:spcPct val="90000"/>
              </a:lnSpc>
              <a:spcBef>
                <a:spcPts val="1000"/>
              </a:spcBef>
              <a:buFont typeface="Wingdings" panose="05000000000000000000" pitchFamily="2" charset="2"/>
              <a:buChar char="Ø"/>
            </a:pPr>
            <a:r>
              <a:rPr lang="fr-FR" sz="2000" dirty="0">
                <a:latin typeface="Times New Roman" panose="02020603050405020304" pitchFamily="18" charset="0"/>
                <a:ea typeface="Times New Roman" panose="02020603050405020304" pitchFamily="18" charset="0"/>
                <a:cs typeface="+mn-cs"/>
              </a:rPr>
              <a:t> Evaluation financière des Offres</a:t>
            </a:r>
          </a:p>
          <a:p>
            <a:pPr marL="457200" lvl="0" indent="-457200">
              <a:lnSpc>
                <a:spcPct val="90000"/>
              </a:lnSpc>
              <a:spcBef>
                <a:spcPts val="1000"/>
              </a:spcBef>
              <a:buFont typeface="+mj-lt"/>
              <a:buAutoNum type="arabicPeriod"/>
            </a:pPr>
            <a:r>
              <a:rPr lang="fr-FR" sz="2000" dirty="0">
                <a:latin typeface="Times New Roman" panose="02020603050405020304" pitchFamily="18" charset="0"/>
                <a:ea typeface="Times New Roman" panose="02020603050405020304" pitchFamily="18" charset="0"/>
                <a:cs typeface="+mn-cs"/>
              </a:rPr>
              <a:t>Examen  du Prix pour déterminer l’Offre la mieux disant.</a:t>
            </a:r>
          </a:p>
          <a:p>
            <a:pPr lvl="0">
              <a:lnSpc>
                <a:spcPct val="90000"/>
              </a:lnSpc>
              <a:spcBef>
                <a:spcPts val="1000"/>
              </a:spcBef>
            </a:pPr>
            <a:r>
              <a:rPr lang="fr-FR" sz="2000" dirty="0">
                <a:latin typeface="Times New Roman" panose="02020603050405020304" pitchFamily="18" charset="0"/>
                <a:ea typeface="Times New Roman" panose="02020603050405020304" pitchFamily="18" charset="0"/>
                <a:cs typeface="+mn-cs"/>
              </a:rPr>
              <a:t>    </a:t>
            </a:r>
            <a:r>
              <a:rPr lang="fr-FR" sz="2000" dirty="0">
                <a:solidFill>
                  <a:srgbClr val="3366FF"/>
                </a:solidFill>
                <a:latin typeface="Times New Roman" panose="02020603050405020304" pitchFamily="18" charset="0"/>
                <a:ea typeface="Times New Roman" panose="02020603050405020304" pitchFamily="18" charset="0"/>
                <a:cs typeface="+mn-cs"/>
              </a:rPr>
              <a:t>« Le Prix de l’Offre évaluée » comprendra</a:t>
            </a:r>
          </a:p>
          <a:p>
            <a:pPr lvl="0">
              <a:lnSpc>
                <a:spcPct val="90000"/>
              </a:lnSpc>
              <a:spcBef>
                <a:spcPts val="1000"/>
              </a:spcBef>
            </a:pPr>
            <a:r>
              <a:rPr lang="fr-FR" sz="2000" dirty="0">
                <a:solidFill>
                  <a:srgbClr val="FF0000"/>
                </a:solidFill>
                <a:latin typeface="Times New Roman" panose="02020603050405020304" pitchFamily="18" charset="0"/>
                <a:ea typeface="Times New Roman" panose="02020603050405020304" pitchFamily="18" charset="0"/>
                <a:cs typeface="+mn-cs"/>
              </a:rPr>
              <a:t>	la correction  des erreurs arithmétiques et des omissions, etc., conformément à la clause 32.1 des 	IS.</a:t>
            </a:r>
          </a:p>
          <a:p>
            <a:pPr lvl="0">
              <a:lnSpc>
                <a:spcPct val="90000"/>
              </a:lnSpc>
              <a:spcBef>
                <a:spcPts val="1000"/>
              </a:spcBef>
            </a:pPr>
            <a:r>
              <a:rPr lang="fr-FR" sz="2000" dirty="0">
                <a:solidFill>
                  <a:srgbClr val="FF0000"/>
                </a:solidFill>
                <a:latin typeface="Times New Roman" panose="02020603050405020304" pitchFamily="18" charset="0"/>
                <a:ea typeface="Times New Roman" panose="02020603050405020304" pitchFamily="18" charset="0"/>
                <a:cs typeface="+mn-cs"/>
              </a:rPr>
              <a:t>	la rectification des non conformités mineurs qui affectent le prix suivant la méthode présentée à la 	section III du DAO</a:t>
            </a:r>
          </a:p>
          <a:p>
            <a:pPr lvl="0">
              <a:lnSpc>
                <a:spcPct val="90000"/>
              </a:lnSpc>
              <a:spcBef>
                <a:spcPts val="1000"/>
              </a:spcBef>
            </a:pPr>
            <a:r>
              <a:rPr lang="fr-FR" sz="2000" dirty="0">
                <a:solidFill>
                  <a:srgbClr val="FF0000"/>
                </a:solidFill>
                <a:latin typeface="Times New Roman" panose="02020603050405020304" pitchFamily="18" charset="0"/>
                <a:ea typeface="Times New Roman" panose="02020603050405020304" pitchFamily="18" charset="0"/>
                <a:cs typeface="+mn-cs"/>
              </a:rPr>
              <a:t>	la conversion en une monnaie (MAD ou USD) aux fins de comparaison 31.7 des IS</a:t>
            </a:r>
          </a:p>
          <a:p>
            <a:pPr lvl="0">
              <a:lnSpc>
                <a:spcPct val="90000"/>
              </a:lnSpc>
              <a:spcBef>
                <a:spcPts val="1000"/>
              </a:spcBef>
            </a:pPr>
            <a:endParaRPr lang="fr-FR" sz="2000" dirty="0">
              <a:latin typeface="Times New Roman" panose="02020603050405020304" pitchFamily="18" charset="0"/>
              <a:ea typeface="Times New Roman" panose="02020603050405020304" pitchFamily="18" charset="0"/>
              <a:cs typeface="+mn-cs"/>
            </a:endParaRPr>
          </a:p>
          <a:p>
            <a:pPr marL="457200" indent="-457200" algn="just">
              <a:buFontTx/>
              <a:buAutoNum type="arabicPeriod" startAt="2"/>
              <a:defRPr/>
            </a:pPr>
            <a:r>
              <a:rPr lang="fr-FR" sz="2000" dirty="0">
                <a:latin typeface="Times New Roman" panose="02020603050405020304" pitchFamily="18" charset="0"/>
                <a:ea typeface="Times New Roman" panose="02020603050405020304" pitchFamily="18" charset="0"/>
                <a:cs typeface="+mn-cs"/>
              </a:rPr>
              <a:t>Comparaison des montants corrigés afin d’en déterminer le moins disant </a:t>
            </a:r>
          </a:p>
          <a:p>
            <a:pPr marL="457200" indent="-457200" algn="just">
              <a:buFontTx/>
              <a:buAutoNum type="arabicPeriod" startAt="2"/>
              <a:defRPr/>
            </a:pPr>
            <a:endParaRPr lang="fr-FR" sz="2000" dirty="0">
              <a:solidFill>
                <a:srgbClr val="FF0000"/>
              </a:solidFill>
              <a:latin typeface="Times New Roman" panose="02020603050405020304" pitchFamily="18" charset="0"/>
              <a:ea typeface="Times New Roman" panose="02020603050405020304" pitchFamily="18" charset="0"/>
              <a:cs typeface="+mn-cs"/>
            </a:endParaRPr>
          </a:p>
          <a:p>
            <a:pPr marL="457200" lvl="0" indent="-457200" algn="just">
              <a:buAutoNum type="arabicPeriod" startAt="2"/>
              <a:defRPr/>
            </a:pPr>
            <a:r>
              <a:rPr lang="fr-FR" sz="2000" dirty="0">
                <a:latin typeface="Times New Roman" panose="02020603050405020304" pitchFamily="18" charset="0"/>
                <a:cs typeface="+mn-cs"/>
              </a:rPr>
              <a:t>Analyse du caractère raisonnable du Prix (Equilibre des prix – Montant pas trop élevé pas trop bas IS 34.2). </a:t>
            </a:r>
          </a:p>
          <a:p>
            <a:pPr marL="457200" lvl="0" indent="-457200" algn="just">
              <a:buAutoNum type="arabicPeriod" startAt="2"/>
              <a:defRPr/>
            </a:pPr>
            <a:endParaRPr lang="fr-FR" sz="2000" dirty="0">
              <a:latin typeface="Times New Roman" panose="02020603050405020304" pitchFamily="18" charset="0"/>
              <a:ea typeface="Times New Roman" panose="02020603050405020304" pitchFamily="18" charset="0"/>
              <a:cs typeface="+mn-cs"/>
            </a:endParaRPr>
          </a:p>
          <a:p>
            <a:pPr marL="342900" marR="0" lvl="0" indent="-342900" algn="just" defTabSz="914400" rtl="0" eaLnBrk="1" fontAlgn="auto" latinLnBrk="0" hangingPunct="1">
              <a:lnSpc>
                <a:spcPct val="100000"/>
              </a:lnSpc>
              <a:spcBef>
                <a:spcPts val="0"/>
              </a:spcBef>
              <a:spcAft>
                <a:spcPts val="0"/>
              </a:spcAft>
              <a:buClr>
                <a:srgbClr val="3E8853">
                  <a:lumMod val="75000"/>
                </a:srgbClr>
              </a:buClr>
              <a:buSzTx/>
              <a:buFont typeface="Wingdings" panose="05000000000000000000" pitchFamily="2" charset="2"/>
              <a:buChar char="v"/>
              <a:tabLst/>
              <a:defRPr/>
            </a:pPr>
            <a:endParaRPr kumimoji="0" lang="fr-FR" sz="2000" b="1" i="0" u="none" strike="noStrike" kern="0" cap="none" spc="0" normalizeH="0" baseline="0" noProof="0" dirty="0">
              <a:ln>
                <a:noFill/>
              </a:ln>
              <a:solidFill>
                <a:srgbClr val="002060"/>
              </a:solidFill>
              <a:effectLst/>
              <a:uLnTx/>
              <a:uFillTx/>
              <a:latin typeface="Trebuchet MS"/>
              <a:ea typeface="+mn-ea"/>
            </a:endParaRPr>
          </a:p>
        </p:txBody>
      </p:sp>
      <p:sp>
        <p:nvSpPr>
          <p:cNvPr id="7" name="Chevron 6"/>
          <p:cNvSpPr/>
          <p:nvPr/>
        </p:nvSpPr>
        <p:spPr>
          <a:xfrm>
            <a:off x="1970856" y="919455"/>
            <a:ext cx="8208912" cy="405762"/>
          </a:xfrm>
          <a:prstGeom prst="chevron">
            <a:avLst/>
          </a:prstGeom>
          <a:noFill/>
        </p:spPr>
        <p:style>
          <a:lnRef idx="0">
            <a:schemeClr val="accent2"/>
          </a:lnRef>
          <a:fillRef idx="3">
            <a:schemeClr val="accent2"/>
          </a:fillRef>
          <a:effectRef idx="3">
            <a:schemeClr val="accent2"/>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2800" b="1" i="0" u="none" strike="noStrike" kern="1200" cap="none" spc="0" normalizeH="0" baseline="0" noProof="0" dirty="0">
                <a:ln>
                  <a:noFill/>
                </a:ln>
                <a:solidFill>
                  <a:srgbClr val="C00000"/>
                </a:solidFill>
                <a:effectLst/>
                <a:uLnTx/>
                <a:uFillTx/>
                <a:latin typeface="Corbel" panose="020B0503020204020204" pitchFamily="34" charset="0"/>
                <a:ea typeface="+mn-ea"/>
                <a:cs typeface="+mn-cs"/>
              </a:rPr>
              <a:t>Critères d’évaluation</a:t>
            </a:r>
          </a:p>
        </p:txBody>
      </p:sp>
    </p:spTree>
    <p:extLst>
      <p:ext uri="{BB962C8B-B14F-4D97-AF65-F5344CB8AC3E}">
        <p14:creationId xmlns:p14="http://schemas.microsoft.com/office/powerpoint/2010/main" val="1600780780"/>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9205421" y="6607519"/>
            <a:ext cx="2804050" cy="195438"/>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270" b="1" i="0" u="none" strike="noStrike" kern="1200" cap="none" spc="0" normalizeH="0" baseline="0" noProof="0" dirty="0">
                <a:ln>
                  <a:noFill/>
                </a:ln>
                <a:solidFill>
                  <a:srgbClr val="2683C6">
                    <a:lumMod val="50000"/>
                  </a:srgbClr>
                </a:solidFill>
                <a:effectLst/>
                <a:uLnTx/>
                <a:uFillTx/>
                <a:latin typeface="Tw Cen MT Condensed" panose="020B0606020104020203"/>
                <a:ea typeface="+mn-ea"/>
                <a:cs typeface="+mn-cs"/>
              </a:rPr>
              <a:t>-</a:t>
            </a:r>
            <a:fld id="{B6F15528-21DE-4FAA-801E-634DDDAF4B2B}" type="slidenum">
              <a:rPr kumimoji="0" lang="fr-FR" sz="1270" b="1" i="0" u="none" strike="noStrike" kern="1200" cap="none" spc="0" normalizeH="0" baseline="0" noProof="0">
                <a:ln>
                  <a:noFill/>
                </a:ln>
                <a:solidFill>
                  <a:srgbClr val="2683C6">
                    <a:lumMod val="50000"/>
                  </a:srgbClr>
                </a:solidFill>
                <a:effectLst/>
                <a:uLnTx/>
                <a:uFillTx/>
                <a:latin typeface="Tw Cen MT Condensed" panose="020B0606020104020203"/>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65</a:t>
            </a:fld>
            <a:r>
              <a:rPr kumimoji="0" lang="fr-FR" sz="1270" b="1" i="0" u="none" strike="noStrike" kern="1200" cap="none" spc="0" normalizeH="0" baseline="0" noProof="0" dirty="0">
                <a:ln>
                  <a:noFill/>
                </a:ln>
                <a:solidFill>
                  <a:srgbClr val="2683C6">
                    <a:lumMod val="50000"/>
                  </a:srgbClr>
                </a:solidFill>
                <a:effectLst/>
                <a:uLnTx/>
                <a:uFillTx/>
                <a:latin typeface="Tw Cen MT Condensed" panose="020B0606020104020203"/>
                <a:ea typeface="+mn-ea"/>
                <a:cs typeface="+mn-cs"/>
              </a:rPr>
              <a:t>-</a:t>
            </a:r>
          </a:p>
        </p:txBody>
      </p:sp>
      <p:sp>
        <p:nvSpPr>
          <p:cNvPr id="5" name="Rectangle 4"/>
          <p:cNvSpPr/>
          <p:nvPr/>
        </p:nvSpPr>
        <p:spPr>
          <a:xfrm>
            <a:off x="240" y="0"/>
            <a:ext cx="12191521" cy="919455"/>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4250" tIns="52126" rIns="104250" bIns="52126" numCol="1" spcCol="0" rtlCol="0" fromWordArt="0" anchor="ctr" anchorCtr="0" forceAA="0" compatLnSpc="1">
            <a:prstTxWarp prst="textNoShape">
              <a:avLst/>
            </a:prstTxWarp>
            <a:noAutofit/>
          </a:bodyPr>
          <a:lstStyle/>
          <a:p>
            <a:pPr lvl="0" algn="ctr"/>
            <a:r>
              <a:rPr kumimoji="0" lang="fr-FR" sz="2902" b="1" i="0" u="none" strike="noStrike" kern="1200" cap="none" spc="0" normalizeH="0" baseline="0" noProof="0" dirty="0">
                <a:ln>
                  <a:noFill/>
                </a:ln>
                <a:solidFill>
                  <a:prstClr val="white"/>
                </a:solidFill>
                <a:effectLst/>
                <a:uLnTx/>
                <a:uFillTx/>
                <a:latin typeface="Tw Cen MT" panose="020B0602020104020603"/>
                <a:ea typeface="+mn-ea"/>
                <a:cs typeface="+mn-cs"/>
              </a:rPr>
              <a:t>2. Volet Administratif : </a:t>
            </a:r>
            <a:r>
              <a:rPr kumimoji="0" lang="fr-FR" sz="2902" b="1" i="0" u="none" strike="noStrike" kern="1200" cap="none" spc="0" normalizeH="0" baseline="0" noProof="0" dirty="0">
                <a:ln>
                  <a:noFill/>
                </a:ln>
                <a:solidFill>
                  <a:srgbClr val="FFC000"/>
                </a:solidFill>
                <a:effectLst/>
                <a:uLnTx/>
                <a:uFillTx/>
                <a:latin typeface="Tw Cen MT" panose="020B0602020104020603"/>
                <a:ea typeface="+mn-ea"/>
                <a:cs typeface="+mn-cs"/>
              </a:rPr>
              <a:t>E</a:t>
            </a:r>
            <a:r>
              <a:rPr lang="fr-FR" sz="2902" b="1" dirty="0" err="1">
                <a:solidFill>
                  <a:srgbClr val="FFC000"/>
                </a:solidFill>
                <a:latin typeface="Tw Cen MT" panose="020B0602020104020603"/>
              </a:rPr>
              <a:t>xamen</a:t>
            </a:r>
            <a:r>
              <a:rPr lang="fr-FR" sz="2902" b="1" dirty="0">
                <a:solidFill>
                  <a:srgbClr val="FFC000"/>
                </a:solidFill>
                <a:latin typeface="Tw Cen MT" panose="020B0602020104020603"/>
              </a:rPr>
              <a:t> des Offres, Critères d’</a:t>
            </a:r>
            <a:r>
              <a:rPr lang="fr-FR" sz="2902" b="1" dirty="0">
                <a:solidFill>
                  <a:srgbClr val="FFC000"/>
                </a:solidFill>
              </a:rPr>
              <a:t>Évaluation et </a:t>
            </a:r>
            <a:r>
              <a:rPr kumimoji="0" lang="fr-FR" sz="2902" b="1" i="0" u="none" strike="noStrike" kern="1200" cap="none" spc="0" normalizeH="0" baseline="0" noProof="0" dirty="0">
                <a:ln>
                  <a:noFill/>
                </a:ln>
                <a:solidFill>
                  <a:srgbClr val="FFC000"/>
                </a:solidFill>
                <a:effectLst/>
                <a:uLnTx/>
                <a:uFillTx/>
                <a:latin typeface="Tw Cen MT" panose="020B0602020104020603"/>
                <a:ea typeface="+mn-ea"/>
                <a:cs typeface="+mn-cs"/>
              </a:rPr>
              <a:t>Qualification</a:t>
            </a:r>
          </a:p>
        </p:txBody>
      </p:sp>
      <p:sp>
        <p:nvSpPr>
          <p:cNvPr id="6" name="Content Placeholder 2"/>
          <p:cNvSpPr txBox="1">
            <a:spLocks/>
          </p:cNvSpPr>
          <p:nvPr/>
        </p:nvSpPr>
        <p:spPr>
          <a:xfrm>
            <a:off x="397165" y="1550410"/>
            <a:ext cx="11612306" cy="5042406"/>
          </a:xfrm>
          <a:prstGeom prst="rect">
            <a:avLst/>
          </a:prstGeom>
          <a:ln w="19050">
            <a:solidFill>
              <a:schemeClr val="tx1"/>
            </a:solidFill>
          </a:ln>
        </p:spPr>
        <p:style>
          <a:lnRef idx="2">
            <a:schemeClr val="accent1"/>
          </a:lnRef>
          <a:fillRef idx="1">
            <a:schemeClr val="lt1"/>
          </a:fillRef>
          <a:effectRef idx="0">
            <a:schemeClr val="accent1"/>
          </a:effectRef>
          <a:fontRef idx="minor">
            <a:schemeClr val="dk1"/>
          </a:fontRef>
        </p:style>
        <p:txBody>
          <a:bodyPr wrap="square" lIns="0" tIns="0" rIns="0" bIns="0">
            <a:spAutoFit/>
          </a:bodyPr>
          <a:lstStyle>
            <a:lvl1pPr marL="0">
              <a:defRPr sz="9900" b="1" i="0">
                <a:solidFill>
                  <a:srgbClr val="184578"/>
                </a:solidFill>
                <a:latin typeface="Trebuchet MS"/>
                <a:ea typeface="+mn-ea"/>
                <a:cs typeface="Trebuchet MS"/>
              </a:defRPr>
            </a:lvl1pPr>
            <a:lvl2pPr marL="574838">
              <a:defRPr>
                <a:solidFill>
                  <a:schemeClr val="dk1"/>
                </a:solidFill>
                <a:latin typeface="+mn-lt"/>
                <a:ea typeface="+mn-ea"/>
                <a:cs typeface="+mn-cs"/>
              </a:defRPr>
            </a:lvl2pPr>
            <a:lvl3pPr marL="1149675">
              <a:defRPr>
                <a:solidFill>
                  <a:schemeClr val="dk1"/>
                </a:solidFill>
                <a:latin typeface="+mn-lt"/>
                <a:ea typeface="+mn-ea"/>
                <a:cs typeface="+mn-cs"/>
              </a:defRPr>
            </a:lvl3pPr>
            <a:lvl4pPr marL="1724513">
              <a:defRPr>
                <a:solidFill>
                  <a:schemeClr val="dk1"/>
                </a:solidFill>
                <a:latin typeface="+mn-lt"/>
                <a:ea typeface="+mn-ea"/>
                <a:cs typeface="+mn-cs"/>
              </a:defRPr>
            </a:lvl4pPr>
            <a:lvl5pPr marL="2299350">
              <a:defRPr>
                <a:solidFill>
                  <a:schemeClr val="dk1"/>
                </a:solidFill>
                <a:latin typeface="+mn-lt"/>
                <a:ea typeface="+mn-ea"/>
                <a:cs typeface="+mn-cs"/>
              </a:defRPr>
            </a:lvl5pPr>
            <a:lvl6pPr marL="2874188">
              <a:defRPr>
                <a:solidFill>
                  <a:schemeClr val="dk1"/>
                </a:solidFill>
                <a:latin typeface="+mn-lt"/>
                <a:ea typeface="+mn-ea"/>
                <a:cs typeface="+mn-cs"/>
              </a:defRPr>
            </a:lvl6pPr>
            <a:lvl7pPr marL="3449025">
              <a:defRPr>
                <a:solidFill>
                  <a:schemeClr val="dk1"/>
                </a:solidFill>
                <a:latin typeface="+mn-lt"/>
                <a:ea typeface="+mn-ea"/>
                <a:cs typeface="+mn-cs"/>
              </a:defRPr>
            </a:lvl7pPr>
            <a:lvl8pPr marL="4023863">
              <a:defRPr>
                <a:solidFill>
                  <a:schemeClr val="dk1"/>
                </a:solidFill>
                <a:latin typeface="+mn-lt"/>
                <a:ea typeface="+mn-ea"/>
                <a:cs typeface="+mn-cs"/>
              </a:defRPr>
            </a:lvl8pPr>
            <a:lvl9pPr marL="4598700">
              <a:defRPr>
                <a:solidFill>
                  <a:schemeClr val="dk1"/>
                </a:solidFill>
                <a:latin typeface="+mn-lt"/>
                <a:ea typeface="+mn-ea"/>
                <a:cs typeface="+mn-cs"/>
              </a:defRPr>
            </a:lvl9pPr>
          </a:lstStyle>
          <a:p>
            <a:pPr marL="228600" lvl="0" indent="-228600">
              <a:lnSpc>
                <a:spcPct val="90000"/>
              </a:lnSpc>
              <a:spcBef>
                <a:spcPts val="1000"/>
              </a:spcBef>
              <a:buFont typeface="Wingdings" panose="05000000000000000000" pitchFamily="2" charset="2"/>
              <a:buChar char="Ø"/>
            </a:pPr>
            <a:r>
              <a:rPr lang="fr-FR" sz="2000" dirty="0">
                <a:latin typeface="Times New Roman" panose="02020603050405020304" pitchFamily="18" charset="0"/>
                <a:ea typeface="Times New Roman" panose="02020603050405020304" pitchFamily="18" charset="0"/>
                <a:cs typeface="+mn-cs"/>
              </a:rPr>
              <a:t> Qualification du Soumissionnaire</a:t>
            </a:r>
          </a:p>
          <a:p>
            <a:pPr marL="457200" lvl="0" indent="-457200">
              <a:lnSpc>
                <a:spcPct val="90000"/>
              </a:lnSpc>
              <a:spcBef>
                <a:spcPts val="1000"/>
              </a:spcBef>
              <a:buFont typeface="+mj-lt"/>
              <a:buAutoNum type="arabicPeriod"/>
            </a:pPr>
            <a:r>
              <a:rPr lang="fr-FR" sz="2000" dirty="0">
                <a:latin typeface="Times New Roman" panose="02020603050405020304" pitchFamily="18" charset="0"/>
                <a:ea typeface="Times New Roman" panose="02020603050405020304" pitchFamily="18" charset="0"/>
                <a:cs typeface="+mn-cs"/>
              </a:rPr>
              <a:t>Examen  de la Qualification du soumissionnaire :</a:t>
            </a:r>
          </a:p>
          <a:p>
            <a:pPr lvl="0">
              <a:lnSpc>
                <a:spcPct val="90000"/>
              </a:lnSpc>
              <a:spcBef>
                <a:spcPts val="1000"/>
              </a:spcBef>
            </a:pPr>
            <a:r>
              <a:rPr lang="fr-FR" sz="2000" dirty="0">
                <a:latin typeface="Times New Roman" panose="02020603050405020304" pitchFamily="18" charset="0"/>
                <a:ea typeface="Times New Roman" panose="02020603050405020304" pitchFamily="18" charset="0"/>
                <a:cs typeface="+mn-cs"/>
              </a:rPr>
              <a:t>       </a:t>
            </a:r>
            <a:r>
              <a:rPr lang="fr-FR" sz="2000" dirty="0">
                <a:solidFill>
                  <a:srgbClr val="FF0000"/>
                </a:solidFill>
                <a:latin typeface="Times New Roman" panose="02020603050405020304" pitchFamily="18" charset="0"/>
                <a:ea typeface="Times New Roman" panose="02020603050405020304" pitchFamily="18" charset="0"/>
                <a:cs typeface="+mn-cs"/>
              </a:rPr>
              <a:t>1.1</a:t>
            </a:r>
            <a:r>
              <a:rPr lang="fr-FR" sz="2000" dirty="0">
                <a:latin typeface="Times New Roman" panose="02020603050405020304" pitchFamily="18" charset="0"/>
                <a:ea typeface="Times New Roman" panose="02020603050405020304" pitchFamily="18" charset="0"/>
                <a:cs typeface="+mn-cs"/>
              </a:rPr>
              <a:t> </a:t>
            </a:r>
            <a:r>
              <a:rPr lang="fr-FR" sz="2000" dirty="0">
                <a:solidFill>
                  <a:srgbClr val="FF0000"/>
                </a:solidFill>
                <a:latin typeface="Times New Roman" panose="02020603050405020304" pitchFamily="18" charset="0"/>
                <a:ea typeface="Times New Roman" panose="02020603050405020304" pitchFamily="18" charset="0"/>
                <a:cs typeface="+mn-cs"/>
              </a:rPr>
              <a:t>Examen des pièces produites pour vérifier les qualifications minimales exigées (Formulaires de la   	section IV).</a:t>
            </a:r>
          </a:p>
          <a:p>
            <a:pPr lvl="0">
              <a:lnSpc>
                <a:spcPct val="90000"/>
              </a:lnSpc>
              <a:spcBef>
                <a:spcPts val="1000"/>
              </a:spcBef>
            </a:pPr>
            <a:r>
              <a:rPr lang="fr-FR" sz="2000" dirty="0">
                <a:solidFill>
                  <a:srgbClr val="FF0000"/>
                </a:solidFill>
                <a:latin typeface="Times New Roman" panose="02020603050405020304" pitchFamily="18" charset="0"/>
                <a:ea typeface="Times New Roman" panose="02020603050405020304" pitchFamily="18" charset="0"/>
                <a:cs typeface="+mn-cs"/>
              </a:rPr>
              <a:t>        1.2 Contrôle des performances passées du Soumissionnaire et de ses références 	(IS 36) </a:t>
            </a:r>
          </a:p>
          <a:p>
            <a:pPr lvl="0">
              <a:lnSpc>
                <a:spcPct val="90000"/>
              </a:lnSpc>
              <a:spcBef>
                <a:spcPts val="1000"/>
              </a:spcBef>
            </a:pPr>
            <a:r>
              <a:rPr lang="fr-FR" sz="2000" dirty="0">
                <a:solidFill>
                  <a:srgbClr val="FF0000"/>
                </a:solidFill>
                <a:latin typeface="Times New Roman" panose="02020603050405020304" pitchFamily="18" charset="0"/>
                <a:ea typeface="Times New Roman" panose="02020603050405020304" pitchFamily="18" charset="0"/>
                <a:cs typeface="+mn-cs"/>
              </a:rPr>
              <a:t>        </a:t>
            </a:r>
            <a:r>
              <a:rPr lang="fr-FR" sz="2000" u="sng" dirty="0">
                <a:solidFill>
                  <a:srgbClr val="FF0000"/>
                </a:solidFill>
                <a:latin typeface="Times New Roman" panose="02020603050405020304" pitchFamily="18" charset="0"/>
                <a:ea typeface="Times New Roman" panose="02020603050405020304" pitchFamily="18" charset="0"/>
                <a:cs typeface="+mn-cs"/>
              </a:rPr>
              <a:t>Loi du tout ou rien : les qualifications seront jugées satisfaites ou non satisfaites</a:t>
            </a:r>
          </a:p>
          <a:p>
            <a:pPr lvl="0">
              <a:lnSpc>
                <a:spcPct val="90000"/>
              </a:lnSpc>
              <a:spcBef>
                <a:spcPts val="1000"/>
              </a:spcBef>
            </a:pPr>
            <a:endParaRPr lang="fr-FR" sz="2000" u="sng" dirty="0">
              <a:solidFill>
                <a:srgbClr val="FF0000"/>
              </a:solidFill>
              <a:latin typeface="Times New Roman" panose="02020603050405020304" pitchFamily="18" charset="0"/>
              <a:ea typeface="Times New Roman" panose="02020603050405020304" pitchFamily="18" charset="0"/>
              <a:cs typeface="+mn-cs"/>
            </a:endParaRPr>
          </a:p>
          <a:p>
            <a:pPr marL="457200" lvl="0" indent="-457200" algn="just">
              <a:buAutoNum type="arabicPeriod" startAt="2"/>
              <a:defRPr/>
            </a:pPr>
            <a:r>
              <a:rPr lang="fr-FR" sz="2000" dirty="0">
                <a:latin typeface="Times New Roman" panose="02020603050405020304" pitchFamily="18" charset="0"/>
                <a:ea typeface="Times New Roman" panose="02020603050405020304" pitchFamily="18" charset="0"/>
                <a:cs typeface="+mn-cs"/>
              </a:rPr>
              <a:t>Références et examen des performances passées.</a:t>
            </a:r>
          </a:p>
          <a:p>
            <a:pPr marL="457200" lvl="0" indent="-457200" algn="just">
              <a:buAutoNum type="arabicPeriod" startAt="2"/>
              <a:defRPr/>
            </a:pPr>
            <a:endParaRPr lang="fr-FR" sz="2000" dirty="0">
              <a:latin typeface="Times New Roman" panose="02020603050405020304" pitchFamily="18" charset="0"/>
              <a:ea typeface="Times New Roman" panose="02020603050405020304" pitchFamily="18" charset="0"/>
              <a:cs typeface="+mn-cs"/>
            </a:endParaRPr>
          </a:p>
          <a:p>
            <a:pPr marL="457200" lvl="0" indent="-457200" algn="just">
              <a:buAutoNum type="arabicPeriod" startAt="2"/>
              <a:defRPr/>
            </a:pPr>
            <a:r>
              <a:rPr lang="fr-FR" sz="2000" dirty="0" err="1">
                <a:latin typeface="Times New Roman" panose="02020603050405020304" pitchFamily="18" charset="0"/>
                <a:ea typeface="Times New Roman" panose="02020603050405020304" pitchFamily="18" charset="0"/>
                <a:cs typeface="+mn-cs"/>
              </a:rPr>
              <a:t>CPPRs</a:t>
            </a:r>
            <a:endParaRPr lang="fr-FR" sz="2000" dirty="0">
              <a:latin typeface="Times New Roman" panose="02020603050405020304" pitchFamily="18" charset="0"/>
              <a:ea typeface="Times New Roman" panose="02020603050405020304" pitchFamily="18" charset="0"/>
              <a:cs typeface="+mn-cs"/>
            </a:endParaRPr>
          </a:p>
          <a:p>
            <a:pPr marL="457200" lvl="0" indent="-457200" algn="just">
              <a:buAutoNum type="arabicPeriod" startAt="2"/>
              <a:defRPr/>
            </a:pPr>
            <a:endParaRPr lang="fr-FR" sz="2000" dirty="0">
              <a:latin typeface="Times New Roman" panose="02020603050405020304" pitchFamily="18" charset="0"/>
              <a:ea typeface="Times New Roman" panose="02020603050405020304" pitchFamily="18" charset="0"/>
              <a:cs typeface="+mn-cs"/>
            </a:endParaRPr>
          </a:p>
          <a:p>
            <a:pPr marL="457200" lvl="0" indent="-457200">
              <a:buAutoNum type="arabicPeriod" startAt="2"/>
              <a:defRPr/>
            </a:pPr>
            <a:r>
              <a:rPr lang="fr-FR" sz="2000" dirty="0">
                <a:latin typeface="Times New Roman" panose="02020603050405020304" pitchFamily="18" charset="0"/>
                <a:ea typeface="Times New Roman" panose="02020603050405020304" pitchFamily="18" charset="0"/>
                <a:cs typeface="+mn-cs"/>
              </a:rPr>
              <a:t>Système de contestation disponible sur le site : </a:t>
            </a:r>
            <a:r>
              <a:rPr lang="fr-FR" sz="2000" u="sng" dirty="0">
                <a:solidFill>
                  <a:srgbClr val="0000FF"/>
                </a:solidFill>
                <a:latin typeface="Times New Roman" panose="02020603050405020304" pitchFamily="18" charset="0"/>
                <a:ea typeface="Times New Roman" panose="02020603050405020304" pitchFamily="18" charset="0"/>
                <a:hlinkClick r:id="rId2"/>
              </a:rPr>
              <a:t>http://www.mcamorocco.ma/fr/systeme-de-contestation-bid-challenge-system-bcs</a:t>
            </a:r>
            <a:r>
              <a:rPr lang="fr-FR" sz="2000" u="sng" dirty="0">
                <a:solidFill>
                  <a:srgbClr val="0000FF"/>
                </a:solidFill>
                <a:latin typeface="Times New Roman" panose="02020603050405020304" pitchFamily="18" charset="0"/>
                <a:ea typeface="Times New Roman" panose="02020603050405020304" pitchFamily="18" charset="0"/>
              </a:rPr>
              <a:t> </a:t>
            </a:r>
            <a:endParaRPr lang="fr-FR" sz="2000" dirty="0">
              <a:latin typeface="Times New Roman" panose="02020603050405020304" pitchFamily="18" charset="0"/>
              <a:ea typeface="Times New Roman" panose="02020603050405020304" pitchFamily="18" charset="0"/>
              <a:cs typeface="+mn-cs"/>
            </a:endParaRPr>
          </a:p>
          <a:p>
            <a:pPr marL="457200" lvl="0" indent="-457200" algn="just">
              <a:buAutoNum type="arabicPeriod" startAt="2"/>
              <a:defRPr/>
            </a:pPr>
            <a:endParaRPr lang="fr-FR" sz="2000" dirty="0">
              <a:latin typeface="Times New Roman" panose="02020603050405020304" pitchFamily="18" charset="0"/>
              <a:ea typeface="Times New Roman" panose="02020603050405020304" pitchFamily="18" charset="0"/>
              <a:cs typeface="+mn-cs"/>
            </a:endParaRPr>
          </a:p>
          <a:p>
            <a:pPr marL="342900" marR="0" lvl="0" indent="-342900" algn="just" defTabSz="914400" rtl="0" eaLnBrk="1" fontAlgn="auto" latinLnBrk="0" hangingPunct="1">
              <a:lnSpc>
                <a:spcPct val="100000"/>
              </a:lnSpc>
              <a:spcBef>
                <a:spcPts val="0"/>
              </a:spcBef>
              <a:spcAft>
                <a:spcPts val="0"/>
              </a:spcAft>
              <a:buClr>
                <a:srgbClr val="3E8853">
                  <a:lumMod val="75000"/>
                </a:srgbClr>
              </a:buClr>
              <a:buSzTx/>
              <a:buFont typeface="Wingdings" panose="05000000000000000000" pitchFamily="2" charset="2"/>
              <a:buChar char="v"/>
              <a:tabLst/>
              <a:defRPr/>
            </a:pPr>
            <a:endParaRPr kumimoji="0" lang="fr-FR" sz="2000" b="1" i="0" u="none" strike="noStrike" kern="0" cap="none" spc="0" normalizeH="0" baseline="0" noProof="0" dirty="0">
              <a:ln>
                <a:noFill/>
              </a:ln>
              <a:solidFill>
                <a:srgbClr val="002060"/>
              </a:solidFill>
              <a:effectLst/>
              <a:uLnTx/>
              <a:uFillTx/>
              <a:latin typeface="Trebuchet MS"/>
              <a:ea typeface="+mn-ea"/>
            </a:endParaRPr>
          </a:p>
        </p:txBody>
      </p:sp>
      <p:sp>
        <p:nvSpPr>
          <p:cNvPr id="7" name="Chevron 6"/>
          <p:cNvSpPr/>
          <p:nvPr/>
        </p:nvSpPr>
        <p:spPr>
          <a:xfrm>
            <a:off x="1970856" y="919455"/>
            <a:ext cx="8208912" cy="405762"/>
          </a:xfrm>
          <a:prstGeom prst="chevron">
            <a:avLst/>
          </a:prstGeom>
          <a:noFill/>
        </p:spPr>
        <p:style>
          <a:lnRef idx="0">
            <a:schemeClr val="accent2"/>
          </a:lnRef>
          <a:fillRef idx="3">
            <a:schemeClr val="accent2"/>
          </a:fillRef>
          <a:effectRef idx="3">
            <a:schemeClr val="accent2"/>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2800" b="1" i="0" u="none" strike="noStrike" kern="1200" cap="none" spc="0" normalizeH="0" baseline="0" noProof="0" dirty="0">
                <a:ln>
                  <a:noFill/>
                </a:ln>
                <a:solidFill>
                  <a:srgbClr val="C00000"/>
                </a:solidFill>
                <a:effectLst/>
                <a:uLnTx/>
                <a:uFillTx/>
                <a:latin typeface="Corbel" panose="020B0503020204020204" pitchFamily="34" charset="0"/>
                <a:ea typeface="+mn-ea"/>
                <a:cs typeface="+mn-cs"/>
              </a:rPr>
              <a:t>Critères de Qualification</a:t>
            </a:r>
          </a:p>
        </p:txBody>
      </p:sp>
    </p:spTree>
    <p:extLst>
      <p:ext uri="{BB962C8B-B14F-4D97-AF65-F5344CB8AC3E}">
        <p14:creationId xmlns:p14="http://schemas.microsoft.com/office/powerpoint/2010/main" val="2291126421"/>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9205421" y="6607519"/>
            <a:ext cx="2804050" cy="195438"/>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270" b="1" i="0" u="none" strike="noStrike" kern="1200" cap="none" spc="0" normalizeH="0" baseline="0" noProof="0" dirty="0">
                <a:ln>
                  <a:noFill/>
                </a:ln>
                <a:solidFill>
                  <a:srgbClr val="2683C6">
                    <a:lumMod val="50000"/>
                  </a:srgbClr>
                </a:solidFill>
                <a:effectLst/>
                <a:uLnTx/>
                <a:uFillTx/>
                <a:latin typeface="Tw Cen MT Condensed" panose="020B0606020104020203"/>
                <a:ea typeface="+mn-ea"/>
                <a:cs typeface="+mn-cs"/>
              </a:rPr>
              <a:t>-</a:t>
            </a:r>
            <a:fld id="{B6F15528-21DE-4FAA-801E-634DDDAF4B2B}" type="slidenum">
              <a:rPr kumimoji="0" lang="fr-FR" sz="1270" b="1" i="0" u="none" strike="noStrike" kern="1200" cap="none" spc="0" normalizeH="0" baseline="0" noProof="0">
                <a:ln>
                  <a:noFill/>
                </a:ln>
                <a:solidFill>
                  <a:srgbClr val="2683C6">
                    <a:lumMod val="50000"/>
                  </a:srgbClr>
                </a:solidFill>
                <a:effectLst/>
                <a:uLnTx/>
                <a:uFillTx/>
                <a:latin typeface="Tw Cen MT Condensed" panose="020B0606020104020203"/>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66</a:t>
            </a:fld>
            <a:r>
              <a:rPr kumimoji="0" lang="fr-FR" sz="1270" b="1" i="0" u="none" strike="noStrike" kern="1200" cap="none" spc="0" normalizeH="0" baseline="0" noProof="0" dirty="0">
                <a:ln>
                  <a:noFill/>
                </a:ln>
                <a:solidFill>
                  <a:srgbClr val="2683C6">
                    <a:lumMod val="50000"/>
                  </a:srgbClr>
                </a:solidFill>
                <a:effectLst/>
                <a:uLnTx/>
                <a:uFillTx/>
                <a:latin typeface="Tw Cen MT Condensed" panose="020B0606020104020203"/>
                <a:ea typeface="+mn-ea"/>
                <a:cs typeface="+mn-cs"/>
              </a:rPr>
              <a:t>-</a:t>
            </a:r>
          </a:p>
        </p:txBody>
      </p:sp>
      <p:sp>
        <p:nvSpPr>
          <p:cNvPr id="5" name="Rectangle 4"/>
          <p:cNvSpPr/>
          <p:nvPr/>
        </p:nvSpPr>
        <p:spPr>
          <a:xfrm>
            <a:off x="240" y="0"/>
            <a:ext cx="12191521" cy="747423"/>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4250" tIns="52126" rIns="104250" bIns="52126" numCol="1" spcCol="0" rtlCol="0" fromWordArt="0" anchor="ctr" anchorCtr="0" forceAA="0" compatLnSpc="1">
            <a:prstTxWarp prst="textNoShape">
              <a:avLst/>
            </a:prstTxWarp>
            <a:noAutofit/>
          </a:bodyPr>
          <a:lstStyle/>
          <a:p>
            <a:pPr lvl="0" algn="ctr"/>
            <a:r>
              <a:rPr kumimoji="0" lang="fr-FR" sz="2902" b="1" i="0" u="none" strike="noStrike" kern="1200" cap="none" spc="0" normalizeH="0" baseline="0" noProof="0" dirty="0">
                <a:ln>
                  <a:noFill/>
                </a:ln>
                <a:solidFill>
                  <a:prstClr val="white"/>
                </a:solidFill>
                <a:effectLst/>
                <a:uLnTx/>
                <a:uFillTx/>
                <a:latin typeface="Tw Cen MT" panose="020B0602020104020603"/>
                <a:ea typeface="+mn-ea"/>
                <a:cs typeface="+mn-cs"/>
              </a:rPr>
              <a:t>2. Volet Administratif : </a:t>
            </a:r>
            <a:r>
              <a:rPr lang="fr-FR" sz="2902" b="1" dirty="0">
                <a:solidFill>
                  <a:srgbClr val="FFC000"/>
                </a:solidFill>
                <a:latin typeface="Tw Cen MT" panose="020B0602020104020603"/>
              </a:rPr>
              <a:t>Contrat</a:t>
            </a:r>
            <a:endParaRPr kumimoji="0" lang="fr-FR" sz="2902" b="1" i="0" u="none" strike="noStrike" kern="1200" cap="none" spc="0" normalizeH="0" baseline="0" noProof="0" dirty="0">
              <a:ln>
                <a:noFill/>
              </a:ln>
              <a:solidFill>
                <a:srgbClr val="FFC000"/>
              </a:solidFill>
              <a:effectLst/>
              <a:uLnTx/>
              <a:uFillTx/>
              <a:latin typeface="Tw Cen MT" panose="020B0602020104020603"/>
              <a:ea typeface="+mn-ea"/>
              <a:cs typeface="+mn-cs"/>
            </a:endParaRPr>
          </a:p>
        </p:txBody>
      </p:sp>
      <p:sp>
        <p:nvSpPr>
          <p:cNvPr id="6" name="Content Placeholder 2"/>
          <p:cNvSpPr txBox="1">
            <a:spLocks/>
          </p:cNvSpPr>
          <p:nvPr/>
        </p:nvSpPr>
        <p:spPr>
          <a:xfrm>
            <a:off x="300785" y="1475601"/>
            <a:ext cx="11590430" cy="5229637"/>
          </a:xfrm>
          <a:prstGeom prst="rect">
            <a:avLst/>
          </a:prstGeom>
          <a:ln w="19050">
            <a:solidFill>
              <a:schemeClr val="tx1"/>
            </a:solidFill>
          </a:ln>
        </p:spPr>
        <p:style>
          <a:lnRef idx="2">
            <a:schemeClr val="accent1"/>
          </a:lnRef>
          <a:fillRef idx="1">
            <a:schemeClr val="lt1"/>
          </a:fillRef>
          <a:effectRef idx="0">
            <a:schemeClr val="accent1"/>
          </a:effectRef>
          <a:fontRef idx="minor">
            <a:schemeClr val="dk1"/>
          </a:fontRef>
        </p:style>
        <p:txBody>
          <a:bodyPr wrap="square" lIns="0" tIns="0" rIns="0" bIns="0">
            <a:spAutoFit/>
          </a:bodyPr>
          <a:lstStyle>
            <a:lvl1pPr marL="0">
              <a:defRPr sz="9900" b="1" i="0">
                <a:solidFill>
                  <a:srgbClr val="184578"/>
                </a:solidFill>
                <a:latin typeface="Trebuchet MS"/>
                <a:ea typeface="+mn-ea"/>
                <a:cs typeface="Trebuchet MS"/>
              </a:defRPr>
            </a:lvl1pPr>
            <a:lvl2pPr marL="574838">
              <a:defRPr>
                <a:solidFill>
                  <a:schemeClr val="dk1"/>
                </a:solidFill>
                <a:latin typeface="+mn-lt"/>
                <a:ea typeface="+mn-ea"/>
                <a:cs typeface="+mn-cs"/>
              </a:defRPr>
            </a:lvl2pPr>
            <a:lvl3pPr marL="1149675">
              <a:defRPr>
                <a:solidFill>
                  <a:schemeClr val="dk1"/>
                </a:solidFill>
                <a:latin typeface="+mn-lt"/>
                <a:ea typeface="+mn-ea"/>
                <a:cs typeface="+mn-cs"/>
              </a:defRPr>
            </a:lvl3pPr>
            <a:lvl4pPr marL="1724513">
              <a:defRPr>
                <a:solidFill>
                  <a:schemeClr val="dk1"/>
                </a:solidFill>
                <a:latin typeface="+mn-lt"/>
                <a:ea typeface="+mn-ea"/>
                <a:cs typeface="+mn-cs"/>
              </a:defRPr>
            </a:lvl4pPr>
            <a:lvl5pPr marL="2299350">
              <a:defRPr>
                <a:solidFill>
                  <a:schemeClr val="dk1"/>
                </a:solidFill>
                <a:latin typeface="+mn-lt"/>
                <a:ea typeface="+mn-ea"/>
                <a:cs typeface="+mn-cs"/>
              </a:defRPr>
            </a:lvl5pPr>
            <a:lvl6pPr marL="2874188">
              <a:defRPr>
                <a:solidFill>
                  <a:schemeClr val="dk1"/>
                </a:solidFill>
                <a:latin typeface="+mn-lt"/>
                <a:ea typeface="+mn-ea"/>
                <a:cs typeface="+mn-cs"/>
              </a:defRPr>
            </a:lvl6pPr>
            <a:lvl7pPr marL="3449025">
              <a:defRPr>
                <a:solidFill>
                  <a:schemeClr val="dk1"/>
                </a:solidFill>
                <a:latin typeface="+mn-lt"/>
                <a:ea typeface="+mn-ea"/>
                <a:cs typeface="+mn-cs"/>
              </a:defRPr>
            </a:lvl7pPr>
            <a:lvl8pPr marL="4023863">
              <a:defRPr>
                <a:solidFill>
                  <a:schemeClr val="dk1"/>
                </a:solidFill>
                <a:latin typeface="+mn-lt"/>
                <a:ea typeface="+mn-ea"/>
                <a:cs typeface="+mn-cs"/>
              </a:defRPr>
            </a:lvl8pPr>
            <a:lvl9pPr marL="4598700">
              <a:defRPr>
                <a:solidFill>
                  <a:schemeClr val="dk1"/>
                </a:solidFill>
                <a:latin typeface="+mn-lt"/>
                <a:ea typeface="+mn-ea"/>
                <a:cs typeface="+mn-cs"/>
              </a:defRPr>
            </a:lvl9pPr>
          </a:lstStyle>
          <a:p>
            <a:pPr marL="457200" lvl="0" indent="-457200">
              <a:lnSpc>
                <a:spcPct val="90000"/>
              </a:lnSpc>
              <a:spcBef>
                <a:spcPts val="1000"/>
              </a:spcBef>
              <a:buFont typeface="+mj-lt"/>
              <a:buAutoNum type="arabicPeriod"/>
            </a:pPr>
            <a:r>
              <a:rPr lang="fr-FR" sz="1900" dirty="0">
                <a:latin typeface="Times New Roman" panose="02020603050405020304" pitchFamily="18" charset="0"/>
                <a:ea typeface="Times New Roman" panose="02020603050405020304" pitchFamily="18" charset="0"/>
                <a:cs typeface="+mn-cs"/>
              </a:rPr>
              <a:t>Délai d’exécution : 15 mois </a:t>
            </a:r>
          </a:p>
          <a:p>
            <a:pPr marL="457200" lvl="0" indent="-457200">
              <a:lnSpc>
                <a:spcPct val="90000"/>
              </a:lnSpc>
              <a:spcBef>
                <a:spcPts val="1000"/>
              </a:spcBef>
              <a:buFont typeface="+mj-lt"/>
              <a:buAutoNum type="arabicPeriod"/>
            </a:pPr>
            <a:r>
              <a:rPr lang="fr-FR" sz="1900" dirty="0">
                <a:solidFill>
                  <a:srgbClr val="C00000"/>
                </a:solidFill>
                <a:latin typeface="Times New Roman" panose="02020603050405020304" pitchFamily="18" charset="0"/>
                <a:ea typeface="Times New Roman" panose="02020603050405020304" pitchFamily="18" charset="0"/>
                <a:cs typeface="+mn-cs"/>
              </a:rPr>
              <a:t>Date de démarrage fixée par Ordre de Service</a:t>
            </a:r>
          </a:p>
          <a:p>
            <a:pPr marL="457200" indent="-457200">
              <a:lnSpc>
                <a:spcPct val="90000"/>
              </a:lnSpc>
              <a:spcBef>
                <a:spcPts val="1000"/>
              </a:spcBef>
              <a:buFont typeface="+mj-lt"/>
              <a:buAutoNum type="arabicPeriod"/>
              <a:defRPr/>
            </a:pPr>
            <a:r>
              <a:rPr lang="fr-FR" sz="1900" dirty="0">
                <a:latin typeface="Times New Roman" panose="02020603050405020304" pitchFamily="18" charset="0"/>
                <a:ea typeface="Times New Roman" panose="02020603050405020304" pitchFamily="18" charset="0"/>
                <a:cs typeface="+mn-cs"/>
              </a:rPr>
              <a:t>Contrat établi en langue française.</a:t>
            </a:r>
          </a:p>
          <a:p>
            <a:pPr marL="457200" indent="-457200">
              <a:lnSpc>
                <a:spcPct val="90000"/>
              </a:lnSpc>
              <a:spcBef>
                <a:spcPts val="1000"/>
              </a:spcBef>
              <a:buFont typeface="+mj-lt"/>
              <a:buAutoNum type="arabicPeriod"/>
              <a:defRPr/>
            </a:pPr>
            <a:r>
              <a:rPr lang="fr-FR" sz="1900" dirty="0">
                <a:solidFill>
                  <a:srgbClr val="C00000"/>
                </a:solidFill>
                <a:latin typeface="Times New Roman" panose="02020603050405020304" pitchFamily="18" charset="0"/>
                <a:ea typeface="Times New Roman" panose="02020603050405020304" pitchFamily="18" charset="0"/>
                <a:cs typeface="+mn-cs"/>
              </a:rPr>
              <a:t>La Garantie de Bonne exécution est 5% du montant final du contrat</a:t>
            </a:r>
          </a:p>
          <a:p>
            <a:pPr marL="457200" lvl="0" indent="-457200">
              <a:lnSpc>
                <a:spcPct val="90000"/>
              </a:lnSpc>
              <a:spcBef>
                <a:spcPts val="1000"/>
              </a:spcBef>
              <a:buFont typeface="+mj-lt"/>
              <a:buAutoNum type="arabicPeriod"/>
              <a:defRPr/>
            </a:pPr>
            <a:r>
              <a:rPr lang="fr-FR" sz="1900" dirty="0">
                <a:latin typeface="Times New Roman" panose="02020603050405020304" pitchFamily="18" charset="0"/>
                <a:ea typeface="Times New Roman" panose="02020603050405020304" pitchFamily="18" charset="0"/>
                <a:cs typeface="+mn-cs"/>
              </a:rPr>
              <a:t>Autorité chargée de désigner le Conciliateur : CIMAC</a:t>
            </a:r>
          </a:p>
          <a:p>
            <a:pPr marL="457200" lvl="0" indent="-457200">
              <a:lnSpc>
                <a:spcPct val="90000"/>
              </a:lnSpc>
              <a:spcBef>
                <a:spcPts val="1000"/>
              </a:spcBef>
              <a:buFont typeface="+mj-lt"/>
              <a:buAutoNum type="arabicPeriod"/>
              <a:defRPr/>
            </a:pPr>
            <a:r>
              <a:rPr lang="fr-FR" sz="1900" dirty="0">
                <a:solidFill>
                  <a:srgbClr val="C00000"/>
                </a:solidFill>
                <a:latin typeface="Times New Roman" panose="02020603050405020304" pitchFamily="18" charset="0"/>
                <a:ea typeface="Times New Roman" panose="02020603050405020304" pitchFamily="18" charset="0"/>
                <a:cs typeface="+mn-cs"/>
              </a:rPr>
              <a:t>Arbitrage : Règles CIMAC ou Règles d’arbitrage de la Commission des Nations Unies pour le Droit commercial international (CNUDCI) ou de la Chambre de commerce internationale (CCI) , ou de Stockholm ou de la Cour internationale d’arbitrage de Londres</a:t>
            </a:r>
          </a:p>
          <a:p>
            <a:pPr marL="457200" indent="-457200">
              <a:lnSpc>
                <a:spcPct val="90000"/>
              </a:lnSpc>
              <a:spcBef>
                <a:spcPts val="1000"/>
              </a:spcBef>
              <a:buFont typeface="+mj-lt"/>
              <a:buAutoNum type="arabicPeriod"/>
              <a:defRPr/>
            </a:pPr>
            <a:r>
              <a:rPr lang="fr-FR" sz="1900" dirty="0">
                <a:latin typeface="Times New Roman" panose="02020603050405020304" pitchFamily="18" charset="0"/>
                <a:ea typeface="Times New Roman" panose="02020603050405020304" pitchFamily="18" charset="0"/>
                <a:cs typeface="+mn-cs"/>
              </a:rPr>
              <a:t>Programme de travaux à présenter 15 jours après réception de la lettre d’acceptation et à actualiser au moins une fois tous les 30 jours</a:t>
            </a:r>
          </a:p>
          <a:p>
            <a:pPr marL="457200" lvl="0" indent="-457200">
              <a:lnSpc>
                <a:spcPct val="90000"/>
              </a:lnSpc>
              <a:spcBef>
                <a:spcPts val="1000"/>
              </a:spcBef>
              <a:buFont typeface="+mj-lt"/>
              <a:buAutoNum type="arabicPeriod"/>
              <a:defRPr/>
            </a:pPr>
            <a:r>
              <a:rPr lang="fr-FR" sz="1900" dirty="0">
                <a:solidFill>
                  <a:srgbClr val="C00000"/>
                </a:solidFill>
                <a:latin typeface="Times New Roman" panose="02020603050405020304" pitchFamily="18" charset="0"/>
                <a:ea typeface="Times New Roman" panose="02020603050405020304" pitchFamily="18" charset="0"/>
                <a:cs typeface="+mn-cs"/>
              </a:rPr>
              <a:t>Délai de garantie : 365 jours</a:t>
            </a:r>
          </a:p>
          <a:p>
            <a:pPr marL="457200" lvl="0" indent="-457200">
              <a:lnSpc>
                <a:spcPct val="90000"/>
              </a:lnSpc>
              <a:spcBef>
                <a:spcPts val="1000"/>
              </a:spcBef>
              <a:buFont typeface="+mj-lt"/>
              <a:buAutoNum type="arabicPeriod"/>
              <a:defRPr/>
            </a:pPr>
            <a:r>
              <a:rPr lang="fr-FR" sz="1900" dirty="0">
                <a:latin typeface="Times New Roman" panose="02020603050405020304" pitchFamily="18" charset="0"/>
                <a:ea typeface="Times New Roman" panose="02020603050405020304" pitchFamily="18" charset="0"/>
                <a:cs typeface="+mn-cs"/>
              </a:rPr>
              <a:t>Retenue de Garantie 10%. Remboursement des 50% à la réception provisoire.</a:t>
            </a:r>
          </a:p>
          <a:p>
            <a:pPr marL="457200" indent="-457200">
              <a:lnSpc>
                <a:spcPct val="90000"/>
              </a:lnSpc>
              <a:spcBef>
                <a:spcPts val="1000"/>
              </a:spcBef>
              <a:buFont typeface="+mj-lt"/>
              <a:buAutoNum type="arabicPeriod"/>
              <a:defRPr/>
            </a:pPr>
            <a:r>
              <a:rPr lang="fr-FR" sz="1900" dirty="0">
                <a:solidFill>
                  <a:srgbClr val="C00000"/>
                </a:solidFill>
                <a:latin typeface="Times New Roman" panose="02020603050405020304" pitchFamily="18" charset="0"/>
                <a:ea typeface="Times New Roman" panose="02020603050405020304" pitchFamily="18" charset="0"/>
                <a:cs typeface="+mn-cs"/>
              </a:rPr>
              <a:t>Pénalités de retard 2,5</a:t>
            </a:r>
            <a:r>
              <a:rPr lang="fr-FR" sz="1900" dirty="0">
                <a:solidFill>
                  <a:srgbClr val="C00000"/>
                </a:solidFill>
                <a:latin typeface="Times New Roman" panose="02020603050405020304" pitchFamily="18" charset="0"/>
                <a:cs typeface="+mn-cs"/>
              </a:rPr>
              <a:t>‰</a:t>
            </a:r>
            <a:r>
              <a:rPr lang="fr-FR" sz="1900" dirty="0">
                <a:solidFill>
                  <a:srgbClr val="C00000"/>
                </a:solidFill>
                <a:latin typeface="Times New Roman" panose="02020603050405020304" pitchFamily="18" charset="0"/>
                <a:ea typeface="Times New Roman" panose="02020603050405020304" pitchFamily="18" charset="0"/>
                <a:cs typeface="+mn-cs"/>
              </a:rPr>
              <a:t> du montant contractuel majoré des avenants par jour de retard plafonnées à 10%.</a:t>
            </a:r>
          </a:p>
          <a:p>
            <a:pPr marL="457200" indent="-457200">
              <a:lnSpc>
                <a:spcPct val="90000"/>
              </a:lnSpc>
              <a:spcBef>
                <a:spcPts val="1000"/>
              </a:spcBef>
              <a:buFont typeface="+mj-lt"/>
              <a:buAutoNum type="arabicPeriod"/>
              <a:defRPr/>
            </a:pPr>
            <a:r>
              <a:rPr lang="fr-FR" sz="1900" dirty="0">
                <a:latin typeface="Times New Roman" panose="02020603050405020304" pitchFamily="18" charset="0"/>
                <a:ea typeface="Times New Roman" panose="02020603050405020304" pitchFamily="18" charset="0"/>
                <a:cs typeface="+mn-cs"/>
              </a:rPr>
              <a:t>Possibilité d’avance de démarrage de 15% contre caution du même montant – Remboursable à partir de  20% d’avancement et totalement à 70% </a:t>
            </a:r>
          </a:p>
        </p:txBody>
      </p:sp>
      <p:sp>
        <p:nvSpPr>
          <p:cNvPr id="7" name="Chevron 6"/>
          <p:cNvSpPr/>
          <p:nvPr/>
        </p:nvSpPr>
        <p:spPr>
          <a:xfrm>
            <a:off x="1970856" y="984069"/>
            <a:ext cx="8208912" cy="341148"/>
          </a:xfrm>
          <a:prstGeom prst="chevron">
            <a:avLst/>
          </a:prstGeom>
          <a:noFill/>
        </p:spPr>
        <p:style>
          <a:lnRef idx="0">
            <a:schemeClr val="accent2"/>
          </a:lnRef>
          <a:fillRef idx="3">
            <a:schemeClr val="accent2"/>
          </a:fillRef>
          <a:effectRef idx="3">
            <a:schemeClr val="accent2"/>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2800" b="1" i="0" u="none" strike="noStrike" kern="1200" cap="none" spc="0" normalizeH="0" baseline="0" noProof="0" dirty="0">
                <a:ln>
                  <a:noFill/>
                </a:ln>
                <a:solidFill>
                  <a:srgbClr val="C00000"/>
                </a:solidFill>
                <a:effectLst/>
                <a:uLnTx/>
                <a:uFillTx/>
                <a:latin typeface="Corbel" panose="020B0503020204020204" pitchFamily="34" charset="0"/>
                <a:ea typeface="+mn-ea"/>
                <a:cs typeface="+mn-cs"/>
              </a:rPr>
              <a:t>Dispositions contractuelles</a:t>
            </a:r>
          </a:p>
        </p:txBody>
      </p:sp>
    </p:spTree>
    <p:extLst>
      <p:ext uri="{BB962C8B-B14F-4D97-AF65-F5344CB8AC3E}">
        <p14:creationId xmlns:p14="http://schemas.microsoft.com/office/powerpoint/2010/main" val="2015961504"/>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2"/>
          <a:srcRect t="33898" r="24347"/>
          <a:stretch/>
        </p:blipFill>
        <p:spPr>
          <a:xfrm>
            <a:off x="8594751" y="4632553"/>
            <a:ext cx="3597010" cy="2225447"/>
          </a:xfrm>
          <a:prstGeom prst="rect">
            <a:avLst/>
          </a:prstGeom>
        </p:spPr>
      </p:pic>
      <p:sp>
        <p:nvSpPr>
          <p:cNvPr id="2" name="Slide Number Placeholder 1"/>
          <p:cNvSpPr>
            <a:spLocks noGrp="1"/>
          </p:cNvSpPr>
          <p:nvPr>
            <p:ph type="sldNum" sz="quarter" idx="12"/>
          </p:nvPr>
        </p:nvSpPr>
        <p:spPr>
          <a:xfrm>
            <a:off x="9205421" y="6607519"/>
            <a:ext cx="2804050" cy="195438"/>
          </a:xfrm>
        </p:spPr>
        <p:txBody>
          <a:bodyPr/>
          <a:lstStyle/>
          <a:p>
            <a:r>
              <a:rPr lang="fr-FR" sz="1270" b="1" dirty="0">
                <a:solidFill>
                  <a:schemeClr val="accent2">
                    <a:lumMod val="50000"/>
                  </a:schemeClr>
                </a:solidFill>
              </a:rPr>
              <a:t>-</a:t>
            </a:r>
            <a:fld id="{B6F15528-21DE-4FAA-801E-634DDDAF4B2B}" type="slidenum">
              <a:rPr lang="fr-FR" sz="1270" b="1">
                <a:solidFill>
                  <a:schemeClr val="accent2">
                    <a:lumMod val="50000"/>
                  </a:schemeClr>
                </a:solidFill>
              </a:rPr>
              <a:t>67</a:t>
            </a:fld>
            <a:r>
              <a:rPr lang="fr-FR" sz="1270" b="1" dirty="0">
                <a:solidFill>
                  <a:schemeClr val="accent2">
                    <a:lumMod val="50000"/>
                  </a:schemeClr>
                </a:solidFill>
              </a:rPr>
              <a:t>-</a:t>
            </a:r>
          </a:p>
        </p:txBody>
      </p:sp>
      <p:sp>
        <p:nvSpPr>
          <p:cNvPr id="5" name="Rectangle 4"/>
          <p:cNvSpPr/>
          <p:nvPr/>
        </p:nvSpPr>
        <p:spPr>
          <a:xfrm>
            <a:off x="240" y="0"/>
            <a:ext cx="12191521" cy="107966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4250" tIns="52126" rIns="104250" bIns="52126" numCol="1" spcCol="0" rtlCol="0" fromWordArt="0" anchor="ctr" anchorCtr="0" forceAA="0" compatLnSpc="1">
            <a:prstTxWarp prst="textNoShape">
              <a:avLst/>
            </a:prstTxWarp>
            <a:noAutofit/>
          </a:bodyPr>
          <a:lstStyle/>
          <a:p>
            <a:pPr algn="ctr"/>
            <a:r>
              <a:rPr lang="fr-FR" sz="4897" b="1" dirty="0">
                <a:solidFill>
                  <a:schemeClr val="bg1"/>
                </a:solidFill>
                <a:cs typeface="Sakkal Majalla" panose="02000000000000000000" pitchFamily="2" charset="-78"/>
              </a:rPr>
              <a:t>Plan</a:t>
            </a:r>
            <a:endParaRPr lang="ar-SA" sz="4897" b="1" dirty="0">
              <a:solidFill>
                <a:schemeClr val="bg1"/>
              </a:solidFill>
              <a:cs typeface="Sakkal Majalla" panose="02000000000000000000" pitchFamily="2" charset="-78"/>
            </a:endParaRPr>
          </a:p>
        </p:txBody>
      </p:sp>
      <p:grpSp>
        <p:nvGrpSpPr>
          <p:cNvPr id="78" name="Groupe 77"/>
          <p:cNvGrpSpPr/>
          <p:nvPr/>
        </p:nvGrpSpPr>
        <p:grpSpPr>
          <a:xfrm>
            <a:off x="1264305" y="1681127"/>
            <a:ext cx="9392179" cy="1264387"/>
            <a:chOff x="526358" y="986563"/>
            <a:chExt cx="10357486" cy="1394337"/>
          </a:xfrm>
        </p:grpSpPr>
        <p:grpSp>
          <p:nvGrpSpPr>
            <p:cNvPr id="79" name="Groupe 78"/>
            <p:cNvGrpSpPr/>
            <p:nvPr/>
          </p:nvGrpSpPr>
          <p:grpSpPr>
            <a:xfrm>
              <a:off x="526358" y="1457509"/>
              <a:ext cx="688412" cy="923391"/>
              <a:chOff x="1907704" y="1527351"/>
              <a:chExt cx="688412" cy="923391"/>
            </a:xfrm>
          </p:grpSpPr>
          <p:sp>
            <p:nvSpPr>
              <p:cNvPr id="81" name="Parallélogramme 80"/>
              <p:cNvSpPr/>
              <p:nvPr/>
            </p:nvSpPr>
            <p:spPr>
              <a:xfrm rot="19219040">
                <a:off x="1907704" y="1697884"/>
                <a:ext cx="688412" cy="698376"/>
              </a:xfrm>
              <a:prstGeom prst="parallelogram">
                <a:avLst>
                  <a:gd name="adj" fmla="val 17064"/>
                </a:avLst>
              </a:prstGeom>
              <a:solidFill>
                <a:schemeClr val="bg1"/>
              </a:solidFill>
              <a:ln>
                <a:solidFill>
                  <a:srgbClr val="0070C0"/>
                </a:solidFill>
              </a:ln>
              <a:effectLst>
                <a:innerShdw blurRad="114300">
                  <a:srgbClr val="002060"/>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632"/>
              </a:p>
            </p:txBody>
          </p:sp>
          <p:sp>
            <p:nvSpPr>
              <p:cNvPr id="82" name="Rectangle 81"/>
              <p:cNvSpPr/>
              <p:nvPr/>
            </p:nvSpPr>
            <p:spPr>
              <a:xfrm>
                <a:off x="1983684" y="1527351"/>
                <a:ext cx="536450" cy="923391"/>
              </a:xfrm>
              <a:prstGeom prst="rect">
                <a:avLst/>
              </a:prstGeom>
              <a:noFill/>
            </p:spPr>
            <p:txBody>
              <a:bodyPr wrap="none" lIns="82918" tIns="41459" rIns="82918" bIns="41459">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fr-FR" sz="4897" b="1" dirty="0">
                    <a:ln w="11430"/>
                    <a:solidFill>
                      <a:srgbClr val="0070C0"/>
                    </a:solidFill>
                    <a:effectLst>
                      <a:outerShdw blurRad="50800" dist="39000" dir="5460000" algn="tl">
                        <a:srgbClr val="000000">
                          <a:alpha val="38000"/>
                        </a:srgbClr>
                      </a:outerShdw>
                    </a:effectLst>
                  </a:rPr>
                  <a:t>1</a:t>
                </a:r>
              </a:p>
            </p:txBody>
          </p:sp>
        </p:grpSp>
        <p:sp>
          <p:nvSpPr>
            <p:cNvPr id="80" name="Rogner un rectangle avec un coin du même côté 19"/>
            <p:cNvSpPr/>
            <p:nvPr/>
          </p:nvSpPr>
          <p:spPr>
            <a:xfrm>
              <a:off x="1294662" y="986563"/>
              <a:ext cx="9589182" cy="1379762"/>
            </a:xfrm>
            <a:prstGeom prst="snip2SameRect">
              <a:avLst>
                <a:gd name="adj1" fmla="val 19842"/>
                <a:gd name="adj2" fmla="val 19048"/>
              </a:avLst>
            </a:prstGeom>
            <a:solidFill>
              <a:schemeClr val="bg1"/>
            </a:solidFill>
            <a:ln>
              <a:solidFill>
                <a:srgbClr val="0070C0"/>
              </a:solidFill>
            </a:ln>
            <a:effectLst>
              <a:innerShdw blurRad="114300">
                <a:srgbClr val="002060"/>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632"/>
            </a:p>
          </p:txBody>
        </p:sp>
      </p:grpSp>
      <p:grpSp>
        <p:nvGrpSpPr>
          <p:cNvPr id="83" name="Groupe 82"/>
          <p:cNvGrpSpPr/>
          <p:nvPr/>
        </p:nvGrpSpPr>
        <p:grpSpPr>
          <a:xfrm>
            <a:off x="1264305" y="3141208"/>
            <a:ext cx="9392179" cy="1265573"/>
            <a:chOff x="526358" y="2596706"/>
            <a:chExt cx="10357486" cy="1395645"/>
          </a:xfrm>
        </p:grpSpPr>
        <p:grpSp>
          <p:nvGrpSpPr>
            <p:cNvPr id="84" name="Groupe 83"/>
            <p:cNvGrpSpPr/>
            <p:nvPr/>
          </p:nvGrpSpPr>
          <p:grpSpPr>
            <a:xfrm>
              <a:off x="526358" y="3068960"/>
              <a:ext cx="688412" cy="923391"/>
              <a:chOff x="1907704" y="1527351"/>
              <a:chExt cx="688412" cy="923391"/>
            </a:xfrm>
          </p:grpSpPr>
          <p:sp>
            <p:nvSpPr>
              <p:cNvPr id="86" name="Parallélogramme 85"/>
              <p:cNvSpPr/>
              <p:nvPr/>
            </p:nvSpPr>
            <p:spPr>
              <a:xfrm rot="19219040">
                <a:off x="1907704" y="1697884"/>
                <a:ext cx="688412" cy="698376"/>
              </a:xfrm>
              <a:prstGeom prst="parallelogram">
                <a:avLst>
                  <a:gd name="adj" fmla="val 17064"/>
                </a:avLst>
              </a:prstGeom>
              <a:solidFill>
                <a:schemeClr val="bg1"/>
              </a:solidFill>
              <a:ln>
                <a:solidFill>
                  <a:srgbClr val="0070C0"/>
                </a:solidFill>
              </a:ln>
              <a:effectLst>
                <a:innerShdw blurRad="114300">
                  <a:srgbClr val="002060"/>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632"/>
              </a:p>
            </p:txBody>
          </p:sp>
          <p:sp>
            <p:nvSpPr>
              <p:cNvPr id="87" name="Rectangle 86"/>
              <p:cNvSpPr/>
              <p:nvPr/>
            </p:nvSpPr>
            <p:spPr>
              <a:xfrm>
                <a:off x="1983684" y="1527351"/>
                <a:ext cx="536450" cy="923391"/>
              </a:xfrm>
              <a:prstGeom prst="rect">
                <a:avLst/>
              </a:prstGeom>
              <a:noFill/>
            </p:spPr>
            <p:txBody>
              <a:bodyPr wrap="none" lIns="82918" tIns="41459" rIns="82918" bIns="41459">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fr-FR" sz="4897" b="1" dirty="0">
                    <a:ln w="11430"/>
                    <a:solidFill>
                      <a:srgbClr val="0070C0"/>
                    </a:solidFill>
                    <a:effectLst>
                      <a:outerShdw blurRad="50800" dist="39000" dir="5460000" algn="tl">
                        <a:srgbClr val="000000">
                          <a:alpha val="38000"/>
                        </a:srgbClr>
                      </a:outerShdw>
                    </a:effectLst>
                  </a:rPr>
                  <a:t>2</a:t>
                </a:r>
              </a:p>
            </p:txBody>
          </p:sp>
        </p:grpSp>
        <p:sp>
          <p:nvSpPr>
            <p:cNvPr id="85" name="Rogner un rectangle avec un coin du même côté 20"/>
            <p:cNvSpPr/>
            <p:nvPr/>
          </p:nvSpPr>
          <p:spPr>
            <a:xfrm>
              <a:off x="1294662" y="2596706"/>
              <a:ext cx="9589182" cy="1379762"/>
            </a:xfrm>
            <a:prstGeom prst="snip2SameRect">
              <a:avLst>
                <a:gd name="adj1" fmla="val 19842"/>
                <a:gd name="adj2" fmla="val 19048"/>
              </a:avLst>
            </a:prstGeom>
            <a:solidFill>
              <a:schemeClr val="bg1"/>
            </a:solidFill>
            <a:ln>
              <a:solidFill>
                <a:srgbClr val="0070C0"/>
              </a:solidFill>
            </a:ln>
            <a:effectLst>
              <a:innerShdw blurRad="114300">
                <a:srgbClr val="002060"/>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632"/>
            </a:p>
          </p:txBody>
        </p:sp>
      </p:grpSp>
      <p:grpSp>
        <p:nvGrpSpPr>
          <p:cNvPr id="88" name="Groupe 87"/>
          <p:cNvGrpSpPr/>
          <p:nvPr/>
        </p:nvGrpSpPr>
        <p:grpSpPr>
          <a:xfrm>
            <a:off x="1259124" y="4632553"/>
            <a:ext cx="9397360" cy="1264387"/>
            <a:chOff x="520644" y="4194964"/>
            <a:chExt cx="10363200" cy="1394337"/>
          </a:xfrm>
        </p:grpSpPr>
        <p:grpSp>
          <p:nvGrpSpPr>
            <p:cNvPr id="89" name="Groupe 88"/>
            <p:cNvGrpSpPr/>
            <p:nvPr/>
          </p:nvGrpSpPr>
          <p:grpSpPr>
            <a:xfrm>
              <a:off x="520644" y="4665910"/>
              <a:ext cx="688412" cy="923391"/>
              <a:chOff x="1907704" y="1527351"/>
              <a:chExt cx="688412" cy="923391"/>
            </a:xfrm>
          </p:grpSpPr>
          <p:sp>
            <p:nvSpPr>
              <p:cNvPr id="91" name="Parallélogramme 90"/>
              <p:cNvSpPr/>
              <p:nvPr/>
            </p:nvSpPr>
            <p:spPr>
              <a:xfrm rot="19219040">
                <a:off x="1907704" y="1697884"/>
                <a:ext cx="688412" cy="698376"/>
              </a:xfrm>
              <a:prstGeom prst="parallelogram">
                <a:avLst>
                  <a:gd name="adj" fmla="val 17064"/>
                </a:avLst>
              </a:prstGeom>
              <a:solidFill>
                <a:schemeClr val="bg1"/>
              </a:solidFill>
              <a:ln>
                <a:solidFill>
                  <a:srgbClr val="FF0000"/>
                </a:solidFill>
              </a:ln>
              <a:effectLst>
                <a:innerShdw blurRad="114300">
                  <a:srgbClr val="002060"/>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632"/>
              </a:p>
            </p:txBody>
          </p:sp>
          <p:sp>
            <p:nvSpPr>
              <p:cNvPr id="92" name="Rectangle 91"/>
              <p:cNvSpPr/>
              <p:nvPr/>
            </p:nvSpPr>
            <p:spPr>
              <a:xfrm>
                <a:off x="1983684" y="1527351"/>
                <a:ext cx="536450" cy="923391"/>
              </a:xfrm>
              <a:prstGeom prst="rect">
                <a:avLst/>
              </a:prstGeom>
              <a:noFill/>
            </p:spPr>
            <p:txBody>
              <a:bodyPr wrap="none" lIns="82918" tIns="41459" rIns="82918" bIns="41459">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fr-FR" sz="4897" b="1" dirty="0">
                    <a:ln w="11430"/>
                    <a:solidFill>
                      <a:srgbClr val="0070C0"/>
                    </a:solidFill>
                    <a:effectLst>
                      <a:outerShdw blurRad="50800" dist="39000" dir="5460000" algn="tl">
                        <a:srgbClr val="000000">
                          <a:alpha val="38000"/>
                        </a:srgbClr>
                      </a:outerShdw>
                    </a:effectLst>
                  </a:rPr>
                  <a:t>3</a:t>
                </a:r>
              </a:p>
            </p:txBody>
          </p:sp>
        </p:grpSp>
        <p:sp>
          <p:nvSpPr>
            <p:cNvPr id="90" name="Rogner un rectangle avec un coin du même côté 21"/>
            <p:cNvSpPr/>
            <p:nvPr/>
          </p:nvSpPr>
          <p:spPr>
            <a:xfrm>
              <a:off x="1294662" y="4194964"/>
              <a:ext cx="9589182" cy="1379762"/>
            </a:xfrm>
            <a:prstGeom prst="snip2SameRect">
              <a:avLst>
                <a:gd name="adj1" fmla="val 19842"/>
                <a:gd name="adj2" fmla="val 19048"/>
              </a:avLst>
            </a:prstGeom>
            <a:solidFill>
              <a:schemeClr val="bg1"/>
            </a:solidFill>
            <a:ln>
              <a:solidFill>
                <a:srgbClr val="FF0000"/>
              </a:solidFill>
            </a:ln>
            <a:effectLst>
              <a:innerShdw blurRad="114300">
                <a:srgbClr val="002060"/>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632"/>
            </a:p>
          </p:txBody>
        </p:sp>
      </p:grpSp>
      <p:sp>
        <p:nvSpPr>
          <p:cNvPr id="93" name="Rectangle 92"/>
          <p:cNvSpPr/>
          <p:nvPr/>
        </p:nvSpPr>
        <p:spPr>
          <a:xfrm>
            <a:off x="2177775" y="1791056"/>
            <a:ext cx="1819729" cy="315599"/>
          </a:xfrm>
          <a:prstGeom prst="rect">
            <a:avLst/>
          </a:prstGeom>
        </p:spPr>
        <p:txBody>
          <a:bodyPr wrap="none">
            <a:spAutoFit/>
          </a:bodyPr>
          <a:lstStyle/>
          <a:p>
            <a:r>
              <a:rPr lang="en-US" sz="1451" b="1" u="sng" kern="0" dirty="0">
                <a:solidFill>
                  <a:srgbClr val="002060"/>
                </a:solidFill>
                <a:latin typeface="Berlin Sans FB Demi" pitchFamily="34" charset="0"/>
                <a:cs typeface="Arial" panose="020B0604020202020204" pitchFamily="34" charset="0"/>
              </a:rPr>
              <a:t>VOLET TECHNIQUE</a:t>
            </a:r>
            <a:endParaRPr lang="en-US" sz="1451" b="1" u="sng" dirty="0">
              <a:solidFill>
                <a:srgbClr val="002060"/>
              </a:solidFill>
              <a:latin typeface="Berlin Sans FB Demi" pitchFamily="34" charset="0"/>
            </a:endParaRPr>
          </a:p>
        </p:txBody>
      </p:sp>
      <p:sp>
        <p:nvSpPr>
          <p:cNvPr id="94" name="Rectangle 93"/>
          <p:cNvSpPr/>
          <p:nvPr/>
        </p:nvSpPr>
        <p:spPr>
          <a:xfrm>
            <a:off x="2172232" y="3251039"/>
            <a:ext cx="2143536" cy="315599"/>
          </a:xfrm>
          <a:prstGeom prst="rect">
            <a:avLst/>
          </a:prstGeom>
        </p:spPr>
        <p:txBody>
          <a:bodyPr wrap="none">
            <a:spAutoFit/>
          </a:bodyPr>
          <a:lstStyle/>
          <a:p>
            <a:r>
              <a:rPr lang="en-US" sz="1451" b="1" u="sng" kern="0" dirty="0">
                <a:solidFill>
                  <a:srgbClr val="002060"/>
                </a:solidFill>
                <a:latin typeface="Berlin Sans FB Demi" pitchFamily="34" charset="0"/>
                <a:cs typeface="Arial" panose="020B0604020202020204" pitchFamily="34" charset="0"/>
              </a:rPr>
              <a:t>VOLET ADMINISTRATIF</a:t>
            </a:r>
          </a:p>
        </p:txBody>
      </p:sp>
      <p:sp>
        <p:nvSpPr>
          <p:cNvPr id="95" name="Rectangle 94"/>
          <p:cNvSpPr/>
          <p:nvPr/>
        </p:nvSpPr>
        <p:spPr>
          <a:xfrm>
            <a:off x="2172232" y="4735607"/>
            <a:ext cx="1380506" cy="315599"/>
          </a:xfrm>
          <a:prstGeom prst="rect">
            <a:avLst/>
          </a:prstGeom>
        </p:spPr>
        <p:txBody>
          <a:bodyPr wrap="none">
            <a:spAutoFit/>
          </a:bodyPr>
          <a:lstStyle/>
          <a:p>
            <a:r>
              <a:rPr lang="en-US" sz="1451" b="1" u="sng" kern="0" dirty="0">
                <a:solidFill>
                  <a:srgbClr val="002060"/>
                </a:solidFill>
                <a:latin typeface="Berlin Sans FB Demi" pitchFamily="34" charset="0"/>
                <a:cs typeface="Arial" panose="020B0604020202020204" pitchFamily="34" charset="0"/>
              </a:rPr>
              <a:t>VOLET FISCAL</a:t>
            </a:r>
          </a:p>
        </p:txBody>
      </p:sp>
      <p:sp>
        <p:nvSpPr>
          <p:cNvPr id="96" name="Rectangle 95"/>
          <p:cNvSpPr/>
          <p:nvPr/>
        </p:nvSpPr>
        <p:spPr>
          <a:xfrm>
            <a:off x="2154630" y="2095480"/>
            <a:ext cx="8308227" cy="707886"/>
          </a:xfrm>
          <a:prstGeom prst="rect">
            <a:avLst/>
          </a:prstGeom>
        </p:spPr>
        <p:txBody>
          <a:bodyPr wrap="square">
            <a:spAutoFit/>
          </a:bodyPr>
          <a:lstStyle/>
          <a:p>
            <a:pPr algn="just"/>
            <a:r>
              <a:rPr lang="fr-FR" sz="2000" b="1" kern="0" dirty="0">
                <a:cs typeface="Arial" panose="020B0604020202020204" pitchFamily="34" charset="0"/>
              </a:rPr>
              <a:t>Présentation des termes de référence : contexte, objectif et étendue de la mission</a:t>
            </a:r>
            <a:r>
              <a:rPr lang="fr-MA" sz="1632" b="1" kern="0" dirty="0">
                <a:cs typeface="Arial" panose="020B0604020202020204" pitchFamily="34" charset="0"/>
              </a:rPr>
              <a:t>.</a:t>
            </a:r>
            <a:endParaRPr lang="en-US" sz="1632" b="1" dirty="0"/>
          </a:p>
        </p:txBody>
      </p:sp>
      <p:sp>
        <p:nvSpPr>
          <p:cNvPr id="97" name="Rectangle 96"/>
          <p:cNvSpPr/>
          <p:nvPr/>
        </p:nvSpPr>
        <p:spPr>
          <a:xfrm>
            <a:off x="2177775" y="3613664"/>
            <a:ext cx="8285083" cy="707886"/>
          </a:xfrm>
          <a:prstGeom prst="rect">
            <a:avLst/>
          </a:prstGeom>
        </p:spPr>
        <p:txBody>
          <a:bodyPr wrap="square">
            <a:spAutoFit/>
          </a:bodyPr>
          <a:lstStyle/>
          <a:p>
            <a:pPr algn="just"/>
            <a:r>
              <a:rPr lang="fr-FR" sz="2000" b="1" kern="0" dirty="0">
                <a:cs typeface="Arial" panose="020B0604020202020204" pitchFamily="34" charset="0"/>
              </a:rPr>
              <a:t>Description du processus de passation des marchés selon les lignes directrices de MCC.</a:t>
            </a:r>
          </a:p>
        </p:txBody>
      </p:sp>
      <p:sp>
        <p:nvSpPr>
          <p:cNvPr id="98" name="Rectangle 97"/>
          <p:cNvSpPr/>
          <p:nvPr/>
        </p:nvSpPr>
        <p:spPr>
          <a:xfrm>
            <a:off x="2154631" y="5097938"/>
            <a:ext cx="6777849" cy="400110"/>
          </a:xfrm>
          <a:prstGeom prst="rect">
            <a:avLst/>
          </a:prstGeom>
        </p:spPr>
        <p:txBody>
          <a:bodyPr wrap="square">
            <a:spAutoFit/>
          </a:bodyPr>
          <a:lstStyle/>
          <a:p>
            <a:pPr algn="just"/>
            <a:r>
              <a:rPr lang="fr-FR" sz="2000" b="1" kern="0" dirty="0">
                <a:cs typeface="Arial" panose="020B0604020202020204" pitchFamily="34" charset="0"/>
              </a:rPr>
              <a:t>Présentation des dispositions fiscales pour les consultants.</a:t>
            </a:r>
          </a:p>
        </p:txBody>
      </p:sp>
    </p:spTree>
    <p:extLst>
      <p:ext uri="{BB962C8B-B14F-4D97-AF65-F5344CB8AC3E}">
        <p14:creationId xmlns:p14="http://schemas.microsoft.com/office/powerpoint/2010/main" val="627048053"/>
      </p:ext>
    </p:extLst>
  </p:cSld>
  <p:clrMapOvr>
    <a:overrideClrMapping bg1="lt1" tx1="dk1" bg2="lt2" tx2="dk2" accent1="accent1" accent2="accent2" accent3="accent3" accent4="accent4" accent5="accent5" accent6="accent6" hlink="hlink" folHlink="folHlink"/>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2"/>
          <a:srcRect t="33898" r="24347"/>
          <a:stretch/>
        </p:blipFill>
        <p:spPr>
          <a:xfrm>
            <a:off x="8594751" y="4632553"/>
            <a:ext cx="3597010" cy="2225447"/>
          </a:xfrm>
          <a:prstGeom prst="rect">
            <a:avLst/>
          </a:prstGeom>
        </p:spPr>
      </p:pic>
      <p:sp>
        <p:nvSpPr>
          <p:cNvPr id="2" name="Slide Number Placeholder 1"/>
          <p:cNvSpPr>
            <a:spLocks noGrp="1"/>
          </p:cNvSpPr>
          <p:nvPr>
            <p:ph type="sldNum" sz="quarter" idx="12"/>
          </p:nvPr>
        </p:nvSpPr>
        <p:spPr>
          <a:xfrm>
            <a:off x="9205421" y="6607519"/>
            <a:ext cx="2804050" cy="195438"/>
          </a:xfrm>
        </p:spPr>
        <p:txBody>
          <a:bodyPr/>
          <a:lstStyle/>
          <a:p>
            <a:r>
              <a:rPr lang="fr-FR" sz="1270" b="1" dirty="0">
                <a:solidFill>
                  <a:schemeClr val="accent2">
                    <a:lumMod val="50000"/>
                  </a:schemeClr>
                </a:solidFill>
              </a:rPr>
              <a:t>-</a:t>
            </a:r>
            <a:fld id="{B6F15528-21DE-4FAA-801E-634DDDAF4B2B}" type="slidenum">
              <a:rPr lang="fr-FR" sz="1270" b="1">
                <a:solidFill>
                  <a:schemeClr val="accent2">
                    <a:lumMod val="50000"/>
                  </a:schemeClr>
                </a:solidFill>
              </a:rPr>
              <a:t>68</a:t>
            </a:fld>
            <a:r>
              <a:rPr lang="fr-FR" sz="1270" b="1" dirty="0">
                <a:solidFill>
                  <a:schemeClr val="accent2">
                    <a:lumMod val="50000"/>
                  </a:schemeClr>
                </a:solidFill>
              </a:rPr>
              <a:t>-</a:t>
            </a:r>
          </a:p>
        </p:txBody>
      </p:sp>
      <p:sp>
        <p:nvSpPr>
          <p:cNvPr id="5" name="Rectangle 4"/>
          <p:cNvSpPr/>
          <p:nvPr/>
        </p:nvSpPr>
        <p:spPr>
          <a:xfrm>
            <a:off x="240" y="0"/>
            <a:ext cx="12191521" cy="803267"/>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4250" tIns="52126" rIns="104250" bIns="52126" numCol="1" spcCol="0" rtlCol="0" fromWordArt="0" anchor="ctr" anchorCtr="0" forceAA="0" compatLnSpc="1">
            <a:prstTxWarp prst="textNoShape">
              <a:avLst/>
            </a:prstTxWarp>
            <a:noAutofit/>
          </a:bodyPr>
          <a:lstStyle/>
          <a:p>
            <a:pPr algn="ctr"/>
            <a:r>
              <a:rPr lang="fr-FR" sz="2902" b="1" dirty="0"/>
              <a:t>3. Volet Fiscal : </a:t>
            </a:r>
            <a:r>
              <a:rPr lang="fr-FR" sz="2902" b="1" dirty="0">
                <a:solidFill>
                  <a:srgbClr val="FFC000"/>
                </a:solidFill>
              </a:rPr>
              <a:t>Dispositions fiscales / TVA et DD</a:t>
            </a:r>
          </a:p>
        </p:txBody>
      </p:sp>
      <p:sp>
        <p:nvSpPr>
          <p:cNvPr id="3" name="Rectangle 2"/>
          <p:cNvSpPr/>
          <p:nvPr/>
        </p:nvSpPr>
        <p:spPr>
          <a:xfrm>
            <a:off x="1120927" y="1209675"/>
            <a:ext cx="10187661" cy="5078313"/>
          </a:xfrm>
          <a:prstGeom prst="rect">
            <a:avLst/>
          </a:prstGeom>
        </p:spPr>
        <p:txBody>
          <a:bodyPr wrap="square">
            <a:spAutoFit/>
          </a:bodyPr>
          <a:lstStyle/>
          <a:p>
            <a:pPr marL="221852" lvl="1" algn="ctr">
              <a:lnSpc>
                <a:spcPct val="150000"/>
              </a:lnSpc>
              <a:buClr>
                <a:schemeClr val="accent5">
                  <a:lumMod val="75000"/>
                </a:schemeClr>
              </a:buClr>
            </a:pPr>
            <a:r>
              <a:rPr lang="fr-FR" sz="2800" b="1" dirty="0">
                <a:solidFill>
                  <a:srgbClr val="C00000"/>
                </a:solidFill>
                <a:latin typeface="Corbel" panose="020B0503020204020204" pitchFamily="34" charset="0"/>
              </a:rPr>
              <a:t>Taxe sur la valeur ajoutée / droits et taxes à l’importation </a:t>
            </a:r>
          </a:p>
          <a:p>
            <a:pPr marL="507602" lvl="1" indent="-285750" algn="just">
              <a:lnSpc>
                <a:spcPct val="150000"/>
              </a:lnSpc>
              <a:buClr>
                <a:schemeClr val="accent5">
                  <a:lumMod val="75000"/>
                </a:schemeClr>
              </a:buClr>
              <a:buFont typeface="Wingdings" panose="05000000000000000000" pitchFamily="2" charset="2"/>
              <a:buChar char="v"/>
            </a:pPr>
            <a:r>
              <a:rPr lang="fr-FR" sz="2800" dirty="0">
                <a:latin typeface="Corbel" panose="020B0503020204020204" pitchFamily="34" charset="0"/>
              </a:rPr>
              <a:t>Les prestations financées dans le cadre de l’Accord du Compact sont exonérées de la taxe sur la valeur ajoutée et les droits à l’importation.</a:t>
            </a:r>
          </a:p>
          <a:p>
            <a:pPr marL="507602" lvl="1" indent="-285750" algn="just">
              <a:lnSpc>
                <a:spcPct val="150000"/>
              </a:lnSpc>
              <a:buClr>
                <a:schemeClr val="accent5">
                  <a:lumMod val="75000"/>
                </a:schemeClr>
              </a:buClr>
              <a:buFont typeface="Wingdings" panose="05000000000000000000" pitchFamily="2" charset="2"/>
              <a:buChar char="v"/>
            </a:pPr>
            <a:r>
              <a:rPr lang="fr-MA" sz="2800" dirty="0">
                <a:latin typeface="Corbel" panose="020B0503020204020204" pitchFamily="34" charset="0"/>
              </a:rPr>
              <a:t>Pour pouvoir facturer en Hors-Taxes, la demande d’achat en exonération de la TVA </a:t>
            </a:r>
            <a:r>
              <a:rPr lang="fr-FR" sz="2800" dirty="0">
                <a:latin typeface="Corbel" panose="020B0503020204020204" pitchFamily="34" charset="0"/>
              </a:rPr>
              <a:t>/franchise douanière </a:t>
            </a:r>
            <a:r>
              <a:rPr lang="fr-MA" sz="2800" dirty="0">
                <a:latin typeface="Corbel" panose="020B0503020204020204" pitchFamily="34" charset="0"/>
              </a:rPr>
              <a:t>est déposée par l’Agence MCA-Morocco </a:t>
            </a:r>
            <a:r>
              <a:rPr lang="fr-FR" sz="2800" dirty="0">
                <a:latin typeface="Corbel" panose="020B0503020204020204" pitchFamily="34" charset="0"/>
              </a:rPr>
              <a:t>auprès de l’administration compétente</a:t>
            </a:r>
            <a:r>
              <a:rPr lang="fr-MA" sz="2800" dirty="0">
                <a:latin typeface="Corbel" panose="020B0503020204020204" pitchFamily="34" charset="0"/>
              </a:rPr>
              <a:t>.</a:t>
            </a:r>
            <a:endParaRPr lang="fr-FR" sz="2800" dirty="0">
              <a:latin typeface="Corbel" panose="020B0503020204020204" pitchFamily="34" charset="0"/>
            </a:endParaRPr>
          </a:p>
          <a:p>
            <a:pPr marL="507602" lvl="1" indent="-285750" algn="just">
              <a:lnSpc>
                <a:spcPct val="150000"/>
              </a:lnSpc>
              <a:buClr>
                <a:schemeClr val="accent5">
                  <a:lumMod val="75000"/>
                </a:schemeClr>
              </a:buClr>
              <a:buFont typeface="Wingdings" panose="05000000000000000000" pitchFamily="2" charset="2"/>
              <a:buChar char="v"/>
            </a:pPr>
            <a:endParaRPr lang="fr-FR" sz="2000" dirty="0"/>
          </a:p>
        </p:txBody>
      </p:sp>
      <p:sp>
        <p:nvSpPr>
          <p:cNvPr id="6" name="Rectangle 5"/>
          <p:cNvSpPr/>
          <p:nvPr/>
        </p:nvSpPr>
        <p:spPr>
          <a:xfrm>
            <a:off x="1120927" y="1299596"/>
            <a:ext cx="10387901" cy="5307923"/>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632"/>
          </a:p>
        </p:txBody>
      </p:sp>
    </p:spTree>
    <p:extLst>
      <p:ext uri="{BB962C8B-B14F-4D97-AF65-F5344CB8AC3E}">
        <p14:creationId xmlns:p14="http://schemas.microsoft.com/office/powerpoint/2010/main" val="1454353936"/>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2"/>
          <a:srcRect t="33898" r="24347"/>
          <a:stretch/>
        </p:blipFill>
        <p:spPr>
          <a:xfrm>
            <a:off x="8594751" y="4632553"/>
            <a:ext cx="3597010" cy="2225447"/>
          </a:xfrm>
          <a:prstGeom prst="rect">
            <a:avLst/>
          </a:prstGeom>
        </p:spPr>
      </p:pic>
      <p:sp>
        <p:nvSpPr>
          <p:cNvPr id="2" name="Slide Number Placeholder 1"/>
          <p:cNvSpPr>
            <a:spLocks noGrp="1"/>
          </p:cNvSpPr>
          <p:nvPr>
            <p:ph type="sldNum" sz="quarter" idx="12"/>
          </p:nvPr>
        </p:nvSpPr>
        <p:spPr>
          <a:xfrm>
            <a:off x="9205421" y="6607519"/>
            <a:ext cx="2804050" cy="195438"/>
          </a:xfrm>
        </p:spPr>
        <p:txBody>
          <a:bodyPr/>
          <a:lstStyle/>
          <a:p>
            <a:r>
              <a:rPr lang="fr-FR" sz="1270" b="1" dirty="0">
                <a:solidFill>
                  <a:schemeClr val="accent2">
                    <a:lumMod val="50000"/>
                  </a:schemeClr>
                </a:solidFill>
              </a:rPr>
              <a:t>-</a:t>
            </a:r>
            <a:fld id="{B6F15528-21DE-4FAA-801E-634DDDAF4B2B}" type="slidenum">
              <a:rPr lang="fr-FR" sz="1270" b="1">
                <a:solidFill>
                  <a:schemeClr val="accent2">
                    <a:lumMod val="50000"/>
                  </a:schemeClr>
                </a:solidFill>
              </a:rPr>
              <a:t>69</a:t>
            </a:fld>
            <a:r>
              <a:rPr lang="fr-FR" sz="1270" b="1" dirty="0">
                <a:solidFill>
                  <a:schemeClr val="accent2">
                    <a:lumMod val="50000"/>
                  </a:schemeClr>
                </a:solidFill>
              </a:rPr>
              <a:t>-</a:t>
            </a:r>
          </a:p>
        </p:txBody>
      </p:sp>
      <p:sp>
        <p:nvSpPr>
          <p:cNvPr id="5" name="Rectangle 4"/>
          <p:cNvSpPr/>
          <p:nvPr/>
        </p:nvSpPr>
        <p:spPr>
          <a:xfrm>
            <a:off x="240" y="0"/>
            <a:ext cx="12191521" cy="803267"/>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4250" tIns="52126" rIns="104250" bIns="52126" numCol="1" spcCol="0" rtlCol="0" fromWordArt="0" anchor="ctr" anchorCtr="0" forceAA="0" compatLnSpc="1">
            <a:prstTxWarp prst="textNoShape">
              <a:avLst/>
            </a:prstTxWarp>
            <a:noAutofit/>
          </a:bodyPr>
          <a:lstStyle/>
          <a:p>
            <a:pPr algn="ctr"/>
            <a:r>
              <a:rPr lang="fr-FR" sz="2902" b="1" dirty="0"/>
              <a:t>3. Volet Fiscal : </a:t>
            </a:r>
            <a:r>
              <a:rPr lang="fr-FR" sz="2902" b="1" dirty="0">
                <a:solidFill>
                  <a:srgbClr val="FFC000"/>
                </a:solidFill>
              </a:rPr>
              <a:t>Dispositions fiscales / TVA et DD</a:t>
            </a:r>
          </a:p>
        </p:txBody>
      </p:sp>
      <p:grpSp>
        <p:nvGrpSpPr>
          <p:cNvPr id="4" name="Groupe 3"/>
          <p:cNvGrpSpPr/>
          <p:nvPr/>
        </p:nvGrpSpPr>
        <p:grpSpPr>
          <a:xfrm>
            <a:off x="1165612" y="1266825"/>
            <a:ext cx="10356077" cy="5210175"/>
            <a:chOff x="1235869" y="-42997"/>
            <a:chExt cx="11420452" cy="5745665"/>
          </a:xfrm>
        </p:grpSpPr>
        <p:sp>
          <p:nvSpPr>
            <p:cNvPr id="3" name="Rectangle 2"/>
            <p:cNvSpPr/>
            <p:nvPr/>
          </p:nvSpPr>
          <p:spPr>
            <a:xfrm>
              <a:off x="1421596" y="1643043"/>
              <a:ext cx="11049000" cy="556277"/>
            </a:xfrm>
            <a:prstGeom prst="rect">
              <a:avLst/>
            </a:prstGeom>
          </p:spPr>
          <p:txBody>
            <a:bodyPr wrap="square">
              <a:spAutoFit/>
            </a:bodyPr>
            <a:lstStyle/>
            <a:p>
              <a:pPr marL="564759" lvl="1" indent="-342906" algn="just">
                <a:lnSpc>
                  <a:spcPct val="150000"/>
                </a:lnSpc>
                <a:buClr>
                  <a:schemeClr val="accent5">
                    <a:lumMod val="75000"/>
                  </a:schemeClr>
                </a:buClr>
                <a:buFont typeface="Wingdings" panose="05000000000000000000" pitchFamily="2" charset="2"/>
                <a:buChar char="v"/>
              </a:pPr>
              <a:endParaRPr lang="fr-FR" sz="2000" dirty="0"/>
            </a:p>
          </p:txBody>
        </p:sp>
        <p:sp>
          <p:nvSpPr>
            <p:cNvPr id="6" name="Rectangle 5"/>
            <p:cNvSpPr/>
            <p:nvPr/>
          </p:nvSpPr>
          <p:spPr>
            <a:xfrm>
              <a:off x="1235869" y="-42997"/>
              <a:ext cx="11420452" cy="5745665"/>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632" dirty="0"/>
            </a:p>
          </p:txBody>
        </p:sp>
      </p:grpSp>
      <p:sp>
        <p:nvSpPr>
          <p:cNvPr id="9" name="Rectangle 8">
            <a:extLst>
              <a:ext uri="{FF2B5EF4-FFF2-40B4-BE49-F238E27FC236}">
                <a16:creationId xmlns:a16="http://schemas.microsoft.com/office/drawing/2014/main" id="{74D2C774-D098-45B3-AC5F-F5D278A022AF}"/>
              </a:ext>
            </a:extLst>
          </p:cNvPr>
          <p:cNvSpPr/>
          <p:nvPr/>
        </p:nvSpPr>
        <p:spPr>
          <a:xfrm>
            <a:off x="1254900" y="1711304"/>
            <a:ext cx="10098373" cy="4616648"/>
          </a:xfrm>
          <a:prstGeom prst="rect">
            <a:avLst/>
          </a:prstGeom>
        </p:spPr>
        <p:txBody>
          <a:bodyPr wrap="square">
            <a:spAutoFit/>
          </a:bodyPr>
          <a:lstStyle/>
          <a:p>
            <a:pPr marL="507602" lvl="1" indent="-285750" algn="just">
              <a:lnSpc>
                <a:spcPct val="150000"/>
              </a:lnSpc>
              <a:buClr>
                <a:schemeClr val="accent5">
                  <a:lumMod val="75000"/>
                </a:schemeClr>
              </a:buClr>
              <a:buFont typeface="Wingdings" panose="05000000000000000000" pitchFamily="2" charset="2"/>
              <a:buChar char="v"/>
            </a:pPr>
            <a:r>
              <a:rPr lang="fr-MA" sz="2800" dirty="0">
                <a:latin typeface="Corbel" panose="020B0503020204020204" pitchFamily="34" charset="0"/>
              </a:rPr>
              <a:t>La demande d’exonération de la TVA/franchise douanière se fait sur la base des factures pro-forma fournies par le fournisseur à l’Agence MCA-Morocco, après la signature du contrat. </a:t>
            </a:r>
          </a:p>
          <a:p>
            <a:pPr marL="507602" lvl="1" indent="-285750" algn="just">
              <a:lnSpc>
                <a:spcPct val="150000"/>
              </a:lnSpc>
              <a:buClr>
                <a:schemeClr val="accent5">
                  <a:lumMod val="75000"/>
                </a:schemeClr>
              </a:buClr>
              <a:buFont typeface="Wingdings" panose="05000000000000000000" pitchFamily="2" charset="2"/>
              <a:buChar char="v"/>
            </a:pPr>
            <a:r>
              <a:rPr lang="fr-FR" sz="2800" dirty="0">
                <a:latin typeface="Corbel" panose="020B0503020204020204" pitchFamily="34" charset="0"/>
              </a:rPr>
              <a:t>Une attestation d’achat en exonération de la TVA/ franchise douanière est fournie par l’administration compétente.</a:t>
            </a:r>
          </a:p>
          <a:p>
            <a:pPr marL="221852" lvl="1" algn="just">
              <a:lnSpc>
                <a:spcPct val="150000"/>
              </a:lnSpc>
              <a:buClr>
                <a:schemeClr val="accent5">
                  <a:lumMod val="75000"/>
                </a:schemeClr>
              </a:buClr>
            </a:pPr>
            <a:endParaRPr lang="fr-FR" sz="2800" dirty="0">
              <a:latin typeface="Corbel" panose="020B0503020204020204" pitchFamily="34" charset="0"/>
            </a:endParaRPr>
          </a:p>
          <a:p>
            <a:pPr marL="221852" lvl="1" algn="just">
              <a:lnSpc>
                <a:spcPct val="150000"/>
              </a:lnSpc>
              <a:buClr>
                <a:schemeClr val="accent5">
                  <a:lumMod val="75000"/>
                </a:schemeClr>
              </a:buClr>
            </a:pPr>
            <a:endParaRPr lang="fr-FR" sz="2800" dirty="0">
              <a:latin typeface="Corbel" panose="020B0503020204020204" pitchFamily="34" charset="0"/>
            </a:endParaRPr>
          </a:p>
        </p:txBody>
      </p:sp>
    </p:spTree>
    <p:extLst>
      <p:ext uri="{BB962C8B-B14F-4D97-AF65-F5344CB8AC3E}">
        <p14:creationId xmlns:p14="http://schemas.microsoft.com/office/powerpoint/2010/main" val="385271159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Sous-titre 6">
            <a:extLst>
              <a:ext uri="{FF2B5EF4-FFF2-40B4-BE49-F238E27FC236}">
                <a16:creationId xmlns:a16="http://schemas.microsoft.com/office/drawing/2014/main" id="{CA2DF810-BCB9-4332-BB88-A0089FB0EEEF}"/>
              </a:ext>
            </a:extLst>
          </p:cNvPr>
          <p:cNvSpPr txBox="1">
            <a:spLocks/>
          </p:cNvSpPr>
          <p:nvPr/>
        </p:nvSpPr>
        <p:spPr bwMode="auto">
          <a:xfrm>
            <a:off x="1860550" y="690563"/>
            <a:ext cx="8915400" cy="434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ts val="1000"/>
              </a:spcBef>
              <a:buClr>
                <a:schemeClr val="accent1"/>
              </a:buClr>
              <a:buFont typeface="Wingdings 3" panose="05040102010807070707" pitchFamily="18" charset="2"/>
              <a:buChar char=""/>
              <a:defRPr sz="3200">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marL="0" marR="0" lvl="0" indent="0" algn="l" defTabSz="457200" rtl="0" eaLnBrk="1" fontAlgn="base" latinLnBrk="0" hangingPunct="1">
              <a:lnSpc>
                <a:spcPct val="100000"/>
              </a:lnSpc>
              <a:spcBef>
                <a:spcPts val="1000"/>
              </a:spcBef>
              <a:spcAft>
                <a:spcPct val="0"/>
              </a:spcAft>
              <a:buClr>
                <a:srgbClr val="A53010"/>
              </a:buClr>
              <a:buSzTx/>
              <a:buFontTx/>
              <a:buNone/>
              <a:tabLst/>
              <a:defRPr/>
            </a:pPr>
            <a:r>
              <a:rPr kumimoji="0" lang="fr-FR" altLang="fr-FR" sz="2400" b="1" i="0" u="none" strike="noStrike" kern="1200" cap="none" spc="0" normalizeH="0" baseline="0" noProof="0">
                <a:ln>
                  <a:noFill/>
                </a:ln>
                <a:solidFill>
                  <a:srgbClr val="C00000"/>
                </a:solidFill>
                <a:effectLst/>
                <a:uLnTx/>
                <a:uFillTx/>
                <a:latin typeface="Century Gothic" panose="020B0502020202020204" pitchFamily="34" charset="0"/>
                <a:ea typeface="+mn-ea"/>
                <a:cs typeface="Arial" panose="020B0604020202020204" pitchFamily="34" charset="0"/>
              </a:rPr>
              <a:t>EXTENSION DE LA ZI HAD SOUALEM - BASSIN</a:t>
            </a:r>
            <a:r>
              <a:rPr kumimoji="0" lang="es-ES" altLang="fr-FR" sz="2400" b="1" i="0" u="none" strike="noStrike" kern="1200" cap="none" spc="0" normalizeH="0" baseline="0" noProof="0">
                <a:ln>
                  <a:noFill/>
                </a:ln>
                <a:solidFill>
                  <a:srgbClr val="C00000"/>
                </a:solidFill>
                <a:effectLst/>
                <a:uLnTx/>
                <a:uFillTx/>
                <a:latin typeface="Century Gothic" panose="020B0502020202020204" pitchFamily="34" charset="0"/>
                <a:ea typeface="+mn-ea"/>
                <a:cs typeface="Arial" panose="020B0604020202020204" pitchFamily="34" charset="0"/>
              </a:rPr>
              <a:t> DE </a:t>
            </a:r>
            <a:r>
              <a:rPr kumimoji="0" lang="fr-FR" altLang="fr-FR" sz="2400" b="1" i="0" u="none" strike="noStrike" kern="1200" cap="none" spc="0" normalizeH="0" baseline="0" noProof="0">
                <a:ln>
                  <a:noFill/>
                </a:ln>
                <a:solidFill>
                  <a:srgbClr val="C00000"/>
                </a:solidFill>
                <a:effectLst/>
                <a:uLnTx/>
                <a:uFillTx/>
                <a:latin typeface="Century Gothic" panose="020B0502020202020204" pitchFamily="34" charset="0"/>
                <a:ea typeface="+mn-ea"/>
                <a:cs typeface="Arial" panose="020B0604020202020204" pitchFamily="34" charset="0"/>
              </a:rPr>
              <a:t>RÉTENTION</a:t>
            </a:r>
          </a:p>
        </p:txBody>
      </p:sp>
      <p:sp>
        <p:nvSpPr>
          <p:cNvPr id="6" name="Titre 1">
            <a:extLst>
              <a:ext uri="{FF2B5EF4-FFF2-40B4-BE49-F238E27FC236}">
                <a16:creationId xmlns:a16="http://schemas.microsoft.com/office/drawing/2014/main" id="{D7065803-E673-4B5A-845C-C55B861576B9}"/>
              </a:ext>
            </a:extLst>
          </p:cNvPr>
          <p:cNvSpPr txBox="1">
            <a:spLocks/>
          </p:cNvSpPr>
          <p:nvPr/>
        </p:nvSpPr>
        <p:spPr>
          <a:xfrm>
            <a:off x="1158875" y="271463"/>
            <a:ext cx="10355263" cy="415925"/>
          </a:xfrm>
          <a:prstGeom prst="rect">
            <a:avLst/>
          </a:prstGeom>
        </p:spPr>
        <p:txBody>
          <a:bodyPr>
            <a:normAutofit fontScale="97500"/>
          </a:bodyPr>
          <a:lst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marL="0" marR="0" lvl="0" indent="0" algn="ctr" defTabSz="457200" rtl="0" eaLnBrk="1" fontAlgn="auto" latinLnBrk="0" hangingPunct="1">
              <a:lnSpc>
                <a:spcPct val="100000"/>
              </a:lnSpc>
              <a:spcBef>
                <a:spcPct val="0"/>
              </a:spcBef>
              <a:spcAft>
                <a:spcPts val="0"/>
              </a:spcAft>
              <a:buClrTx/>
              <a:buSzTx/>
              <a:buFontTx/>
              <a:buNone/>
              <a:tabLst/>
              <a:defRPr/>
            </a:pPr>
            <a:r>
              <a:rPr kumimoji="0" lang="fr-FR" sz="800" b="1" i="0" u="none" strike="noStrike" kern="1200" cap="none" spc="0" normalizeH="0" baseline="0" noProof="0" dirty="0">
                <a:ln>
                  <a:noFill/>
                </a:ln>
                <a:solidFill>
                  <a:prstClr val="black">
                    <a:lumMod val="85000"/>
                    <a:lumOff val="15000"/>
                  </a:prstClr>
                </a:solidFill>
                <a:effectLst/>
                <a:uLnTx/>
                <a:uFillTx/>
                <a:latin typeface="Century Gothic"/>
                <a:ea typeface="+mj-ea"/>
                <a:cs typeface="+mj-cs"/>
              </a:rPr>
              <a:t>LA MAITRISE D’ŒUVRE DE LA REVITALISATION DES ZONES INDUSTRIELLES DE BOUZNIKA ET HAD SOUALEM ET LEURS EXTENSIONS ET LE DEVELOPPEMENT D’UNE NOUVELLE ZONE INDUSTRIELLE A SAHEL LAKHYAYTA</a:t>
            </a:r>
          </a:p>
        </p:txBody>
      </p:sp>
      <p:pic>
        <p:nvPicPr>
          <p:cNvPr id="24580" name="Image 6">
            <a:extLst>
              <a:ext uri="{FF2B5EF4-FFF2-40B4-BE49-F238E27FC236}">
                <a16:creationId xmlns:a16="http://schemas.microsoft.com/office/drawing/2014/main" id="{F0243B30-E825-4F23-AE37-7AEA05B8A7DA}"/>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63600" y="234950"/>
            <a:ext cx="411163" cy="452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4581" name="Espace réservé du contenu 10">
            <a:extLst>
              <a:ext uri="{FF2B5EF4-FFF2-40B4-BE49-F238E27FC236}">
                <a16:creationId xmlns:a16="http://schemas.microsoft.com/office/drawing/2014/main" id="{6DC88417-6D3C-43D6-BA42-9E89A497F891}"/>
              </a:ext>
            </a:extLst>
          </p:cNvPr>
          <p:cNvSpPr>
            <a:spLocks noGrp="1"/>
          </p:cNvSpPr>
          <p:nvPr>
            <p:ph idx="1"/>
          </p:nvPr>
        </p:nvSpPr>
        <p:spPr>
          <a:xfrm>
            <a:off x="682625" y="1778000"/>
            <a:ext cx="4387850" cy="2117725"/>
          </a:xfrm>
          <a:solidFill>
            <a:schemeClr val="bg1"/>
          </a:solidFill>
        </p:spPr>
        <p:txBody>
          <a:bodyPr/>
          <a:lstStyle/>
          <a:p>
            <a:pPr eaLnBrk="1" hangingPunct="1">
              <a:defRPr/>
            </a:pPr>
            <a:r>
              <a:rPr lang="fr-FR" altLang="fr-FR" sz="1600" dirty="0"/>
              <a:t>Construction du bassin de rétention des eaux pluviales</a:t>
            </a:r>
          </a:p>
          <a:p>
            <a:pPr eaLnBrk="1" hangingPunct="1">
              <a:buFont typeface="Wingdings" panose="05000000000000000000" pitchFamily="2" charset="2"/>
              <a:buChar char="§"/>
              <a:defRPr/>
            </a:pPr>
            <a:r>
              <a:rPr lang="fr-FR" altLang="fr-FR" sz="1600" dirty="0"/>
              <a:t>Volume utile : 6500 m</a:t>
            </a:r>
            <a:r>
              <a:rPr lang="fr-FR" altLang="fr-FR" sz="1600" baseline="30000" dirty="0"/>
              <a:t>3</a:t>
            </a:r>
          </a:p>
          <a:p>
            <a:pPr eaLnBrk="1" hangingPunct="1">
              <a:buFont typeface="Wingdings" panose="05000000000000000000" pitchFamily="2" charset="2"/>
              <a:buChar char="§"/>
              <a:defRPr/>
            </a:pPr>
            <a:r>
              <a:rPr lang="fr-FR" altLang="fr-FR" sz="1600" dirty="0"/>
              <a:t>PHE : 125.30 m</a:t>
            </a:r>
          </a:p>
          <a:p>
            <a:pPr eaLnBrk="1" hangingPunct="1">
              <a:buFont typeface="Wingdings" panose="05000000000000000000" pitchFamily="2" charset="2"/>
              <a:buChar char="§"/>
              <a:defRPr/>
            </a:pPr>
            <a:r>
              <a:rPr lang="fr-FR" altLang="fr-FR" sz="1600" dirty="0"/>
              <a:t>Cote radier : 122.30 m</a:t>
            </a:r>
          </a:p>
          <a:p>
            <a:pPr eaLnBrk="1" hangingPunct="1">
              <a:buFont typeface="Wingdings" panose="05000000000000000000" pitchFamily="2" charset="2"/>
              <a:buChar char="§"/>
              <a:defRPr/>
            </a:pPr>
            <a:r>
              <a:rPr lang="fr-FR" altLang="fr-FR" sz="1600" dirty="0">
                <a:solidFill>
                  <a:schemeClr val="tx1"/>
                </a:solidFill>
              </a:rPr>
              <a:t>Surface évacuée dans le bassin: 15 ha</a:t>
            </a:r>
          </a:p>
          <a:p>
            <a:pPr eaLnBrk="1" hangingPunct="1">
              <a:buFont typeface="Wingdings" panose="05000000000000000000" pitchFamily="2" charset="2"/>
              <a:buChar char="§"/>
              <a:defRPr/>
            </a:pPr>
            <a:endParaRPr lang="fr-FR" altLang="fr-FR" sz="1600" dirty="0"/>
          </a:p>
          <a:p>
            <a:pPr marL="0" indent="0" eaLnBrk="1" hangingPunct="1">
              <a:buFont typeface="Wingdings 3" panose="05040102010807070707" pitchFamily="18" charset="2"/>
              <a:buNone/>
              <a:defRPr/>
            </a:pPr>
            <a:endParaRPr lang="fr-FR" altLang="fr-FR" sz="1600" dirty="0"/>
          </a:p>
          <a:p>
            <a:pPr eaLnBrk="1" hangingPunct="1">
              <a:buFont typeface="Wingdings 3" panose="05040102010807070707" pitchFamily="18" charset="2"/>
              <a:buNone/>
              <a:defRPr/>
            </a:pPr>
            <a:endParaRPr lang="fr-FR" altLang="fr-FR" sz="1800" dirty="0"/>
          </a:p>
        </p:txBody>
      </p:sp>
      <p:sp>
        <p:nvSpPr>
          <p:cNvPr id="24582" name="Espace réservé du numéro de diapositive 1">
            <a:extLst>
              <a:ext uri="{FF2B5EF4-FFF2-40B4-BE49-F238E27FC236}">
                <a16:creationId xmlns:a16="http://schemas.microsoft.com/office/drawing/2014/main" id="{771C0B12-4BE6-42F8-ADD5-F4C68E90CCFB}"/>
              </a:ext>
            </a:extLst>
          </p:cNvPr>
          <p:cNvSpPr>
            <a:spLocks noGrp="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ts val="1000"/>
              </a:spcBef>
              <a:buClr>
                <a:schemeClr val="accent1"/>
              </a:buClr>
              <a:buFont typeface="Wingdings 3" panose="05040102010807070707" pitchFamily="18" charset="2"/>
              <a:buChar char=""/>
              <a:defRPr sz="3200">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marL="0" marR="0" lvl="0" indent="0" algn="r" defTabSz="457200" rtl="0" eaLnBrk="1" fontAlgn="base" latinLnBrk="0" hangingPunct="1">
              <a:lnSpc>
                <a:spcPct val="100000"/>
              </a:lnSpc>
              <a:spcBef>
                <a:spcPct val="0"/>
              </a:spcBef>
              <a:spcAft>
                <a:spcPct val="0"/>
              </a:spcAft>
              <a:buClrTx/>
              <a:buSzTx/>
              <a:buFontTx/>
              <a:buNone/>
              <a:tabLst/>
              <a:defRPr/>
            </a:pPr>
            <a:fld id="{45E59F1A-03B8-4EB9-A7AE-8BD8E81FE883}" type="slidenum">
              <a:rPr kumimoji="0" lang="en-US" altLang="fr-FR" sz="2000" b="0" i="0" u="none" strike="noStrike" kern="1200" cap="none" spc="0" normalizeH="0" baseline="0" noProof="0" smtClean="0">
                <a:ln>
                  <a:noFill/>
                </a:ln>
                <a:solidFill>
                  <a:srgbClr val="FEFFFF"/>
                </a:solidFill>
                <a:effectLst/>
                <a:uLnTx/>
                <a:uFillTx/>
                <a:latin typeface="Century Gothic" panose="020B0502020202020204" pitchFamily="34" charset="0"/>
                <a:ea typeface="+mn-ea"/>
                <a:cs typeface="Arial" panose="020B0604020202020204" pitchFamily="34" charset="0"/>
              </a:rPr>
              <a:pPr marL="0" marR="0" lvl="0" indent="0" algn="r" defTabSz="457200" rtl="0" eaLnBrk="1" fontAlgn="base" latinLnBrk="0" hangingPunct="1">
                <a:lnSpc>
                  <a:spcPct val="100000"/>
                </a:lnSpc>
                <a:spcBef>
                  <a:spcPct val="0"/>
                </a:spcBef>
                <a:spcAft>
                  <a:spcPct val="0"/>
                </a:spcAft>
                <a:buClrTx/>
                <a:buSzTx/>
                <a:buFontTx/>
                <a:buNone/>
                <a:tabLst/>
                <a:defRPr/>
              </a:pPr>
              <a:t>7</a:t>
            </a:fld>
            <a:endParaRPr kumimoji="0" lang="en-US" altLang="fr-FR" sz="2000" b="0" i="0" u="none" strike="noStrike" kern="1200" cap="none" spc="0" normalizeH="0" baseline="0" noProof="0">
              <a:ln>
                <a:noFill/>
              </a:ln>
              <a:solidFill>
                <a:srgbClr val="FEFFFF"/>
              </a:solidFill>
              <a:effectLst/>
              <a:uLnTx/>
              <a:uFillTx/>
              <a:latin typeface="Century Gothic" panose="020B0502020202020204" pitchFamily="34" charset="0"/>
              <a:ea typeface="+mn-ea"/>
              <a:cs typeface="Arial" panose="020B0604020202020204" pitchFamily="34" charset="0"/>
            </a:endParaRPr>
          </a:p>
        </p:txBody>
      </p:sp>
      <p:pic>
        <p:nvPicPr>
          <p:cNvPr id="24583" name="Picture 20">
            <a:extLst>
              <a:ext uri="{FF2B5EF4-FFF2-40B4-BE49-F238E27FC236}">
                <a16:creationId xmlns:a16="http://schemas.microsoft.com/office/drawing/2014/main" id="{AEAA9D46-079D-406C-B01A-2AC101E0C22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t="6050" r="523" b="4723"/>
          <a:stretch>
            <a:fillRect/>
          </a:stretch>
        </p:blipFill>
        <p:spPr bwMode="auto">
          <a:xfrm>
            <a:off x="5233988" y="2019300"/>
            <a:ext cx="6332537" cy="3621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23" name="Tableau 22">
            <a:extLst>
              <a:ext uri="{FF2B5EF4-FFF2-40B4-BE49-F238E27FC236}">
                <a16:creationId xmlns:a16="http://schemas.microsoft.com/office/drawing/2014/main" id="{AC1A8BBD-6EE3-446C-A9C7-459DE9DE7953}"/>
              </a:ext>
            </a:extLst>
          </p:cNvPr>
          <p:cNvGraphicFramePr>
            <a:graphicFrameLocks noGrp="1"/>
          </p:cNvGraphicFramePr>
          <p:nvPr/>
        </p:nvGraphicFramePr>
        <p:xfrm>
          <a:off x="752475" y="4594225"/>
          <a:ext cx="3990975" cy="1822459"/>
        </p:xfrm>
        <a:graphic>
          <a:graphicData uri="http://schemas.openxmlformats.org/drawingml/2006/table">
            <a:tbl>
              <a:tblPr firstRow="1" firstCol="1" bandRow="1">
                <a:tableStyleId>{5C22544A-7EE6-4342-B048-85BDC9FD1C3A}</a:tableStyleId>
              </a:tblPr>
              <a:tblGrid>
                <a:gridCol w="1926146">
                  <a:extLst>
                    <a:ext uri="{9D8B030D-6E8A-4147-A177-3AD203B41FA5}">
                      <a16:colId xmlns:a16="http://schemas.microsoft.com/office/drawing/2014/main" val="20000"/>
                    </a:ext>
                  </a:extLst>
                </a:gridCol>
                <a:gridCol w="2064829">
                  <a:extLst>
                    <a:ext uri="{9D8B030D-6E8A-4147-A177-3AD203B41FA5}">
                      <a16:colId xmlns:a16="http://schemas.microsoft.com/office/drawing/2014/main" val="20001"/>
                    </a:ext>
                  </a:extLst>
                </a:gridCol>
              </a:tblGrid>
              <a:tr h="326611">
                <a:tc>
                  <a:txBody>
                    <a:bodyPr/>
                    <a:lstStyle/>
                    <a:p>
                      <a:pPr algn="ctr" rtl="0" fontAlgn="ctr"/>
                      <a:r>
                        <a:rPr lang="fr-FR" sz="1100" u="none" strike="noStrike" dirty="0">
                          <a:effectLst/>
                        </a:rPr>
                        <a:t>Désignation</a:t>
                      </a:r>
                      <a:endParaRPr lang="fr-FR" sz="1100" b="1" i="0" u="none" strike="noStrike" dirty="0">
                        <a:solidFill>
                          <a:srgbClr val="FFFFFF"/>
                        </a:solidFill>
                        <a:effectLst/>
                        <a:latin typeface="Century Gothic" panose="020B0502020202020204" pitchFamily="34" charset="0"/>
                      </a:endParaRPr>
                    </a:p>
                  </a:txBody>
                  <a:tcPr marL="9524" marR="9524" marT="9520" marB="0" anchor="ctr"/>
                </a:tc>
                <a:tc>
                  <a:txBody>
                    <a:bodyPr/>
                    <a:lstStyle/>
                    <a:p>
                      <a:pPr algn="ctr" rtl="0" fontAlgn="ctr"/>
                      <a:r>
                        <a:rPr lang="fr-FR" sz="1100" u="none" strike="noStrike" dirty="0">
                          <a:effectLst/>
                        </a:rPr>
                        <a:t>Quantité</a:t>
                      </a:r>
                      <a:endParaRPr lang="fr-FR" sz="1100" b="1" i="0" u="none" strike="noStrike" dirty="0">
                        <a:solidFill>
                          <a:srgbClr val="FFFFFF"/>
                        </a:solidFill>
                        <a:effectLst/>
                        <a:latin typeface="Century Gothic" panose="020B0502020202020204" pitchFamily="34" charset="0"/>
                      </a:endParaRPr>
                    </a:p>
                  </a:txBody>
                  <a:tcPr marL="9524" marR="9524" marT="9520" marB="0" anchor="ctr"/>
                </a:tc>
                <a:extLst>
                  <a:ext uri="{0D108BD9-81ED-4DB2-BD59-A6C34878D82A}">
                    <a16:rowId xmlns:a16="http://schemas.microsoft.com/office/drawing/2014/main" val="10000"/>
                  </a:ext>
                </a:extLst>
              </a:tr>
              <a:tr h="342164">
                <a:tc>
                  <a:txBody>
                    <a:bodyPr/>
                    <a:lstStyle/>
                    <a:p>
                      <a:pPr algn="ctr" rtl="0" fontAlgn="ctr"/>
                      <a:r>
                        <a:rPr lang="fr-FR" sz="1300" b="0" u="none" strike="noStrike" dirty="0">
                          <a:effectLst/>
                        </a:rPr>
                        <a:t>Déblai (m3)</a:t>
                      </a:r>
                      <a:endParaRPr lang="fr-FR" sz="1300" b="0" i="0" u="none" strike="noStrike" dirty="0">
                        <a:solidFill>
                          <a:srgbClr val="FFFFFF"/>
                        </a:solidFill>
                        <a:effectLst/>
                        <a:latin typeface="Century Gothic" panose="020B0502020202020204" pitchFamily="34" charset="0"/>
                      </a:endParaRPr>
                    </a:p>
                  </a:txBody>
                  <a:tcPr marL="9524" marR="9524" marT="9520" marB="0" anchor="ctr"/>
                </a:tc>
                <a:tc>
                  <a:txBody>
                    <a:bodyPr/>
                    <a:lstStyle/>
                    <a:p>
                      <a:pPr algn="ctr" rtl="0" fontAlgn="ctr"/>
                      <a:r>
                        <a:rPr lang="fr-FR" sz="1600" b="0" i="0" u="none" strike="noStrike" dirty="0">
                          <a:solidFill>
                            <a:srgbClr val="000000"/>
                          </a:solidFill>
                          <a:effectLst/>
                          <a:latin typeface="Century Gothic" panose="020B0502020202020204" pitchFamily="34" charset="0"/>
                        </a:rPr>
                        <a:t>13900</a:t>
                      </a:r>
                    </a:p>
                  </a:txBody>
                  <a:tcPr marL="9524" marR="9524" marT="9520" marB="0" anchor="ctr"/>
                </a:tc>
                <a:extLst>
                  <a:ext uri="{0D108BD9-81ED-4DB2-BD59-A6C34878D82A}">
                    <a16:rowId xmlns:a16="http://schemas.microsoft.com/office/drawing/2014/main" val="10001"/>
                  </a:ext>
                </a:extLst>
              </a:tr>
              <a:tr h="405755">
                <a:tc>
                  <a:txBody>
                    <a:bodyPr/>
                    <a:lstStyle/>
                    <a:p>
                      <a:pPr algn="ctr" rtl="0" fontAlgn="ctr"/>
                      <a:r>
                        <a:rPr lang="fr-FR" sz="1300" b="0" u="none" strike="noStrike" dirty="0">
                          <a:effectLst/>
                        </a:rPr>
                        <a:t>Béton hydrofuge B25(m3)</a:t>
                      </a:r>
                      <a:endParaRPr lang="fr-FR" sz="1300" b="0" i="0" u="none" strike="noStrike" dirty="0">
                        <a:solidFill>
                          <a:srgbClr val="FFFFFF"/>
                        </a:solidFill>
                        <a:effectLst/>
                        <a:latin typeface="Century Gothic" panose="020B0502020202020204" pitchFamily="34" charset="0"/>
                      </a:endParaRPr>
                    </a:p>
                  </a:txBody>
                  <a:tcPr marL="9524" marR="9524" marT="9520" marB="0" anchor="ctr"/>
                </a:tc>
                <a:tc>
                  <a:txBody>
                    <a:bodyPr/>
                    <a:lstStyle/>
                    <a:p>
                      <a:pPr algn="ctr" rtl="0" fontAlgn="ctr"/>
                      <a:r>
                        <a:rPr lang="fr-FR" sz="1600" b="0" i="0" u="none" strike="noStrike" dirty="0">
                          <a:solidFill>
                            <a:srgbClr val="000000"/>
                          </a:solidFill>
                          <a:effectLst/>
                          <a:latin typeface="Century Gothic" panose="020B0502020202020204" pitchFamily="34" charset="0"/>
                        </a:rPr>
                        <a:t>80</a:t>
                      </a:r>
                    </a:p>
                  </a:txBody>
                  <a:tcPr marL="9524" marR="9524" marT="9520" marB="0" anchor="ctr"/>
                </a:tc>
                <a:extLst>
                  <a:ext uri="{0D108BD9-81ED-4DB2-BD59-A6C34878D82A}">
                    <a16:rowId xmlns:a16="http://schemas.microsoft.com/office/drawing/2014/main" val="10002"/>
                  </a:ext>
                </a:extLst>
              </a:tr>
              <a:tr h="405755">
                <a:tc>
                  <a:txBody>
                    <a:bodyPr/>
                    <a:lstStyle/>
                    <a:p>
                      <a:pPr algn="ctr" rtl="0" fontAlgn="ctr"/>
                      <a:r>
                        <a:rPr lang="fr-FR" sz="1300" b="0" u="none" strike="noStrike" dirty="0">
                          <a:effectLst/>
                        </a:rPr>
                        <a:t>Béton de propreté  (m3)</a:t>
                      </a:r>
                      <a:endParaRPr lang="fr-FR" sz="1300" b="0" i="0" u="none" strike="noStrike" dirty="0">
                        <a:solidFill>
                          <a:srgbClr val="FFFFFF"/>
                        </a:solidFill>
                        <a:effectLst/>
                        <a:latin typeface="Century Gothic" panose="020B0502020202020204" pitchFamily="34" charset="0"/>
                      </a:endParaRPr>
                    </a:p>
                  </a:txBody>
                  <a:tcPr marL="9524" marR="9524" marT="9520" marB="0" anchor="ctr"/>
                </a:tc>
                <a:tc>
                  <a:txBody>
                    <a:bodyPr/>
                    <a:lstStyle/>
                    <a:p>
                      <a:pPr algn="ctr" rtl="0" fontAlgn="ctr"/>
                      <a:r>
                        <a:rPr lang="fr-FR" sz="1600" b="0" i="0" u="none" strike="noStrike" dirty="0">
                          <a:solidFill>
                            <a:srgbClr val="000000"/>
                          </a:solidFill>
                          <a:effectLst/>
                          <a:latin typeface="Century Gothic" panose="020B0502020202020204" pitchFamily="34" charset="0"/>
                        </a:rPr>
                        <a:t>15</a:t>
                      </a:r>
                    </a:p>
                  </a:txBody>
                  <a:tcPr marL="9524" marR="9524" marT="9520" marB="0" anchor="ctr"/>
                </a:tc>
                <a:extLst>
                  <a:ext uri="{0D108BD9-81ED-4DB2-BD59-A6C34878D82A}">
                    <a16:rowId xmlns:a16="http://schemas.microsoft.com/office/drawing/2014/main" val="10003"/>
                  </a:ext>
                </a:extLst>
              </a:tr>
              <a:tr h="342164">
                <a:tc>
                  <a:txBody>
                    <a:bodyPr/>
                    <a:lstStyle/>
                    <a:p>
                      <a:pPr algn="ctr" rtl="0" fontAlgn="ctr"/>
                      <a:r>
                        <a:rPr lang="fr-FR" sz="1300" b="0" u="none" strike="noStrike" dirty="0">
                          <a:effectLst/>
                        </a:rPr>
                        <a:t>Clôture grillagée (ml)</a:t>
                      </a:r>
                      <a:endParaRPr lang="fr-FR" sz="1300" b="0" i="0" u="none" strike="noStrike" dirty="0">
                        <a:solidFill>
                          <a:srgbClr val="FFFFFF"/>
                        </a:solidFill>
                        <a:effectLst/>
                        <a:latin typeface="Century Gothic" panose="020B0502020202020204" pitchFamily="34" charset="0"/>
                      </a:endParaRPr>
                    </a:p>
                  </a:txBody>
                  <a:tcPr marL="9524" marR="9524" marT="9520" marB="0" anchor="ctr"/>
                </a:tc>
                <a:tc>
                  <a:txBody>
                    <a:bodyPr/>
                    <a:lstStyle/>
                    <a:p>
                      <a:pPr algn="ctr" rtl="0" fontAlgn="ctr"/>
                      <a:r>
                        <a:rPr lang="fr-FR" sz="1600" b="0" i="0" u="none" strike="noStrike" dirty="0">
                          <a:solidFill>
                            <a:srgbClr val="000000"/>
                          </a:solidFill>
                          <a:effectLst/>
                          <a:latin typeface="Century Gothic" panose="020B0502020202020204" pitchFamily="34" charset="0"/>
                        </a:rPr>
                        <a:t>340</a:t>
                      </a:r>
                    </a:p>
                  </a:txBody>
                  <a:tcPr marL="9524" marR="9524" marT="9520" marB="0" anchor="ctr"/>
                </a:tc>
                <a:extLst>
                  <a:ext uri="{0D108BD9-81ED-4DB2-BD59-A6C34878D82A}">
                    <a16:rowId xmlns:a16="http://schemas.microsoft.com/office/drawing/2014/main" val="10004"/>
                  </a:ext>
                </a:extLst>
              </a:tr>
            </a:tbl>
          </a:graphicData>
        </a:graphic>
      </p:graphicFrame>
      <p:sp>
        <p:nvSpPr>
          <p:cNvPr id="24604" name="Rectangle 8">
            <a:extLst>
              <a:ext uri="{FF2B5EF4-FFF2-40B4-BE49-F238E27FC236}">
                <a16:creationId xmlns:a16="http://schemas.microsoft.com/office/drawing/2014/main" id="{90F532CC-F383-45E9-99EE-10723F9C1F94}"/>
              </a:ext>
            </a:extLst>
          </p:cNvPr>
          <p:cNvSpPr>
            <a:spLocks noChangeArrowheads="1"/>
          </p:cNvSpPr>
          <p:nvPr/>
        </p:nvSpPr>
        <p:spPr bwMode="auto">
          <a:xfrm>
            <a:off x="1616075" y="4146550"/>
            <a:ext cx="1985963"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ts val="1000"/>
              </a:spcBef>
              <a:buClr>
                <a:schemeClr val="accent1"/>
              </a:buClr>
              <a:buFont typeface="Wingdings 3" panose="05040102010807070707" pitchFamily="18" charset="2"/>
              <a:buChar char=""/>
              <a:defRPr sz="3200">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marL="0" marR="0" lvl="0" indent="0" algn="l" defTabSz="457200" rtl="0" eaLnBrk="1" fontAlgn="base" latinLnBrk="0" hangingPunct="1">
              <a:lnSpc>
                <a:spcPct val="100000"/>
              </a:lnSpc>
              <a:spcBef>
                <a:spcPct val="0"/>
              </a:spcBef>
              <a:spcAft>
                <a:spcPct val="0"/>
              </a:spcAft>
              <a:buClrTx/>
              <a:buSzTx/>
              <a:buFontTx/>
              <a:buNone/>
              <a:tabLst/>
              <a:defRPr/>
            </a:pPr>
            <a:r>
              <a:rPr kumimoji="0" lang="fr-FR" altLang="fr-FR" sz="1600" b="0" i="0" u="sng"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rPr>
              <a:t>Volume des travaux</a:t>
            </a:r>
          </a:p>
        </p:txBody>
      </p:sp>
      <p:sp>
        <p:nvSpPr>
          <p:cNvPr id="2" name="Rectangle 1">
            <a:extLst>
              <a:ext uri="{FF2B5EF4-FFF2-40B4-BE49-F238E27FC236}">
                <a16:creationId xmlns:a16="http://schemas.microsoft.com/office/drawing/2014/main" id="{1FAD3E41-E69C-4F5D-A0CF-EFD5F74B1FBA}"/>
              </a:ext>
            </a:extLst>
          </p:cNvPr>
          <p:cNvSpPr/>
          <p:nvPr/>
        </p:nvSpPr>
        <p:spPr>
          <a:xfrm>
            <a:off x="10331450" y="3646488"/>
            <a:ext cx="1182688" cy="19939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457200" rtl="0" eaLnBrk="0" fontAlgn="base" latinLnBrk="0" hangingPunct="0">
              <a:lnSpc>
                <a:spcPct val="100000"/>
              </a:lnSpc>
              <a:spcBef>
                <a:spcPct val="0"/>
              </a:spcBef>
              <a:spcAft>
                <a:spcPct val="0"/>
              </a:spcAft>
              <a:buClrTx/>
              <a:buSzTx/>
              <a:buFontTx/>
              <a:buNone/>
              <a:tabLst/>
              <a:defRPr/>
            </a:pPr>
            <a:endParaRPr kumimoji="0" lang="fr-FR" sz="1800" b="0" i="0" u="none" strike="noStrike" kern="1200" cap="none" spc="0" normalizeH="0" baseline="0" noProof="0">
              <a:ln>
                <a:noFill/>
              </a:ln>
              <a:solidFill>
                <a:prstClr val="white"/>
              </a:solidFill>
              <a:effectLst/>
              <a:uLnTx/>
              <a:uFillTx/>
              <a:latin typeface="Century Gothic"/>
              <a:ea typeface="+mn-ea"/>
              <a:cs typeface="+mn-cs"/>
            </a:endParaRPr>
          </a:p>
        </p:txBody>
      </p:sp>
      <p:sp>
        <p:nvSpPr>
          <p:cNvPr id="24606" name="Rectangle 8">
            <a:extLst>
              <a:ext uri="{FF2B5EF4-FFF2-40B4-BE49-F238E27FC236}">
                <a16:creationId xmlns:a16="http://schemas.microsoft.com/office/drawing/2014/main" id="{A77B9E08-C99A-4481-B17E-63F6A9A93A51}"/>
              </a:ext>
            </a:extLst>
          </p:cNvPr>
          <p:cNvSpPr>
            <a:spLocks noChangeArrowheads="1"/>
          </p:cNvSpPr>
          <p:nvPr/>
        </p:nvSpPr>
        <p:spPr bwMode="auto">
          <a:xfrm>
            <a:off x="10390188" y="3727450"/>
            <a:ext cx="151765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ts val="1000"/>
              </a:spcBef>
              <a:buClr>
                <a:schemeClr val="accent1"/>
              </a:buClr>
              <a:buFont typeface="Wingdings 3" panose="05040102010807070707" pitchFamily="18" charset="2"/>
              <a:buChar char=""/>
              <a:defRPr sz="3200">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marL="0" marR="0" lvl="0" indent="0" algn="l" defTabSz="457200" rtl="0" eaLnBrk="1" fontAlgn="base" latinLnBrk="0" hangingPunct="1">
              <a:lnSpc>
                <a:spcPct val="100000"/>
              </a:lnSpc>
              <a:spcBef>
                <a:spcPct val="0"/>
              </a:spcBef>
              <a:spcAft>
                <a:spcPct val="0"/>
              </a:spcAft>
              <a:buClrTx/>
              <a:buSzTx/>
              <a:buFontTx/>
              <a:buNone/>
              <a:tabLst/>
              <a:defRPr/>
            </a:pPr>
            <a:r>
              <a:rPr kumimoji="0" lang="fr-FR" altLang="fr-FR" sz="1600" b="0"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rPr>
              <a:t>Vers dalot jinja</a:t>
            </a:r>
          </a:p>
        </p:txBody>
      </p:sp>
      <p:sp>
        <p:nvSpPr>
          <p:cNvPr id="3" name="Flèche droite 2">
            <a:extLst>
              <a:ext uri="{FF2B5EF4-FFF2-40B4-BE49-F238E27FC236}">
                <a16:creationId xmlns:a16="http://schemas.microsoft.com/office/drawing/2014/main" id="{56A75817-FA1C-41AC-9B58-B518748333B8}"/>
              </a:ext>
            </a:extLst>
          </p:cNvPr>
          <p:cNvSpPr/>
          <p:nvPr/>
        </p:nvSpPr>
        <p:spPr>
          <a:xfrm>
            <a:off x="10925175" y="3538538"/>
            <a:ext cx="804863" cy="12858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457200" rtl="0" eaLnBrk="0" fontAlgn="base" latinLnBrk="0" hangingPunct="0">
              <a:lnSpc>
                <a:spcPct val="100000"/>
              </a:lnSpc>
              <a:spcBef>
                <a:spcPct val="0"/>
              </a:spcBef>
              <a:spcAft>
                <a:spcPct val="0"/>
              </a:spcAft>
              <a:buClrTx/>
              <a:buSzTx/>
              <a:buFontTx/>
              <a:buNone/>
              <a:tabLst/>
              <a:defRPr/>
            </a:pPr>
            <a:endParaRPr kumimoji="0" lang="fr-FR" sz="1800" b="0" i="0" u="none" strike="noStrike" kern="1200" cap="none" spc="0" normalizeH="0" baseline="0" noProof="0">
              <a:ln>
                <a:noFill/>
              </a:ln>
              <a:solidFill>
                <a:prstClr val="white"/>
              </a:solidFill>
              <a:effectLst/>
              <a:uLnTx/>
              <a:uFillTx/>
              <a:latin typeface="Century Gothic"/>
              <a:ea typeface="+mn-ea"/>
              <a:cs typeface="+mn-cs"/>
            </a:endParaRPr>
          </a:p>
        </p:txBody>
      </p:sp>
    </p:spTree>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2"/>
          <a:srcRect t="33898" r="24347"/>
          <a:stretch/>
        </p:blipFill>
        <p:spPr>
          <a:xfrm>
            <a:off x="8594751" y="4632553"/>
            <a:ext cx="3597010" cy="2225447"/>
          </a:xfrm>
          <a:prstGeom prst="rect">
            <a:avLst/>
          </a:prstGeom>
        </p:spPr>
      </p:pic>
      <p:sp>
        <p:nvSpPr>
          <p:cNvPr id="2" name="Slide Number Placeholder 1"/>
          <p:cNvSpPr>
            <a:spLocks noGrp="1"/>
          </p:cNvSpPr>
          <p:nvPr>
            <p:ph type="sldNum" sz="quarter" idx="12"/>
          </p:nvPr>
        </p:nvSpPr>
        <p:spPr>
          <a:xfrm>
            <a:off x="9205421" y="6607519"/>
            <a:ext cx="2804050" cy="195438"/>
          </a:xfrm>
        </p:spPr>
        <p:txBody>
          <a:bodyPr/>
          <a:lstStyle/>
          <a:p>
            <a:r>
              <a:rPr lang="fr-FR" sz="1270" b="1" dirty="0">
                <a:solidFill>
                  <a:schemeClr val="accent2">
                    <a:lumMod val="50000"/>
                  </a:schemeClr>
                </a:solidFill>
              </a:rPr>
              <a:t>-</a:t>
            </a:r>
            <a:fld id="{B6F15528-21DE-4FAA-801E-634DDDAF4B2B}" type="slidenum">
              <a:rPr lang="fr-FR" sz="1270" b="1">
                <a:solidFill>
                  <a:schemeClr val="accent2">
                    <a:lumMod val="50000"/>
                  </a:schemeClr>
                </a:solidFill>
              </a:rPr>
              <a:t>70</a:t>
            </a:fld>
            <a:r>
              <a:rPr lang="fr-FR" sz="1270" b="1" dirty="0">
                <a:solidFill>
                  <a:schemeClr val="accent2">
                    <a:lumMod val="50000"/>
                  </a:schemeClr>
                </a:solidFill>
              </a:rPr>
              <a:t>-</a:t>
            </a:r>
          </a:p>
        </p:txBody>
      </p:sp>
      <p:sp>
        <p:nvSpPr>
          <p:cNvPr id="5" name="Rectangle 4"/>
          <p:cNvSpPr/>
          <p:nvPr/>
        </p:nvSpPr>
        <p:spPr>
          <a:xfrm>
            <a:off x="240" y="0"/>
            <a:ext cx="12191521" cy="803267"/>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4250" tIns="52126" rIns="104250" bIns="52126" numCol="1" spcCol="0" rtlCol="0" fromWordArt="0" anchor="ctr" anchorCtr="0" forceAA="0" compatLnSpc="1">
            <a:prstTxWarp prst="textNoShape">
              <a:avLst/>
            </a:prstTxWarp>
            <a:noAutofit/>
          </a:bodyPr>
          <a:lstStyle/>
          <a:p>
            <a:pPr algn="ctr"/>
            <a:r>
              <a:rPr lang="fr-FR" sz="2902" b="1" dirty="0"/>
              <a:t>3. Volet Fiscal : </a:t>
            </a:r>
            <a:r>
              <a:rPr lang="fr-FR" sz="2902" b="1" dirty="0">
                <a:solidFill>
                  <a:srgbClr val="FFC000"/>
                </a:solidFill>
              </a:rPr>
              <a:t>Remboursement du crédit TVA en présence de chiffre d’affaires exonéré</a:t>
            </a:r>
          </a:p>
        </p:txBody>
      </p:sp>
      <p:grpSp>
        <p:nvGrpSpPr>
          <p:cNvPr id="4" name="Groupe 3"/>
          <p:cNvGrpSpPr/>
          <p:nvPr/>
        </p:nvGrpSpPr>
        <p:grpSpPr>
          <a:xfrm>
            <a:off x="917962" y="1085850"/>
            <a:ext cx="10356077" cy="5326231"/>
            <a:chOff x="1235869" y="192988"/>
            <a:chExt cx="11420452" cy="6365397"/>
          </a:xfrm>
        </p:grpSpPr>
        <p:sp>
          <p:nvSpPr>
            <p:cNvPr id="3" name="Rectangle 2"/>
            <p:cNvSpPr/>
            <p:nvPr/>
          </p:nvSpPr>
          <p:spPr>
            <a:xfrm>
              <a:off x="1235869" y="192988"/>
              <a:ext cx="11044227" cy="5517372"/>
            </a:xfrm>
            <a:prstGeom prst="rect">
              <a:avLst/>
            </a:prstGeom>
          </p:spPr>
          <p:txBody>
            <a:bodyPr wrap="square">
              <a:spAutoFit/>
            </a:bodyPr>
            <a:lstStyle/>
            <a:p>
              <a:pPr marL="221852" lvl="1" algn="just">
                <a:lnSpc>
                  <a:spcPct val="150000"/>
                </a:lnSpc>
              </a:pPr>
              <a:r>
                <a:rPr lang="fr-FR" sz="2800" dirty="0">
                  <a:latin typeface="Corbel" panose="020B0503020204020204" pitchFamily="34" charset="0"/>
                </a:rPr>
                <a:t>En application de l’article 103 du Code Général des  Impôts : les prestataires non-résidents ayant désigné un représentant fiscal au Maroc, ou prestataires établis au Maroc, ayant supporté la TVA au nom de leur sous-traitants, peuvent formuler une demande de remboursement du crédit de TVA, auprès du service local des Impôts à la fin de chaque trimestre de l’année civile au titre des opérations réalisées au cours du ou des trimestres écoulés.</a:t>
              </a:r>
            </a:p>
          </p:txBody>
        </p:sp>
        <p:sp>
          <p:nvSpPr>
            <p:cNvPr id="6" name="Rectangle 5"/>
            <p:cNvSpPr/>
            <p:nvPr/>
          </p:nvSpPr>
          <p:spPr>
            <a:xfrm>
              <a:off x="1235869" y="192988"/>
              <a:ext cx="11420452" cy="6365397"/>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632"/>
            </a:p>
          </p:txBody>
        </p:sp>
      </p:grpSp>
    </p:spTree>
    <p:extLst>
      <p:ext uri="{BB962C8B-B14F-4D97-AF65-F5344CB8AC3E}">
        <p14:creationId xmlns:p14="http://schemas.microsoft.com/office/powerpoint/2010/main" val="1295703902"/>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2"/>
          <a:srcRect t="33898" r="24347"/>
          <a:stretch/>
        </p:blipFill>
        <p:spPr>
          <a:xfrm>
            <a:off x="8594751" y="4632553"/>
            <a:ext cx="3597010" cy="2225447"/>
          </a:xfrm>
          <a:prstGeom prst="rect">
            <a:avLst/>
          </a:prstGeom>
        </p:spPr>
      </p:pic>
      <p:sp>
        <p:nvSpPr>
          <p:cNvPr id="2" name="Slide Number Placeholder 1"/>
          <p:cNvSpPr>
            <a:spLocks noGrp="1"/>
          </p:cNvSpPr>
          <p:nvPr>
            <p:ph type="sldNum" sz="quarter" idx="12"/>
          </p:nvPr>
        </p:nvSpPr>
        <p:spPr>
          <a:xfrm>
            <a:off x="9205421" y="6607519"/>
            <a:ext cx="2804050" cy="195438"/>
          </a:xfrm>
        </p:spPr>
        <p:txBody>
          <a:bodyPr/>
          <a:lstStyle/>
          <a:p>
            <a:r>
              <a:rPr lang="fr-FR" sz="1270" b="1" dirty="0">
                <a:solidFill>
                  <a:schemeClr val="accent2">
                    <a:lumMod val="50000"/>
                  </a:schemeClr>
                </a:solidFill>
              </a:rPr>
              <a:t>-</a:t>
            </a:r>
            <a:fld id="{B6F15528-21DE-4FAA-801E-634DDDAF4B2B}" type="slidenum">
              <a:rPr lang="fr-FR" sz="1270" b="1">
                <a:solidFill>
                  <a:schemeClr val="accent2">
                    <a:lumMod val="50000"/>
                  </a:schemeClr>
                </a:solidFill>
              </a:rPr>
              <a:t>71</a:t>
            </a:fld>
            <a:r>
              <a:rPr lang="fr-FR" sz="1270" b="1" dirty="0">
                <a:solidFill>
                  <a:schemeClr val="accent2">
                    <a:lumMod val="50000"/>
                  </a:schemeClr>
                </a:solidFill>
              </a:rPr>
              <a:t>-</a:t>
            </a:r>
          </a:p>
        </p:txBody>
      </p:sp>
      <p:sp>
        <p:nvSpPr>
          <p:cNvPr id="5" name="Rectangle 4"/>
          <p:cNvSpPr/>
          <p:nvPr/>
        </p:nvSpPr>
        <p:spPr>
          <a:xfrm>
            <a:off x="240" y="0"/>
            <a:ext cx="12191521" cy="803267"/>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4250" tIns="52126" rIns="104250" bIns="52126" numCol="1" spcCol="0" rtlCol="0" fromWordArt="0" anchor="ctr" anchorCtr="0" forceAA="0" compatLnSpc="1">
            <a:prstTxWarp prst="textNoShape">
              <a:avLst/>
            </a:prstTxWarp>
            <a:noAutofit/>
          </a:bodyPr>
          <a:lstStyle/>
          <a:p>
            <a:pPr algn="ctr"/>
            <a:r>
              <a:rPr lang="fr-FR" sz="2902" b="1" dirty="0"/>
              <a:t>3. Volet Fiscal : </a:t>
            </a:r>
            <a:r>
              <a:rPr lang="fr-FR" sz="2902" b="1" dirty="0">
                <a:solidFill>
                  <a:srgbClr val="FFC000"/>
                </a:solidFill>
              </a:rPr>
              <a:t>Dispositions fiscales/ IS </a:t>
            </a:r>
          </a:p>
        </p:txBody>
      </p:sp>
      <p:grpSp>
        <p:nvGrpSpPr>
          <p:cNvPr id="4" name="Groupe 3"/>
          <p:cNvGrpSpPr/>
          <p:nvPr/>
        </p:nvGrpSpPr>
        <p:grpSpPr>
          <a:xfrm>
            <a:off x="1165612" y="1266825"/>
            <a:ext cx="10356077" cy="5210175"/>
            <a:chOff x="1235869" y="-42997"/>
            <a:chExt cx="11420452" cy="5745665"/>
          </a:xfrm>
        </p:grpSpPr>
        <p:sp>
          <p:nvSpPr>
            <p:cNvPr id="3" name="Rectangle 2"/>
            <p:cNvSpPr/>
            <p:nvPr/>
          </p:nvSpPr>
          <p:spPr>
            <a:xfrm>
              <a:off x="1421596" y="1643043"/>
              <a:ext cx="11049000" cy="556277"/>
            </a:xfrm>
            <a:prstGeom prst="rect">
              <a:avLst/>
            </a:prstGeom>
          </p:spPr>
          <p:txBody>
            <a:bodyPr wrap="square">
              <a:spAutoFit/>
            </a:bodyPr>
            <a:lstStyle/>
            <a:p>
              <a:pPr marL="564759" lvl="1" indent="-342906" algn="just">
                <a:lnSpc>
                  <a:spcPct val="150000"/>
                </a:lnSpc>
                <a:buClr>
                  <a:schemeClr val="accent5">
                    <a:lumMod val="75000"/>
                  </a:schemeClr>
                </a:buClr>
                <a:buFont typeface="Wingdings" panose="05000000000000000000" pitchFamily="2" charset="2"/>
                <a:buChar char="v"/>
              </a:pPr>
              <a:endParaRPr lang="fr-FR" sz="2000" dirty="0"/>
            </a:p>
          </p:txBody>
        </p:sp>
        <p:sp>
          <p:nvSpPr>
            <p:cNvPr id="6" name="Rectangle 5"/>
            <p:cNvSpPr/>
            <p:nvPr/>
          </p:nvSpPr>
          <p:spPr>
            <a:xfrm>
              <a:off x="1235869" y="-42997"/>
              <a:ext cx="11420452" cy="5745665"/>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632" dirty="0"/>
            </a:p>
          </p:txBody>
        </p:sp>
      </p:grpSp>
      <p:sp>
        <p:nvSpPr>
          <p:cNvPr id="7" name="Rectangle 6">
            <a:extLst>
              <a:ext uri="{FF2B5EF4-FFF2-40B4-BE49-F238E27FC236}">
                <a16:creationId xmlns:a16="http://schemas.microsoft.com/office/drawing/2014/main" id="{E168EE42-412E-4BC7-BE09-8F2EAB2A5467}"/>
              </a:ext>
            </a:extLst>
          </p:cNvPr>
          <p:cNvSpPr/>
          <p:nvPr/>
        </p:nvSpPr>
        <p:spPr>
          <a:xfrm>
            <a:off x="1165612" y="1211782"/>
            <a:ext cx="10264389" cy="4980722"/>
          </a:xfrm>
          <a:prstGeom prst="rect">
            <a:avLst/>
          </a:prstGeom>
        </p:spPr>
        <p:txBody>
          <a:bodyPr wrap="square">
            <a:spAutoFit/>
          </a:bodyPr>
          <a:lstStyle/>
          <a:p>
            <a:pPr algn="ctr"/>
            <a:r>
              <a:rPr lang="fr-FR" sz="2800" b="1" dirty="0">
                <a:solidFill>
                  <a:srgbClr val="C00000"/>
                </a:solidFill>
                <a:latin typeface="Corbel" panose="020B0503020204020204" pitchFamily="34" charset="0"/>
              </a:rPr>
              <a:t>Impôt sur les bénéfices / revenus </a:t>
            </a:r>
          </a:p>
          <a:p>
            <a:pPr marL="507602" lvl="1" indent="-285750" algn="just">
              <a:lnSpc>
                <a:spcPct val="150000"/>
              </a:lnSpc>
              <a:buClr>
                <a:schemeClr val="accent5">
                  <a:lumMod val="75000"/>
                </a:schemeClr>
              </a:buClr>
              <a:buFont typeface="Wingdings" panose="05000000000000000000" pitchFamily="2" charset="2"/>
              <a:buChar char="v"/>
            </a:pPr>
            <a:r>
              <a:rPr lang="fr-FR" sz="2800" dirty="0">
                <a:latin typeface="Corbel" panose="020B0503020204020204" pitchFamily="34" charset="0"/>
              </a:rPr>
              <a:t>L’Agence MCA-Morocco procèdera à la retenue à la source de l’impôt sur les sociétés (IS) de 10% sur tous les montants bruts réglés (HT), en contrepartie de prestations de services en faveur des non-résidents.</a:t>
            </a:r>
          </a:p>
          <a:p>
            <a:pPr marL="507602" lvl="1" indent="-285750" algn="just">
              <a:lnSpc>
                <a:spcPct val="150000"/>
              </a:lnSpc>
              <a:buClr>
                <a:schemeClr val="accent5">
                  <a:lumMod val="75000"/>
                </a:schemeClr>
              </a:buClr>
              <a:buFont typeface="Wingdings" panose="05000000000000000000" pitchFamily="2" charset="2"/>
              <a:buChar char="v"/>
            </a:pPr>
            <a:r>
              <a:rPr lang="fr-FR" sz="2800" dirty="0">
                <a:latin typeface="Corbel" panose="020B0503020204020204" pitchFamily="34" charset="0"/>
              </a:rPr>
              <a:t>Pour tous les impôts sur les bénéfices prélevés, les non-résidents concernés recevront du gouvernement du Maroc, sur demande, la preuve de paiement pour leur éviter la double imposition.</a:t>
            </a:r>
          </a:p>
        </p:txBody>
      </p:sp>
    </p:spTree>
    <p:extLst>
      <p:ext uri="{BB962C8B-B14F-4D97-AF65-F5344CB8AC3E}">
        <p14:creationId xmlns:p14="http://schemas.microsoft.com/office/powerpoint/2010/main" val="3643060015"/>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2"/>
          <a:srcRect t="33898" r="24347"/>
          <a:stretch/>
        </p:blipFill>
        <p:spPr>
          <a:xfrm>
            <a:off x="8594751" y="4632553"/>
            <a:ext cx="3597010" cy="2225447"/>
          </a:xfrm>
          <a:prstGeom prst="rect">
            <a:avLst/>
          </a:prstGeom>
        </p:spPr>
      </p:pic>
      <p:sp>
        <p:nvSpPr>
          <p:cNvPr id="2" name="Slide Number Placeholder 1"/>
          <p:cNvSpPr>
            <a:spLocks noGrp="1"/>
          </p:cNvSpPr>
          <p:nvPr>
            <p:ph type="sldNum" sz="quarter" idx="12"/>
          </p:nvPr>
        </p:nvSpPr>
        <p:spPr>
          <a:xfrm>
            <a:off x="9205421" y="6607519"/>
            <a:ext cx="2804050" cy="195438"/>
          </a:xfrm>
        </p:spPr>
        <p:txBody>
          <a:bodyPr/>
          <a:lstStyle/>
          <a:p>
            <a:r>
              <a:rPr lang="fr-FR" sz="1270" b="1" dirty="0">
                <a:solidFill>
                  <a:schemeClr val="accent2">
                    <a:lumMod val="50000"/>
                  </a:schemeClr>
                </a:solidFill>
              </a:rPr>
              <a:t>-</a:t>
            </a:r>
            <a:fld id="{B6F15528-21DE-4FAA-801E-634DDDAF4B2B}" type="slidenum">
              <a:rPr lang="fr-FR" sz="1270" b="1">
                <a:solidFill>
                  <a:schemeClr val="accent2">
                    <a:lumMod val="50000"/>
                  </a:schemeClr>
                </a:solidFill>
              </a:rPr>
              <a:t>72</a:t>
            </a:fld>
            <a:r>
              <a:rPr lang="fr-FR" sz="1270" b="1" dirty="0">
                <a:solidFill>
                  <a:schemeClr val="accent2">
                    <a:lumMod val="50000"/>
                  </a:schemeClr>
                </a:solidFill>
              </a:rPr>
              <a:t>-</a:t>
            </a:r>
          </a:p>
        </p:txBody>
      </p:sp>
      <p:sp>
        <p:nvSpPr>
          <p:cNvPr id="5" name="Rectangle 4"/>
          <p:cNvSpPr/>
          <p:nvPr/>
        </p:nvSpPr>
        <p:spPr>
          <a:xfrm>
            <a:off x="240" y="0"/>
            <a:ext cx="12191521" cy="803267"/>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4250" tIns="52126" rIns="104250" bIns="52126" numCol="1" spcCol="0" rtlCol="0" fromWordArt="0" anchor="ctr" anchorCtr="0" forceAA="0" compatLnSpc="1">
            <a:prstTxWarp prst="textNoShape">
              <a:avLst/>
            </a:prstTxWarp>
            <a:noAutofit/>
          </a:bodyPr>
          <a:lstStyle/>
          <a:p>
            <a:pPr algn="ctr"/>
            <a:r>
              <a:rPr lang="fr-FR" sz="2902" b="1" dirty="0"/>
              <a:t>3. Volet Fiscal : </a:t>
            </a:r>
            <a:r>
              <a:rPr lang="fr-FR" sz="2902" b="1" dirty="0">
                <a:solidFill>
                  <a:srgbClr val="FFC000"/>
                </a:solidFill>
              </a:rPr>
              <a:t>Proposition financière</a:t>
            </a:r>
          </a:p>
        </p:txBody>
      </p:sp>
      <p:grpSp>
        <p:nvGrpSpPr>
          <p:cNvPr id="4" name="Groupe 3"/>
          <p:cNvGrpSpPr/>
          <p:nvPr/>
        </p:nvGrpSpPr>
        <p:grpSpPr>
          <a:xfrm>
            <a:off x="1165612" y="962025"/>
            <a:ext cx="10356077" cy="5645494"/>
            <a:chOff x="1235869" y="1421287"/>
            <a:chExt cx="11420452" cy="5226476"/>
          </a:xfrm>
        </p:grpSpPr>
        <p:sp>
          <p:nvSpPr>
            <p:cNvPr id="3" name="Rectangle 2"/>
            <p:cNvSpPr/>
            <p:nvPr/>
          </p:nvSpPr>
          <p:spPr>
            <a:xfrm>
              <a:off x="1315973" y="1759023"/>
              <a:ext cx="11340348" cy="4810498"/>
            </a:xfrm>
            <a:prstGeom prst="rect">
              <a:avLst/>
            </a:prstGeom>
          </p:spPr>
          <p:txBody>
            <a:bodyPr wrap="square">
              <a:spAutoFit/>
            </a:bodyPr>
            <a:lstStyle/>
            <a:p>
              <a:pPr marL="564759" lvl="1" indent="-342906" algn="just">
                <a:lnSpc>
                  <a:spcPct val="150000"/>
                </a:lnSpc>
                <a:buClr>
                  <a:schemeClr val="accent5">
                    <a:lumMod val="75000"/>
                  </a:schemeClr>
                </a:buClr>
                <a:buFont typeface="Wingdings" panose="05000000000000000000" pitchFamily="2" charset="2"/>
                <a:buChar char="v"/>
              </a:pPr>
              <a:r>
                <a:rPr lang="fr-FR" sz="2800" dirty="0">
                  <a:latin typeface="Corbel" panose="020B0503020204020204" pitchFamily="34" charset="0"/>
                </a:rPr>
                <a:t>Elle doit inclure tous les coûts, les prix, les frais, y compris toutes les taxes payées au Maroc ainsi que tous les droits et taxes payés dans le pays d’origine, y compris les droits de douane et autres prélèvements  que le consultant est susceptible de subir. </a:t>
              </a:r>
            </a:p>
            <a:p>
              <a:pPr marL="563567" lvl="1" indent="-342900" algn="just">
                <a:lnSpc>
                  <a:spcPct val="150000"/>
                </a:lnSpc>
                <a:buClr>
                  <a:schemeClr val="accent5">
                    <a:lumMod val="75000"/>
                  </a:schemeClr>
                </a:buClr>
                <a:buFont typeface="Wingdings" panose="05000000000000000000" pitchFamily="2" charset="2"/>
                <a:buChar char="v"/>
              </a:pPr>
              <a:r>
                <a:rPr lang="fr-FR" sz="2800" dirty="0">
                  <a:latin typeface="Corbel" panose="020B0503020204020204" pitchFamily="34" charset="0"/>
                </a:rPr>
                <a:t>Cette proposition ne devra pas inclure les montants de la TVA ainsi que les droits de douanes au Maroc, quand ils existent, et pour lesquels les fournisseurs recevront des attestations d’exonération et des franchises douanières.</a:t>
              </a:r>
            </a:p>
          </p:txBody>
        </p:sp>
        <p:sp>
          <p:nvSpPr>
            <p:cNvPr id="6" name="Rectangle 5"/>
            <p:cNvSpPr/>
            <p:nvPr/>
          </p:nvSpPr>
          <p:spPr>
            <a:xfrm>
              <a:off x="1235869" y="1421287"/>
              <a:ext cx="11420452" cy="5226476"/>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632"/>
            </a:p>
          </p:txBody>
        </p:sp>
      </p:grpSp>
    </p:spTree>
    <p:extLst>
      <p:ext uri="{BB962C8B-B14F-4D97-AF65-F5344CB8AC3E}">
        <p14:creationId xmlns:p14="http://schemas.microsoft.com/office/powerpoint/2010/main" val="938621670"/>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p:cNvPicPr>
            <a:picLocks noChangeAspect="1"/>
          </p:cNvPicPr>
          <p:nvPr/>
        </p:nvPicPr>
        <p:blipFill rotWithShape="1">
          <a:blip r:embed="rId3">
            <a:extLst>
              <a:ext uri="{28A0092B-C50C-407E-A947-70E740481C1C}">
                <a14:useLocalDpi xmlns:a14="http://schemas.microsoft.com/office/drawing/2010/main" val="0"/>
              </a:ext>
            </a:extLst>
          </a:blip>
          <a:srcRect t="7506" b="7329"/>
          <a:stretch/>
        </p:blipFill>
        <p:spPr>
          <a:xfrm>
            <a:off x="4852232" y="58409"/>
            <a:ext cx="2604074" cy="1850430"/>
          </a:xfrm>
          <a:prstGeom prst="rect">
            <a:avLst/>
          </a:prstGeom>
        </p:spPr>
      </p:pic>
      <p:sp>
        <p:nvSpPr>
          <p:cNvPr id="2" name="Rectangle 1"/>
          <p:cNvSpPr/>
          <p:nvPr/>
        </p:nvSpPr>
        <p:spPr>
          <a:xfrm>
            <a:off x="0" y="746798"/>
            <a:ext cx="12192000" cy="4986365"/>
          </a:xfrm>
          <a:prstGeom prst="rect">
            <a:avLst/>
          </a:prstGeom>
          <a:ln w="12700">
            <a:noFill/>
          </a:ln>
          <a:effectLst>
            <a:outerShdw blurRad="1270000" dist="2540000" dir="21540000" sx="200000" sy="200000" algn="ctr" rotWithShape="0">
              <a:srgbClr val="000000">
                <a:alpha val="0"/>
              </a:srgbClr>
            </a:outerShdw>
          </a:effectLst>
        </p:spPr>
        <p:txBody>
          <a:bodyPr wrap="square" anchor="ctr">
            <a:spAutoFit/>
          </a:bodyPr>
          <a:lstStyle/>
          <a:p>
            <a:pPr algn="ctr"/>
            <a:endParaRPr lang="fr-FR" sz="2539" b="1" dirty="0">
              <a:solidFill>
                <a:schemeClr val="accent1">
                  <a:lumMod val="50000"/>
                </a:schemeClr>
              </a:solidFill>
              <a:latin typeface="Corbel" panose="020B0503020204020204" pitchFamily="34" charset="0"/>
            </a:endParaRPr>
          </a:p>
          <a:p>
            <a:pPr algn="ctr"/>
            <a:endParaRPr lang="fr-FR" sz="2539" b="1" dirty="0">
              <a:solidFill>
                <a:schemeClr val="accent1">
                  <a:lumMod val="50000"/>
                </a:schemeClr>
              </a:solidFill>
              <a:latin typeface="Corbel" panose="020B0503020204020204" pitchFamily="34" charset="0"/>
            </a:endParaRPr>
          </a:p>
          <a:p>
            <a:pPr algn="ctr"/>
            <a:endParaRPr lang="fr-FR" sz="2539" b="1" dirty="0">
              <a:solidFill>
                <a:schemeClr val="accent1">
                  <a:lumMod val="50000"/>
                </a:schemeClr>
              </a:solidFill>
              <a:latin typeface="Corbel" panose="020B0503020204020204" pitchFamily="34" charset="0"/>
            </a:endParaRPr>
          </a:p>
          <a:p>
            <a:pPr algn="ctr"/>
            <a:endParaRPr lang="fr-FR" sz="2539" b="1" dirty="0">
              <a:solidFill>
                <a:schemeClr val="accent1">
                  <a:lumMod val="50000"/>
                </a:schemeClr>
              </a:solidFill>
              <a:latin typeface="Corbel" panose="020B0503020204020204" pitchFamily="34" charset="0"/>
            </a:endParaRPr>
          </a:p>
          <a:p>
            <a:pPr algn="ctr"/>
            <a:endParaRPr lang="fr-FR" sz="2539" b="1" dirty="0">
              <a:solidFill>
                <a:schemeClr val="accent1">
                  <a:lumMod val="50000"/>
                </a:schemeClr>
              </a:solidFill>
              <a:latin typeface="Corbel" panose="020B0503020204020204" pitchFamily="34" charset="0"/>
            </a:endParaRPr>
          </a:p>
          <a:p>
            <a:pPr algn="ctr"/>
            <a:endParaRPr lang="fr-FR" sz="2539" b="1" dirty="0">
              <a:solidFill>
                <a:schemeClr val="accent1">
                  <a:lumMod val="50000"/>
                </a:schemeClr>
              </a:solidFill>
              <a:latin typeface="Corbel" panose="020B0503020204020204" pitchFamily="34" charset="0"/>
            </a:endParaRPr>
          </a:p>
          <a:p>
            <a:pPr algn="ctr"/>
            <a:endParaRPr lang="fr-FR" sz="2539" b="1" dirty="0">
              <a:solidFill>
                <a:schemeClr val="accent1">
                  <a:lumMod val="50000"/>
                </a:schemeClr>
              </a:solidFill>
              <a:latin typeface="Corbel" panose="020B0503020204020204" pitchFamily="34" charset="0"/>
            </a:endParaRPr>
          </a:p>
          <a:p>
            <a:pPr algn="ctr"/>
            <a:endParaRPr lang="fr-FR" sz="1814" b="1" dirty="0">
              <a:latin typeface="Corbel" panose="020B0503020204020204" pitchFamily="34" charset="0"/>
            </a:endParaRPr>
          </a:p>
          <a:p>
            <a:pPr algn="ctr"/>
            <a:r>
              <a:rPr lang="fr-FR" sz="2400" b="1" dirty="0">
                <a:latin typeface="Corbel" panose="020B0503020204020204" pitchFamily="34" charset="0"/>
              </a:rPr>
              <a:t>			</a:t>
            </a:r>
          </a:p>
          <a:p>
            <a:pPr lvl="2" algn="ctr"/>
            <a:r>
              <a:rPr lang="fr-FR" sz="2400" b="1" dirty="0">
                <a:latin typeface="Corbel" panose="020B0503020204020204" pitchFamily="34" charset="0"/>
              </a:rPr>
              <a:t>		</a:t>
            </a:r>
          </a:p>
          <a:p>
            <a:pPr lvl="2" algn="ctr"/>
            <a:r>
              <a:rPr lang="fr-FR" sz="2400" b="1" dirty="0">
                <a:latin typeface="Corbel" panose="020B0503020204020204" pitchFamily="34" charset="0"/>
              </a:rPr>
              <a:t>		</a:t>
            </a:r>
          </a:p>
          <a:p>
            <a:pPr lvl="2" algn="ctr"/>
            <a:r>
              <a:rPr lang="fr-FR" sz="3200" b="1" dirty="0">
                <a:latin typeface="Corbel" panose="020B0503020204020204" pitchFamily="34" charset="0"/>
              </a:rPr>
              <a:t>		</a:t>
            </a:r>
            <a:r>
              <a:rPr lang="fr-FR" sz="3200" b="1" dirty="0">
                <a:solidFill>
                  <a:srgbClr val="3494BA">
                    <a:lumMod val="50000"/>
                  </a:srgbClr>
                </a:solidFill>
                <a:latin typeface="Corbel" panose="020B0503020204020204" pitchFamily="34" charset="0"/>
              </a:rPr>
              <a:t>		</a:t>
            </a:r>
            <a:r>
              <a:rPr lang="fr-FR" sz="1632" b="1" dirty="0">
                <a:latin typeface="Corbel" panose="020B0503020204020204" pitchFamily="34" charset="0"/>
              </a:rPr>
              <a:t>						</a:t>
            </a:r>
            <a:endParaRPr lang="fr-FR" sz="1814" b="1" dirty="0">
              <a:solidFill>
                <a:schemeClr val="accent1">
                  <a:lumMod val="50000"/>
                </a:schemeClr>
              </a:solidFill>
              <a:latin typeface="Corbel" panose="020B0503020204020204" pitchFamily="34" charset="0"/>
            </a:endParaRPr>
          </a:p>
          <a:p>
            <a:endParaRPr lang="fr-FR" sz="1814" b="1" dirty="0">
              <a:solidFill>
                <a:schemeClr val="accent1">
                  <a:lumMod val="50000"/>
                </a:schemeClr>
              </a:solidFill>
              <a:latin typeface="Corbel" panose="020B0503020204020204" pitchFamily="34" charset="0"/>
            </a:endParaRPr>
          </a:p>
        </p:txBody>
      </p:sp>
      <p:sp>
        <p:nvSpPr>
          <p:cNvPr id="4" name="Rectangle à coins arrondis 12">
            <a:extLst>
              <a:ext uri="{FF2B5EF4-FFF2-40B4-BE49-F238E27FC236}">
                <a16:creationId xmlns:a16="http://schemas.microsoft.com/office/drawing/2014/main" id="{5C88F96D-36CC-4BF7-AAC4-3DB40E6EA14C}"/>
              </a:ext>
            </a:extLst>
          </p:cNvPr>
          <p:cNvSpPr/>
          <p:nvPr/>
        </p:nvSpPr>
        <p:spPr>
          <a:xfrm>
            <a:off x="2436234" y="3164541"/>
            <a:ext cx="7319532" cy="1044269"/>
          </a:xfrm>
          <a:prstGeom prst="roundRect">
            <a:avLst/>
          </a:prstGeom>
          <a:solidFill>
            <a:schemeClr val="accent2">
              <a:lumMod val="75000"/>
            </a:schemeClr>
          </a:solidFill>
        </p:spPr>
        <p:style>
          <a:lnRef idx="0">
            <a:schemeClr val="accent1"/>
          </a:lnRef>
          <a:fillRef idx="3">
            <a:schemeClr val="accent1"/>
          </a:fillRef>
          <a:effectRef idx="3">
            <a:schemeClr val="accent1"/>
          </a:effectRef>
          <a:fontRef idx="minor">
            <a:schemeClr val="lt1"/>
          </a:fontRef>
        </p:style>
        <p:txBody>
          <a:bodyPr rtlCol="0" anchor="ctr"/>
          <a:lstStyle/>
          <a:p>
            <a:pPr algn="ctr"/>
            <a:r>
              <a:rPr lang="fr-FR" sz="3264" b="1" dirty="0">
                <a:solidFill>
                  <a:prstClr val="white"/>
                </a:solidFill>
              </a:rPr>
              <a:t>Merci de votre attention</a:t>
            </a:r>
            <a:endParaRPr lang="fr-FR" sz="1632" dirty="0"/>
          </a:p>
        </p:txBody>
      </p:sp>
    </p:spTree>
    <p:extLst>
      <p:ext uri="{BB962C8B-B14F-4D97-AF65-F5344CB8AC3E}">
        <p14:creationId xmlns:p14="http://schemas.microsoft.com/office/powerpoint/2010/main" val="94365538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Sous-titre 6">
            <a:extLst>
              <a:ext uri="{FF2B5EF4-FFF2-40B4-BE49-F238E27FC236}">
                <a16:creationId xmlns:a16="http://schemas.microsoft.com/office/drawing/2014/main" id="{045AA633-7D6D-4991-8DD3-1F19369EF2F5}"/>
              </a:ext>
            </a:extLst>
          </p:cNvPr>
          <p:cNvSpPr txBox="1">
            <a:spLocks/>
          </p:cNvSpPr>
          <p:nvPr/>
        </p:nvSpPr>
        <p:spPr bwMode="auto">
          <a:xfrm>
            <a:off x="1860550" y="690563"/>
            <a:ext cx="8915400" cy="434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ts val="1000"/>
              </a:spcBef>
              <a:buClr>
                <a:schemeClr val="accent1"/>
              </a:buClr>
              <a:buFont typeface="Wingdings 3" panose="05040102010807070707" pitchFamily="18" charset="2"/>
              <a:buChar char=""/>
              <a:defRPr sz="3200">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marL="0" marR="0" lvl="0" indent="0" algn="l" defTabSz="457200" rtl="0" eaLnBrk="1" fontAlgn="base" latinLnBrk="0" hangingPunct="1">
              <a:lnSpc>
                <a:spcPct val="100000"/>
              </a:lnSpc>
              <a:spcBef>
                <a:spcPts val="1000"/>
              </a:spcBef>
              <a:spcAft>
                <a:spcPct val="0"/>
              </a:spcAft>
              <a:buClr>
                <a:srgbClr val="A53010"/>
              </a:buClr>
              <a:buSzTx/>
              <a:buFontTx/>
              <a:buNone/>
              <a:tabLst/>
              <a:defRPr/>
            </a:pPr>
            <a:r>
              <a:rPr kumimoji="0" lang="fr-FR" altLang="fr-FR" sz="2400" b="1" i="0" u="none" strike="noStrike" kern="1200" cap="none" spc="0" normalizeH="0" baseline="0" noProof="0">
                <a:ln>
                  <a:noFill/>
                </a:ln>
                <a:solidFill>
                  <a:srgbClr val="C00000"/>
                </a:solidFill>
                <a:effectLst/>
                <a:uLnTx/>
                <a:uFillTx/>
                <a:latin typeface="Century Gothic" panose="020B0502020202020204" pitchFamily="34" charset="0"/>
                <a:ea typeface="+mn-ea"/>
                <a:cs typeface="Arial" panose="020B0604020202020204" pitchFamily="34" charset="0"/>
              </a:rPr>
              <a:t>EXTENSION DE LA ZI HAD SOUALEM - BASSIN</a:t>
            </a:r>
            <a:r>
              <a:rPr kumimoji="0" lang="es-ES" altLang="fr-FR" sz="2400" b="1" i="0" u="none" strike="noStrike" kern="1200" cap="none" spc="0" normalizeH="0" baseline="0" noProof="0">
                <a:ln>
                  <a:noFill/>
                </a:ln>
                <a:solidFill>
                  <a:srgbClr val="C00000"/>
                </a:solidFill>
                <a:effectLst/>
                <a:uLnTx/>
                <a:uFillTx/>
                <a:latin typeface="Century Gothic" panose="020B0502020202020204" pitchFamily="34" charset="0"/>
                <a:ea typeface="+mn-ea"/>
                <a:cs typeface="Arial" panose="020B0604020202020204" pitchFamily="34" charset="0"/>
              </a:rPr>
              <a:t> DE </a:t>
            </a:r>
            <a:r>
              <a:rPr kumimoji="0" lang="fr-FR" altLang="fr-FR" sz="2400" b="1" i="0" u="none" strike="noStrike" kern="1200" cap="none" spc="0" normalizeH="0" baseline="0" noProof="0">
                <a:ln>
                  <a:noFill/>
                </a:ln>
                <a:solidFill>
                  <a:srgbClr val="C00000"/>
                </a:solidFill>
                <a:effectLst/>
                <a:uLnTx/>
                <a:uFillTx/>
                <a:latin typeface="Century Gothic" panose="020B0502020202020204" pitchFamily="34" charset="0"/>
                <a:ea typeface="+mn-ea"/>
                <a:cs typeface="Arial" panose="020B0604020202020204" pitchFamily="34" charset="0"/>
              </a:rPr>
              <a:t>RÉTENTION</a:t>
            </a:r>
          </a:p>
        </p:txBody>
      </p:sp>
      <p:sp>
        <p:nvSpPr>
          <p:cNvPr id="6" name="Titre 1">
            <a:extLst>
              <a:ext uri="{FF2B5EF4-FFF2-40B4-BE49-F238E27FC236}">
                <a16:creationId xmlns:a16="http://schemas.microsoft.com/office/drawing/2014/main" id="{BD1A762F-742D-4189-AECB-1968FDE80BB8}"/>
              </a:ext>
            </a:extLst>
          </p:cNvPr>
          <p:cNvSpPr txBox="1">
            <a:spLocks/>
          </p:cNvSpPr>
          <p:nvPr/>
        </p:nvSpPr>
        <p:spPr>
          <a:xfrm>
            <a:off x="1158875" y="271463"/>
            <a:ext cx="10355263" cy="415925"/>
          </a:xfrm>
          <a:prstGeom prst="rect">
            <a:avLst/>
          </a:prstGeom>
        </p:spPr>
        <p:txBody>
          <a:bodyPr>
            <a:normAutofit fontScale="97500"/>
          </a:bodyPr>
          <a:lst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marL="0" marR="0" lvl="0" indent="0" algn="ctr" defTabSz="457200" rtl="0" eaLnBrk="1" fontAlgn="auto" latinLnBrk="0" hangingPunct="1">
              <a:lnSpc>
                <a:spcPct val="100000"/>
              </a:lnSpc>
              <a:spcBef>
                <a:spcPct val="0"/>
              </a:spcBef>
              <a:spcAft>
                <a:spcPts val="0"/>
              </a:spcAft>
              <a:buClrTx/>
              <a:buSzTx/>
              <a:buFontTx/>
              <a:buNone/>
              <a:tabLst/>
              <a:defRPr/>
            </a:pPr>
            <a:r>
              <a:rPr kumimoji="0" lang="fr-FR" sz="800" b="1" i="0" u="none" strike="noStrike" kern="1200" cap="none" spc="0" normalizeH="0" baseline="0" noProof="0" dirty="0">
                <a:ln>
                  <a:noFill/>
                </a:ln>
                <a:solidFill>
                  <a:prstClr val="black">
                    <a:lumMod val="85000"/>
                    <a:lumOff val="15000"/>
                  </a:prstClr>
                </a:solidFill>
                <a:effectLst/>
                <a:uLnTx/>
                <a:uFillTx/>
                <a:latin typeface="Century Gothic"/>
                <a:ea typeface="+mj-ea"/>
                <a:cs typeface="+mj-cs"/>
              </a:rPr>
              <a:t>LA MAITRISE D’ŒUVRE DE LA REVITALISATION DES ZONES INDUSTRIELLES DE BOUZNIKA ET HAD SOUALEM ET LEURS EXTENSIONS ET LE DEVELOPPEMENT D’UNE NOUVELLE ZONE INDUSTRIELLE A SAHEL LAKHYAYTA</a:t>
            </a:r>
          </a:p>
        </p:txBody>
      </p:sp>
      <p:pic>
        <p:nvPicPr>
          <p:cNvPr id="25604" name="Image 6">
            <a:extLst>
              <a:ext uri="{FF2B5EF4-FFF2-40B4-BE49-F238E27FC236}">
                <a16:creationId xmlns:a16="http://schemas.microsoft.com/office/drawing/2014/main" id="{65652316-BEF4-431E-AD4C-35EDF7A9377A}"/>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63600" y="234950"/>
            <a:ext cx="411163" cy="452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5605" name="Espace réservé du contenu 10">
            <a:extLst>
              <a:ext uri="{FF2B5EF4-FFF2-40B4-BE49-F238E27FC236}">
                <a16:creationId xmlns:a16="http://schemas.microsoft.com/office/drawing/2014/main" id="{84D51DD1-1AC3-43F1-B98B-D8A8BB7C7F3A}"/>
              </a:ext>
            </a:extLst>
          </p:cNvPr>
          <p:cNvSpPr>
            <a:spLocks noGrp="1"/>
          </p:cNvSpPr>
          <p:nvPr>
            <p:ph idx="1"/>
          </p:nvPr>
        </p:nvSpPr>
        <p:spPr>
          <a:xfrm>
            <a:off x="723900" y="2097088"/>
            <a:ext cx="4637088" cy="1366837"/>
          </a:xfrm>
          <a:solidFill>
            <a:schemeClr val="bg1"/>
          </a:solidFill>
        </p:spPr>
        <p:txBody>
          <a:bodyPr/>
          <a:lstStyle/>
          <a:p>
            <a:pPr eaLnBrk="1" hangingPunct="1"/>
            <a:r>
              <a:rPr lang="fr-FR" altLang="fr-FR" sz="1600"/>
              <a:t>Construction d’une station de pompage</a:t>
            </a:r>
          </a:p>
          <a:p>
            <a:pPr eaLnBrk="1" hangingPunct="1">
              <a:buFont typeface="Wingdings" panose="05000000000000000000" pitchFamily="2" charset="2"/>
              <a:buChar char="§"/>
            </a:pPr>
            <a:r>
              <a:rPr lang="fr-FR" altLang="fr-FR" sz="1600"/>
              <a:t>Débit refoulé :   30 l/s ; 2 pompes</a:t>
            </a:r>
          </a:p>
          <a:p>
            <a:pPr eaLnBrk="1" hangingPunct="1">
              <a:buFont typeface="Wingdings" panose="05000000000000000000" pitchFamily="2" charset="2"/>
              <a:buChar char="§"/>
            </a:pPr>
            <a:r>
              <a:rPr lang="fr-FR" altLang="fr-FR" sz="1600"/>
              <a:t>Hmt :  15 mce</a:t>
            </a:r>
          </a:p>
          <a:p>
            <a:pPr eaLnBrk="1" hangingPunct="1">
              <a:buFont typeface="Wingdings 3" panose="05040102010807070707" pitchFamily="18" charset="2"/>
              <a:buNone/>
            </a:pPr>
            <a:endParaRPr lang="fr-FR" altLang="fr-FR" sz="1800"/>
          </a:p>
        </p:txBody>
      </p:sp>
      <p:sp>
        <p:nvSpPr>
          <p:cNvPr id="25606" name="Espace réservé du numéro de diapositive 1">
            <a:extLst>
              <a:ext uri="{FF2B5EF4-FFF2-40B4-BE49-F238E27FC236}">
                <a16:creationId xmlns:a16="http://schemas.microsoft.com/office/drawing/2014/main" id="{9CE886DD-2725-4874-ABE8-24DD8EFB9DFC}"/>
              </a:ext>
            </a:extLst>
          </p:cNvPr>
          <p:cNvSpPr>
            <a:spLocks noGrp="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ts val="1000"/>
              </a:spcBef>
              <a:buClr>
                <a:schemeClr val="accent1"/>
              </a:buClr>
              <a:buFont typeface="Wingdings 3" panose="05040102010807070707" pitchFamily="18" charset="2"/>
              <a:buChar char=""/>
              <a:defRPr sz="3200">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marL="0" marR="0" lvl="0" indent="0" algn="r" defTabSz="457200" rtl="0" eaLnBrk="1" fontAlgn="base" latinLnBrk="0" hangingPunct="1">
              <a:lnSpc>
                <a:spcPct val="100000"/>
              </a:lnSpc>
              <a:spcBef>
                <a:spcPct val="0"/>
              </a:spcBef>
              <a:spcAft>
                <a:spcPct val="0"/>
              </a:spcAft>
              <a:buClrTx/>
              <a:buSzTx/>
              <a:buFontTx/>
              <a:buNone/>
              <a:tabLst/>
              <a:defRPr/>
            </a:pPr>
            <a:fld id="{4A064749-264A-4536-8E71-1D59763D0533}" type="slidenum">
              <a:rPr kumimoji="0" lang="en-US" altLang="fr-FR" sz="2000" b="0" i="0" u="none" strike="noStrike" kern="1200" cap="none" spc="0" normalizeH="0" baseline="0" noProof="0" smtClean="0">
                <a:ln>
                  <a:noFill/>
                </a:ln>
                <a:solidFill>
                  <a:srgbClr val="FEFFFF"/>
                </a:solidFill>
                <a:effectLst/>
                <a:uLnTx/>
                <a:uFillTx/>
                <a:latin typeface="Century Gothic" panose="020B0502020202020204" pitchFamily="34" charset="0"/>
                <a:ea typeface="+mn-ea"/>
                <a:cs typeface="Arial" panose="020B0604020202020204" pitchFamily="34" charset="0"/>
              </a:rPr>
              <a:pPr marL="0" marR="0" lvl="0" indent="0" algn="r" defTabSz="457200" rtl="0" eaLnBrk="1" fontAlgn="base" latinLnBrk="0" hangingPunct="1">
                <a:lnSpc>
                  <a:spcPct val="100000"/>
                </a:lnSpc>
                <a:spcBef>
                  <a:spcPct val="0"/>
                </a:spcBef>
                <a:spcAft>
                  <a:spcPct val="0"/>
                </a:spcAft>
                <a:buClrTx/>
                <a:buSzTx/>
                <a:buFontTx/>
                <a:buNone/>
                <a:tabLst/>
                <a:defRPr/>
              </a:pPr>
              <a:t>8</a:t>
            </a:fld>
            <a:endParaRPr kumimoji="0" lang="en-US" altLang="fr-FR" sz="2000" b="0" i="0" u="none" strike="noStrike" kern="1200" cap="none" spc="0" normalizeH="0" baseline="0" noProof="0">
              <a:ln>
                <a:noFill/>
              </a:ln>
              <a:solidFill>
                <a:srgbClr val="FEFFFF"/>
              </a:solidFill>
              <a:effectLst/>
              <a:uLnTx/>
              <a:uFillTx/>
              <a:latin typeface="Century Gothic" panose="020B0502020202020204" pitchFamily="34" charset="0"/>
              <a:ea typeface="+mn-ea"/>
              <a:cs typeface="Arial" panose="020B0604020202020204" pitchFamily="34" charset="0"/>
            </a:endParaRPr>
          </a:p>
        </p:txBody>
      </p:sp>
      <p:graphicFrame>
        <p:nvGraphicFramePr>
          <p:cNvPr id="23" name="Tableau 22">
            <a:extLst>
              <a:ext uri="{FF2B5EF4-FFF2-40B4-BE49-F238E27FC236}">
                <a16:creationId xmlns:a16="http://schemas.microsoft.com/office/drawing/2014/main" id="{7B57B329-73A1-4D9C-9054-8D99D06AA14D}"/>
              </a:ext>
            </a:extLst>
          </p:cNvPr>
          <p:cNvGraphicFramePr>
            <a:graphicFrameLocks noGrp="1"/>
          </p:cNvGraphicFramePr>
          <p:nvPr/>
        </p:nvGraphicFramePr>
        <p:xfrm>
          <a:off x="752475" y="4403725"/>
          <a:ext cx="3990975" cy="1481138"/>
        </p:xfrm>
        <a:graphic>
          <a:graphicData uri="http://schemas.openxmlformats.org/drawingml/2006/table">
            <a:tbl>
              <a:tblPr firstRow="1" firstCol="1" bandRow="1">
                <a:tableStyleId>{5C22544A-7EE6-4342-B048-85BDC9FD1C3A}</a:tableStyleId>
              </a:tblPr>
              <a:tblGrid>
                <a:gridCol w="1926146">
                  <a:extLst>
                    <a:ext uri="{9D8B030D-6E8A-4147-A177-3AD203B41FA5}">
                      <a16:colId xmlns:a16="http://schemas.microsoft.com/office/drawing/2014/main" val="20000"/>
                    </a:ext>
                  </a:extLst>
                </a:gridCol>
                <a:gridCol w="2064829">
                  <a:extLst>
                    <a:ext uri="{9D8B030D-6E8A-4147-A177-3AD203B41FA5}">
                      <a16:colId xmlns:a16="http://schemas.microsoft.com/office/drawing/2014/main" val="20001"/>
                    </a:ext>
                  </a:extLst>
                </a:gridCol>
              </a:tblGrid>
              <a:tr h="326894">
                <a:tc>
                  <a:txBody>
                    <a:bodyPr/>
                    <a:lstStyle/>
                    <a:p>
                      <a:pPr algn="ctr" rtl="0" fontAlgn="ctr"/>
                      <a:r>
                        <a:rPr lang="fr-FR" sz="1100" u="none" strike="noStrike" dirty="0">
                          <a:effectLst/>
                        </a:rPr>
                        <a:t>Désignation</a:t>
                      </a:r>
                      <a:endParaRPr lang="fr-FR" sz="1100" b="1" i="0" u="none" strike="noStrike" dirty="0">
                        <a:solidFill>
                          <a:srgbClr val="FFFFFF"/>
                        </a:solidFill>
                        <a:effectLst/>
                        <a:latin typeface="Century Gothic" panose="020B0502020202020204" pitchFamily="34" charset="0"/>
                      </a:endParaRPr>
                    </a:p>
                  </a:txBody>
                  <a:tcPr marL="9524" marR="9524" marT="9528" marB="0" anchor="ctr"/>
                </a:tc>
                <a:tc>
                  <a:txBody>
                    <a:bodyPr/>
                    <a:lstStyle/>
                    <a:p>
                      <a:pPr algn="ctr" rtl="0" fontAlgn="ctr"/>
                      <a:r>
                        <a:rPr lang="fr-FR" sz="1100" u="none" strike="noStrike" dirty="0">
                          <a:effectLst/>
                        </a:rPr>
                        <a:t>Quantité</a:t>
                      </a:r>
                      <a:endParaRPr lang="fr-FR" sz="1100" b="1" i="0" u="none" strike="noStrike" dirty="0">
                        <a:solidFill>
                          <a:srgbClr val="FFFFFF"/>
                        </a:solidFill>
                        <a:effectLst/>
                        <a:latin typeface="Century Gothic" panose="020B0502020202020204" pitchFamily="34" charset="0"/>
                      </a:endParaRPr>
                    </a:p>
                  </a:txBody>
                  <a:tcPr marL="9524" marR="9524" marT="9528" marB="0" anchor="ctr"/>
                </a:tc>
                <a:extLst>
                  <a:ext uri="{0D108BD9-81ED-4DB2-BD59-A6C34878D82A}">
                    <a16:rowId xmlns:a16="http://schemas.microsoft.com/office/drawing/2014/main" val="10000"/>
                  </a:ext>
                </a:extLst>
              </a:tr>
              <a:tr h="342460">
                <a:tc>
                  <a:txBody>
                    <a:bodyPr/>
                    <a:lstStyle/>
                    <a:p>
                      <a:pPr algn="ctr" rtl="0" fontAlgn="ctr"/>
                      <a:r>
                        <a:rPr lang="fr-FR" sz="1300" b="0" u="none" strike="noStrike" dirty="0">
                          <a:effectLst/>
                        </a:rPr>
                        <a:t>Déblai (m3)</a:t>
                      </a:r>
                      <a:endParaRPr lang="fr-FR" sz="1300" b="0" i="0" u="none" strike="noStrike" dirty="0">
                        <a:solidFill>
                          <a:srgbClr val="FFFFFF"/>
                        </a:solidFill>
                        <a:effectLst/>
                        <a:latin typeface="Century Gothic" panose="020B0502020202020204" pitchFamily="34" charset="0"/>
                      </a:endParaRPr>
                    </a:p>
                  </a:txBody>
                  <a:tcPr marL="9524" marR="9524" marT="9528" marB="0" anchor="ctr"/>
                </a:tc>
                <a:tc>
                  <a:txBody>
                    <a:bodyPr/>
                    <a:lstStyle/>
                    <a:p>
                      <a:pPr algn="ctr" rtl="0" fontAlgn="ctr"/>
                      <a:r>
                        <a:rPr lang="fr-FR" sz="1600" b="0" i="0" u="none" strike="noStrike" dirty="0">
                          <a:solidFill>
                            <a:srgbClr val="000000"/>
                          </a:solidFill>
                          <a:effectLst/>
                          <a:latin typeface="Century Gothic" panose="020B0502020202020204" pitchFamily="34" charset="0"/>
                        </a:rPr>
                        <a:t>400</a:t>
                      </a:r>
                    </a:p>
                  </a:txBody>
                  <a:tcPr marL="9524" marR="9524" marT="9528" marB="0" anchor="ctr"/>
                </a:tc>
                <a:extLst>
                  <a:ext uri="{0D108BD9-81ED-4DB2-BD59-A6C34878D82A}">
                    <a16:rowId xmlns:a16="http://schemas.microsoft.com/office/drawing/2014/main" val="10001"/>
                  </a:ext>
                </a:extLst>
              </a:tr>
              <a:tr h="405892">
                <a:tc>
                  <a:txBody>
                    <a:bodyPr/>
                    <a:lstStyle/>
                    <a:p>
                      <a:pPr algn="ctr" rtl="0" fontAlgn="ctr"/>
                      <a:r>
                        <a:rPr lang="fr-FR" sz="1300" b="0" u="none" strike="noStrike" dirty="0">
                          <a:effectLst/>
                        </a:rPr>
                        <a:t>Béton hydrofuge B25 (m3)</a:t>
                      </a:r>
                      <a:endParaRPr lang="fr-FR" sz="1300" b="0" i="0" u="none" strike="noStrike" dirty="0">
                        <a:solidFill>
                          <a:srgbClr val="FFFFFF"/>
                        </a:solidFill>
                        <a:effectLst/>
                        <a:latin typeface="Century Gothic" panose="020B0502020202020204" pitchFamily="34" charset="0"/>
                      </a:endParaRPr>
                    </a:p>
                  </a:txBody>
                  <a:tcPr marL="9524" marR="9524" marT="9528" marB="0" anchor="ctr"/>
                </a:tc>
                <a:tc>
                  <a:txBody>
                    <a:bodyPr/>
                    <a:lstStyle/>
                    <a:p>
                      <a:pPr algn="ctr" rtl="0" fontAlgn="ctr"/>
                      <a:r>
                        <a:rPr lang="fr-FR" sz="1600" b="0" i="0" u="none" strike="noStrike" dirty="0">
                          <a:solidFill>
                            <a:srgbClr val="000000"/>
                          </a:solidFill>
                          <a:effectLst/>
                          <a:latin typeface="Century Gothic" panose="020B0502020202020204" pitchFamily="34" charset="0"/>
                        </a:rPr>
                        <a:t>90</a:t>
                      </a:r>
                    </a:p>
                  </a:txBody>
                  <a:tcPr marL="9524" marR="9524" marT="9528" marB="0" anchor="ctr"/>
                </a:tc>
                <a:extLst>
                  <a:ext uri="{0D108BD9-81ED-4DB2-BD59-A6C34878D82A}">
                    <a16:rowId xmlns:a16="http://schemas.microsoft.com/office/drawing/2014/main" val="10002"/>
                  </a:ext>
                </a:extLst>
              </a:tr>
              <a:tr h="405892">
                <a:tc>
                  <a:txBody>
                    <a:bodyPr/>
                    <a:lstStyle/>
                    <a:p>
                      <a:pPr algn="ctr" rtl="0" fontAlgn="ctr"/>
                      <a:r>
                        <a:rPr lang="fr-FR" sz="1300" b="0" u="none" strike="noStrike" dirty="0">
                          <a:effectLst/>
                        </a:rPr>
                        <a:t>Béton de propreté  (m3)</a:t>
                      </a:r>
                      <a:endParaRPr lang="fr-FR" sz="1300" b="0" i="0" u="none" strike="noStrike" dirty="0">
                        <a:solidFill>
                          <a:srgbClr val="FFFFFF"/>
                        </a:solidFill>
                        <a:effectLst/>
                        <a:latin typeface="Century Gothic" panose="020B0502020202020204" pitchFamily="34" charset="0"/>
                      </a:endParaRPr>
                    </a:p>
                  </a:txBody>
                  <a:tcPr marL="9524" marR="9524" marT="9528" marB="0" anchor="ctr"/>
                </a:tc>
                <a:tc>
                  <a:txBody>
                    <a:bodyPr/>
                    <a:lstStyle/>
                    <a:p>
                      <a:pPr algn="ctr" rtl="0" fontAlgn="ctr"/>
                      <a:r>
                        <a:rPr lang="fr-FR" sz="1600" b="0" i="0" u="none" strike="noStrike" dirty="0">
                          <a:solidFill>
                            <a:srgbClr val="000000"/>
                          </a:solidFill>
                          <a:effectLst/>
                          <a:latin typeface="Century Gothic" panose="020B0502020202020204" pitchFamily="34" charset="0"/>
                        </a:rPr>
                        <a:t>20</a:t>
                      </a:r>
                    </a:p>
                  </a:txBody>
                  <a:tcPr marL="9524" marR="9524" marT="9528" marB="0" anchor="ctr"/>
                </a:tc>
                <a:extLst>
                  <a:ext uri="{0D108BD9-81ED-4DB2-BD59-A6C34878D82A}">
                    <a16:rowId xmlns:a16="http://schemas.microsoft.com/office/drawing/2014/main" val="10003"/>
                  </a:ext>
                </a:extLst>
              </a:tr>
            </a:tbl>
          </a:graphicData>
        </a:graphic>
      </p:graphicFrame>
      <p:sp>
        <p:nvSpPr>
          <p:cNvPr id="25624" name="Rectangle 8">
            <a:extLst>
              <a:ext uri="{FF2B5EF4-FFF2-40B4-BE49-F238E27FC236}">
                <a16:creationId xmlns:a16="http://schemas.microsoft.com/office/drawing/2014/main" id="{F250057D-8829-4ACE-AF26-0A03D2484795}"/>
              </a:ext>
            </a:extLst>
          </p:cNvPr>
          <p:cNvSpPr>
            <a:spLocks noChangeArrowheads="1"/>
          </p:cNvSpPr>
          <p:nvPr/>
        </p:nvSpPr>
        <p:spPr bwMode="auto">
          <a:xfrm>
            <a:off x="1616075" y="3867150"/>
            <a:ext cx="1985963"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ts val="1000"/>
              </a:spcBef>
              <a:buClr>
                <a:schemeClr val="accent1"/>
              </a:buClr>
              <a:buFont typeface="Wingdings 3" panose="05040102010807070707" pitchFamily="18" charset="2"/>
              <a:buChar char=""/>
              <a:defRPr sz="3200">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marL="0" marR="0" lvl="0" indent="0" algn="l" defTabSz="457200" rtl="0" eaLnBrk="1" fontAlgn="base" latinLnBrk="0" hangingPunct="1">
              <a:lnSpc>
                <a:spcPct val="100000"/>
              </a:lnSpc>
              <a:spcBef>
                <a:spcPct val="0"/>
              </a:spcBef>
              <a:spcAft>
                <a:spcPct val="0"/>
              </a:spcAft>
              <a:buClrTx/>
              <a:buSzTx/>
              <a:buFontTx/>
              <a:buNone/>
              <a:tabLst/>
              <a:defRPr/>
            </a:pPr>
            <a:r>
              <a:rPr kumimoji="0" lang="fr-FR" altLang="fr-FR" sz="1600" b="0" i="0" u="sng"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rPr>
              <a:t>Volume des travaux</a:t>
            </a:r>
          </a:p>
        </p:txBody>
      </p:sp>
      <p:pic>
        <p:nvPicPr>
          <p:cNvPr id="25625" name="Picture 2">
            <a:extLst>
              <a:ext uri="{FF2B5EF4-FFF2-40B4-BE49-F238E27FC236}">
                <a16:creationId xmlns:a16="http://schemas.microsoft.com/office/drawing/2014/main" id="{74DDDCE1-0C8A-4FEC-923B-4BC0EF1A011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732463" y="1676400"/>
            <a:ext cx="5703887" cy="4225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Sous-titre 6">
            <a:extLst>
              <a:ext uri="{FF2B5EF4-FFF2-40B4-BE49-F238E27FC236}">
                <a16:creationId xmlns:a16="http://schemas.microsoft.com/office/drawing/2014/main" id="{909A3DD4-84CF-422D-BEE3-DAE292B108C7}"/>
              </a:ext>
            </a:extLst>
          </p:cNvPr>
          <p:cNvSpPr txBox="1">
            <a:spLocks/>
          </p:cNvSpPr>
          <p:nvPr/>
        </p:nvSpPr>
        <p:spPr bwMode="auto">
          <a:xfrm>
            <a:off x="1860550" y="690563"/>
            <a:ext cx="8915400" cy="434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ts val="1000"/>
              </a:spcBef>
              <a:buClr>
                <a:schemeClr val="accent1"/>
              </a:buClr>
              <a:buFont typeface="Wingdings 3" panose="05040102010807070707" pitchFamily="18" charset="2"/>
              <a:buChar char=""/>
              <a:defRPr sz="3200">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marL="0" marR="0" lvl="0" indent="0" algn="l" defTabSz="457200" rtl="0" eaLnBrk="1" fontAlgn="base" latinLnBrk="0" hangingPunct="1">
              <a:lnSpc>
                <a:spcPct val="100000"/>
              </a:lnSpc>
              <a:spcBef>
                <a:spcPts val="1000"/>
              </a:spcBef>
              <a:spcAft>
                <a:spcPct val="0"/>
              </a:spcAft>
              <a:buClr>
                <a:srgbClr val="A53010"/>
              </a:buClr>
              <a:buSzTx/>
              <a:buFontTx/>
              <a:buNone/>
              <a:tabLst/>
              <a:defRPr/>
            </a:pPr>
            <a:r>
              <a:rPr kumimoji="0" lang="fr-FR" altLang="fr-FR" sz="2400" b="1" i="0" u="none" strike="noStrike" kern="1200" cap="none" spc="0" normalizeH="0" baseline="0" noProof="0">
                <a:ln>
                  <a:noFill/>
                </a:ln>
                <a:solidFill>
                  <a:srgbClr val="C00000"/>
                </a:solidFill>
                <a:effectLst/>
                <a:uLnTx/>
                <a:uFillTx/>
                <a:latin typeface="Century Gothic" panose="020B0502020202020204" pitchFamily="34" charset="0"/>
                <a:ea typeface="+mn-ea"/>
                <a:cs typeface="Arial" panose="020B0604020202020204" pitchFamily="34" charset="0"/>
              </a:rPr>
              <a:t>NOUVELLE ZI DE SAHEL LAKHYAYTA - BASSIN</a:t>
            </a:r>
            <a:r>
              <a:rPr kumimoji="0" lang="es-ES" altLang="fr-FR" sz="2400" b="1" i="0" u="none" strike="noStrike" kern="1200" cap="none" spc="0" normalizeH="0" baseline="0" noProof="0">
                <a:ln>
                  <a:noFill/>
                </a:ln>
                <a:solidFill>
                  <a:srgbClr val="C00000"/>
                </a:solidFill>
                <a:effectLst/>
                <a:uLnTx/>
                <a:uFillTx/>
                <a:latin typeface="Century Gothic" panose="020B0502020202020204" pitchFamily="34" charset="0"/>
                <a:ea typeface="+mn-ea"/>
                <a:cs typeface="Arial" panose="020B0604020202020204" pitchFamily="34" charset="0"/>
              </a:rPr>
              <a:t> DE </a:t>
            </a:r>
            <a:r>
              <a:rPr kumimoji="0" lang="fr-FR" altLang="fr-FR" sz="2400" b="1" i="0" u="none" strike="noStrike" kern="1200" cap="none" spc="0" normalizeH="0" baseline="0" noProof="0">
                <a:ln>
                  <a:noFill/>
                </a:ln>
                <a:solidFill>
                  <a:srgbClr val="C00000"/>
                </a:solidFill>
                <a:effectLst/>
                <a:uLnTx/>
                <a:uFillTx/>
                <a:latin typeface="Century Gothic" panose="020B0502020202020204" pitchFamily="34" charset="0"/>
                <a:ea typeface="+mn-ea"/>
                <a:cs typeface="Arial" panose="020B0604020202020204" pitchFamily="34" charset="0"/>
              </a:rPr>
              <a:t>RÉTENTION</a:t>
            </a:r>
          </a:p>
        </p:txBody>
      </p:sp>
      <p:sp>
        <p:nvSpPr>
          <p:cNvPr id="6" name="Titre 1">
            <a:extLst>
              <a:ext uri="{FF2B5EF4-FFF2-40B4-BE49-F238E27FC236}">
                <a16:creationId xmlns:a16="http://schemas.microsoft.com/office/drawing/2014/main" id="{96C9D464-08F3-4EA1-992F-1FD460F620C8}"/>
              </a:ext>
            </a:extLst>
          </p:cNvPr>
          <p:cNvSpPr txBox="1">
            <a:spLocks/>
          </p:cNvSpPr>
          <p:nvPr/>
        </p:nvSpPr>
        <p:spPr>
          <a:xfrm>
            <a:off x="1158875" y="271463"/>
            <a:ext cx="10355263" cy="415925"/>
          </a:xfrm>
          <a:prstGeom prst="rect">
            <a:avLst/>
          </a:prstGeom>
        </p:spPr>
        <p:txBody>
          <a:bodyPr>
            <a:normAutofit fontScale="97500"/>
          </a:bodyPr>
          <a:lst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marL="0" marR="0" lvl="0" indent="0" algn="ctr" defTabSz="457200" rtl="0" eaLnBrk="1" fontAlgn="auto" latinLnBrk="0" hangingPunct="1">
              <a:lnSpc>
                <a:spcPct val="100000"/>
              </a:lnSpc>
              <a:spcBef>
                <a:spcPct val="0"/>
              </a:spcBef>
              <a:spcAft>
                <a:spcPts val="0"/>
              </a:spcAft>
              <a:buClrTx/>
              <a:buSzTx/>
              <a:buFontTx/>
              <a:buNone/>
              <a:tabLst/>
              <a:defRPr/>
            </a:pPr>
            <a:r>
              <a:rPr kumimoji="0" lang="fr-FR" sz="800" b="1" i="0" u="none" strike="noStrike" kern="1200" cap="none" spc="0" normalizeH="0" baseline="0" noProof="0" dirty="0">
                <a:ln>
                  <a:noFill/>
                </a:ln>
                <a:solidFill>
                  <a:prstClr val="black">
                    <a:lumMod val="85000"/>
                    <a:lumOff val="15000"/>
                  </a:prstClr>
                </a:solidFill>
                <a:effectLst/>
                <a:uLnTx/>
                <a:uFillTx/>
                <a:latin typeface="Century Gothic"/>
                <a:ea typeface="+mj-ea"/>
                <a:cs typeface="+mj-cs"/>
              </a:rPr>
              <a:t>LA MAITRISE D’ŒUVRE DE LA REVITALISATION DES ZONES INDUSTRIELLES DE BOUZNIKA ET HAD SOUALEM ET LEURS EXTENSIONS ET LE DEVELOPPEMENT D’UNE NOUVELLE ZONE INDUSTRIELLE A SAHEL LAKHYAYTA</a:t>
            </a:r>
          </a:p>
        </p:txBody>
      </p:sp>
      <p:pic>
        <p:nvPicPr>
          <p:cNvPr id="26628" name="Image 6">
            <a:extLst>
              <a:ext uri="{FF2B5EF4-FFF2-40B4-BE49-F238E27FC236}">
                <a16:creationId xmlns:a16="http://schemas.microsoft.com/office/drawing/2014/main" id="{0332D9FC-76E4-476D-81E2-155DBBCAC8DE}"/>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63600" y="234950"/>
            <a:ext cx="411163" cy="452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6629" name="Espace réservé du contenu 10">
            <a:extLst>
              <a:ext uri="{FF2B5EF4-FFF2-40B4-BE49-F238E27FC236}">
                <a16:creationId xmlns:a16="http://schemas.microsoft.com/office/drawing/2014/main" id="{56E091B0-1D70-4AE3-AE06-5DAF37E83EF1}"/>
              </a:ext>
            </a:extLst>
          </p:cNvPr>
          <p:cNvSpPr>
            <a:spLocks noGrp="1"/>
          </p:cNvSpPr>
          <p:nvPr>
            <p:ph idx="1"/>
          </p:nvPr>
        </p:nvSpPr>
        <p:spPr>
          <a:xfrm>
            <a:off x="752475" y="1695450"/>
            <a:ext cx="4198938" cy="1906588"/>
          </a:xfrm>
          <a:solidFill>
            <a:schemeClr val="bg1"/>
          </a:solidFill>
        </p:spPr>
        <p:txBody>
          <a:bodyPr/>
          <a:lstStyle/>
          <a:p>
            <a:pPr eaLnBrk="1" hangingPunct="1"/>
            <a:r>
              <a:rPr lang="fr-FR" altLang="fr-FR" sz="1600"/>
              <a:t>Construction du bassin de rétention</a:t>
            </a:r>
          </a:p>
          <a:p>
            <a:pPr eaLnBrk="1" hangingPunct="1">
              <a:buFont typeface="Wingdings" panose="05000000000000000000" pitchFamily="2" charset="2"/>
              <a:buChar char="§"/>
            </a:pPr>
            <a:r>
              <a:rPr lang="fr-FR" altLang="fr-FR" sz="1600"/>
              <a:t>Volume utile : 18 500 m</a:t>
            </a:r>
            <a:r>
              <a:rPr lang="fr-FR" altLang="fr-FR" sz="1600" baseline="30000"/>
              <a:t>3</a:t>
            </a:r>
          </a:p>
          <a:p>
            <a:pPr eaLnBrk="1" hangingPunct="1">
              <a:buFont typeface="Wingdings" panose="05000000000000000000" pitchFamily="2" charset="2"/>
              <a:buChar char="§"/>
            </a:pPr>
            <a:r>
              <a:rPr lang="fr-FR" altLang="fr-FR" sz="1600"/>
              <a:t>PHE : 135.30</a:t>
            </a:r>
          </a:p>
          <a:p>
            <a:pPr eaLnBrk="1" hangingPunct="1">
              <a:buFont typeface="Wingdings" panose="05000000000000000000" pitchFamily="2" charset="2"/>
              <a:buChar char="§"/>
            </a:pPr>
            <a:r>
              <a:rPr lang="fr-FR" altLang="fr-FR" sz="1600"/>
              <a:t>Cote radier : 132.30</a:t>
            </a:r>
          </a:p>
          <a:p>
            <a:pPr eaLnBrk="1" hangingPunct="1">
              <a:buFont typeface="Wingdings" panose="05000000000000000000" pitchFamily="2" charset="2"/>
              <a:buChar char="§"/>
            </a:pPr>
            <a:r>
              <a:rPr lang="fr-FR" altLang="fr-FR" sz="1600">
                <a:solidFill>
                  <a:schemeClr val="tx1"/>
                </a:solidFill>
              </a:rPr>
              <a:t>Surface évacué dans le bassin: 60 ha</a:t>
            </a:r>
          </a:p>
          <a:p>
            <a:pPr eaLnBrk="1" hangingPunct="1">
              <a:buFont typeface="Wingdings 3" panose="05040102010807070707" pitchFamily="18" charset="2"/>
              <a:buNone/>
            </a:pPr>
            <a:endParaRPr lang="fr-FR" altLang="fr-FR" sz="1600"/>
          </a:p>
          <a:p>
            <a:pPr eaLnBrk="1" hangingPunct="1">
              <a:buFont typeface="Wingdings 3" panose="05040102010807070707" pitchFamily="18" charset="2"/>
              <a:buNone/>
            </a:pPr>
            <a:endParaRPr lang="fr-FR" altLang="fr-FR" sz="1800"/>
          </a:p>
        </p:txBody>
      </p:sp>
      <p:sp>
        <p:nvSpPr>
          <p:cNvPr id="26630" name="Espace réservé du numéro de diapositive 1">
            <a:extLst>
              <a:ext uri="{FF2B5EF4-FFF2-40B4-BE49-F238E27FC236}">
                <a16:creationId xmlns:a16="http://schemas.microsoft.com/office/drawing/2014/main" id="{4C6C6AA4-1115-42EC-B20B-B4A7B059D0B6}"/>
              </a:ext>
            </a:extLst>
          </p:cNvPr>
          <p:cNvSpPr>
            <a:spLocks noGrp="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ts val="1000"/>
              </a:spcBef>
              <a:buClr>
                <a:schemeClr val="accent1"/>
              </a:buClr>
              <a:buFont typeface="Wingdings 3" panose="05040102010807070707" pitchFamily="18" charset="2"/>
              <a:buChar char=""/>
              <a:defRPr sz="3200">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marL="0" marR="0" lvl="0" indent="0" algn="r" defTabSz="457200" rtl="0" eaLnBrk="1" fontAlgn="base" latinLnBrk="0" hangingPunct="1">
              <a:lnSpc>
                <a:spcPct val="100000"/>
              </a:lnSpc>
              <a:spcBef>
                <a:spcPct val="0"/>
              </a:spcBef>
              <a:spcAft>
                <a:spcPct val="0"/>
              </a:spcAft>
              <a:buClrTx/>
              <a:buSzTx/>
              <a:buFontTx/>
              <a:buNone/>
              <a:tabLst/>
              <a:defRPr/>
            </a:pPr>
            <a:fld id="{B58A052F-0A4F-45B1-8AD3-9122B959FC77}" type="slidenum">
              <a:rPr kumimoji="0" lang="en-US" altLang="fr-FR" sz="2000" b="0" i="0" u="none" strike="noStrike" kern="1200" cap="none" spc="0" normalizeH="0" baseline="0" noProof="0" smtClean="0">
                <a:ln>
                  <a:noFill/>
                </a:ln>
                <a:solidFill>
                  <a:srgbClr val="FEFFFF"/>
                </a:solidFill>
                <a:effectLst/>
                <a:uLnTx/>
                <a:uFillTx/>
                <a:latin typeface="Century Gothic" panose="020B0502020202020204" pitchFamily="34" charset="0"/>
                <a:ea typeface="+mn-ea"/>
                <a:cs typeface="Arial" panose="020B0604020202020204" pitchFamily="34" charset="0"/>
              </a:rPr>
              <a:pPr marL="0" marR="0" lvl="0" indent="0" algn="r" defTabSz="457200" rtl="0" eaLnBrk="1" fontAlgn="base" latinLnBrk="0" hangingPunct="1">
                <a:lnSpc>
                  <a:spcPct val="100000"/>
                </a:lnSpc>
                <a:spcBef>
                  <a:spcPct val="0"/>
                </a:spcBef>
                <a:spcAft>
                  <a:spcPct val="0"/>
                </a:spcAft>
                <a:buClrTx/>
                <a:buSzTx/>
                <a:buFontTx/>
                <a:buNone/>
                <a:tabLst/>
                <a:defRPr/>
              </a:pPr>
              <a:t>9</a:t>
            </a:fld>
            <a:endParaRPr kumimoji="0" lang="en-US" altLang="fr-FR" sz="2000" b="0" i="0" u="none" strike="noStrike" kern="1200" cap="none" spc="0" normalizeH="0" baseline="0" noProof="0">
              <a:ln>
                <a:noFill/>
              </a:ln>
              <a:solidFill>
                <a:srgbClr val="FEFFFF"/>
              </a:solidFill>
              <a:effectLst/>
              <a:uLnTx/>
              <a:uFillTx/>
              <a:latin typeface="Century Gothic" panose="020B0502020202020204" pitchFamily="34" charset="0"/>
              <a:ea typeface="+mn-ea"/>
              <a:cs typeface="Arial" panose="020B0604020202020204" pitchFamily="34" charset="0"/>
            </a:endParaRPr>
          </a:p>
        </p:txBody>
      </p:sp>
      <p:pic>
        <p:nvPicPr>
          <p:cNvPr id="26631" name="Picture 2">
            <a:extLst>
              <a:ext uri="{FF2B5EF4-FFF2-40B4-BE49-F238E27FC236}">
                <a16:creationId xmlns:a16="http://schemas.microsoft.com/office/drawing/2014/main" id="{59AFCBA5-6931-4F38-B9AF-B15FBA127F3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389563" y="1662113"/>
            <a:ext cx="5805487" cy="4321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8" name="Tableau 7">
            <a:extLst>
              <a:ext uri="{FF2B5EF4-FFF2-40B4-BE49-F238E27FC236}">
                <a16:creationId xmlns:a16="http://schemas.microsoft.com/office/drawing/2014/main" id="{145AB70A-FA19-4A3A-A652-C504B3A90AF0}"/>
              </a:ext>
            </a:extLst>
          </p:cNvPr>
          <p:cNvGraphicFramePr>
            <a:graphicFrameLocks noGrp="1"/>
          </p:cNvGraphicFramePr>
          <p:nvPr/>
        </p:nvGraphicFramePr>
        <p:xfrm>
          <a:off x="752475" y="4084638"/>
          <a:ext cx="3990975" cy="1822459"/>
        </p:xfrm>
        <a:graphic>
          <a:graphicData uri="http://schemas.openxmlformats.org/drawingml/2006/table">
            <a:tbl>
              <a:tblPr firstRow="1" firstCol="1" bandRow="1">
                <a:tableStyleId>{5C22544A-7EE6-4342-B048-85BDC9FD1C3A}</a:tableStyleId>
              </a:tblPr>
              <a:tblGrid>
                <a:gridCol w="1926146">
                  <a:extLst>
                    <a:ext uri="{9D8B030D-6E8A-4147-A177-3AD203B41FA5}">
                      <a16:colId xmlns:a16="http://schemas.microsoft.com/office/drawing/2014/main" val="20000"/>
                    </a:ext>
                  </a:extLst>
                </a:gridCol>
                <a:gridCol w="2064829">
                  <a:extLst>
                    <a:ext uri="{9D8B030D-6E8A-4147-A177-3AD203B41FA5}">
                      <a16:colId xmlns:a16="http://schemas.microsoft.com/office/drawing/2014/main" val="20001"/>
                    </a:ext>
                  </a:extLst>
                </a:gridCol>
              </a:tblGrid>
              <a:tr h="326611">
                <a:tc>
                  <a:txBody>
                    <a:bodyPr/>
                    <a:lstStyle/>
                    <a:p>
                      <a:pPr algn="ctr" rtl="0" fontAlgn="ctr"/>
                      <a:r>
                        <a:rPr lang="fr-FR" sz="1100" u="none" strike="noStrike" dirty="0">
                          <a:effectLst/>
                        </a:rPr>
                        <a:t>Désignation</a:t>
                      </a:r>
                      <a:endParaRPr lang="fr-FR" sz="1100" b="1" i="0" u="none" strike="noStrike" dirty="0">
                        <a:solidFill>
                          <a:srgbClr val="FFFFFF"/>
                        </a:solidFill>
                        <a:effectLst/>
                        <a:latin typeface="Century Gothic" panose="020B0502020202020204" pitchFamily="34" charset="0"/>
                      </a:endParaRPr>
                    </a:p>
                  </a:txBody>
                  <a:tcPr marL="9524" marR="9524" marT="9520" marB="0" anchor="ctr"/>
                </a:tc>
                <a:tc>
                  <a:txBody>
                    <a:bodyPr/>
                    <a:lstStyle/>
                    <a:p>
                      <a:pPr algn="ctr" rtl="0" fontAlgn="ctr"/>
                      <a:r>
                        <a:rPr lang="fr-FR" sz="1100" u="none" strike="noStrike" dirty="0">
                          <a:effectLst/>
                        </a:rPr>
                        <a:t>Quantité</a:t>
                      </a:r>
                      <a:endParaRPr lang="fr-FR" sz="1100" b="1" i="0" u="none" strike="noStrike" dirty="0">
                        <a:solidFill>
                          <a:srgbClr val="FFFFFF"/>
                        </a:solidFill>
                        <a:effectLst/>
                        <a:latin typeface="Century Gothic" panose="020B0502020202020204" pitchFamily="34" charset="0"/>
                      </a:endParaRPr>
                    </a:p>
                  </a:txBody>
                  <a:tcPr marL="9524" marR="9524" marT="9520" marB="0" anchor="ctr"/>
                </a:tc>
                <a:extLst>
                  <a:ext uri="{0D108BD9-81ED-4DB2-BD59-A6C34878D82A}">
                    <a16:rowId xmlns:a16="http://schemas.microsoft.com/office/drawing/2014/main" val="10000"/>
                  </a:ext>
                </a:extLst>
              </a:tr>
              <a:tr h="342164">
                <a:tc>
                  <a:txBody>
                    <a:bodyPr/>
                    <a:lstStyle/>
                    <a:p>
                      <a:pPr algn="ctr" rtl="0" fontAlgn="ctr"/>
                      <a:r>
                        <a:rPr lang="fr-FR" sz="1300" b="0" u="none" strike="noStrike" dirty="0">
                          <a:effectLst/>
                        </a:rPr>
                        <a:t>Déblai (m3)</a:t>
                      </a:r>
                      <a:endParaRPr lang="fr-FR" sz="1300" b="0" i="0" u="none" strike="noStrike" dirty="0">
                        <a:solidFill>
                          <a:srgbClr val="FFFFFF"/>
                        </a:solidFill>
                        <a:effectLst/>
                        <a:latin typeface="Century Gothic" panose="020B0502020202020204" pitchFamily="34" charset="0"/>
                      </a:endParaRPr>
                    </a:p>
                  </a:txBody>
                  <a:tcPr marL="9524" marR="9524" marT="9520" marB="0" anchor="ctr"/>
                </a:tc>
                <a:tc>
                  <a:txBody>
                    <a:bodyPr/>
                    <a:lstStyle/>
                    <a:p>
                      <a:pPr algn="ctr" rtl="0" fontAlgn="ctr"/>
                      <a:r>
                        <a:rPr lang="fr-FR" sz="1600" b="0" i="0" u="none" strike="noStrike" dirty="0">
                          <a:solidFill>
                            <a:srgbClr val="000000"/>
                          </a:solidFill>
                          <a:effectLst/>
                          <a:latin typeface="Century Gothic" panose="020B0502020202020204" pitchFamily="34" charset="0"/>
                        </a:rPr>
                        <a:t>48</a:t>
                      </a:r>
                      <a:r>
                        <a:rPr lang="fr-FR" sz="1600" b="0" i="0" u="none" strike="noStrike" baseline="0" dirty="0">
                          <a:solidFill>
                            <a:srgbClr val="000000"/>
                          </a:solidFill>
                          <a:effectLst/>
                          <a:latin typeface="Century Gothic" panose="020B0502020202020204" pitchFamily="34" charset="0"/>
                        </a:rPr>
                        <a:t> </a:t>
                      </a:r>
                      <a:r>
                        <a:rPr lang="fr-FR" sz="1600" b="0" i="0" u="none" strike="noStrike" dirty="0">
                          <a:solidFill>
                            <a:srgbClr val="000000"/>
                          </a:solidFill>
                          <a:effectLst/>
                          <a:latin typeface="Century Gothic" panose="020B0502020202020204" pitchFamily="34" charset="0"/>
                        </a:rPr>
                        <a:t>100</a:t>
                      </a:r>
                    </a:p>
                  </a:txBody>
                  <a:tcPr marL="9524" marR="9524" marT="9520" marB="0" anchor="ctr"/>
                </a:tc>
                <a:extLst>
                  <a:ext uri="{0D108BD9-81ED-4DB2-BD59-A6C34878D82A}">
                    <a16:rowId xmlns:a16="http://schemas.microsoft.com/office/drawing/2014/main" val="10001"/>
                  </a:ext>
                </a:extLst>
              </a:tr>
              <a:tr h="405755">
                <a:tc>
                  <a:txBody>
                    <a:bodyPr/>
                    <a:lstStyle/>
                    <a:p>
                      <a:pPr algn="ctr" rtl="0" fontAlgn="ctr"/>
                      <a:r>
                        <a:rPr lang="fr-FR" sz="1300" b="0" u="none" strike="noStrike" dirty="0">
                          <a:effectLst/>
                        </a:rPr>
                        <a:t>Béton hydrofuge B25(m3)</a:t>
                      </a:r>
                      <a:endParaRPr lang="fr-FR" sz="1300" b="0" i="0" u="none" strike="noStrike" dirty="0">
                        <a:solidFill>
                          <a:srgbClr val="FFFFFF"/>
                        </a:solidFill>
                        <a:effectLst/>
                        <a:latin typeface="Century Gothic" panose="020B0502020202020204" pitchFamily="34" charset="0"/>
                      </a:endParaRPr>
                    </a:p>
                  </a:txBody>
                  <a:tcPr marL="9524" marR="9524" marT="9520" marB="0" anchor="ctr"/>
                </a:tc>
                <a:tc>
                  <a:txBody>
                    <a:bodyPr/>
                    <a:lstStyle/>
                    <a:p>
                      <a:pPr algn="ctr" rtl="0" fontAlgn="ctr"/>
                      <a:r>
                        <a:rPr lang="fr-FR" sz="1600" b="0" i="0" u="none" strike="noStrike" dirty="0">
                          <a:solidFill>
                            <a:srgbClr val="000000"/>
                          </a:solidFill>
                          <a:effectLst/>
                          <a:latin typeface="Century Gothic" panose="020B0502020202020204" pitchFamily="34" charset="0"/>
                        </a:rPr>
                        <a:t>110</a:t>
                      </a:r>
                    </a:p>
                  </a:txBody>
                  <a:tcPr marL="9524" marR="9524" marT="9520" marB="0" anchor="ctr"/>
                </a:tc>
                <a:extLst>
                  <a:ext uri="{0D108BD9-81ED-4DB2-BD59-A6C34878D82A}">
                    <a16:rowId xmlns:a16="http://schemas.microsoft.com/office/drawing/2014/main" val="10002"/>
                  </a:ext>
                </a:extLst>
              </a:tr>
              <a:tr h="405755">
                <a:tc>
                  <a:txBody>
                    <a:bodyPr/>
                    <a:lstStyle/>
                    <a:p>
                      <a:pPr algn="ctr" rtl="0" fontAlgn="ctr"/>
                      <a:r>
                        <a:rPr lang="fr-FR" sz="1300" b="0" u="none" strike="noStrike" dirty="0">
                          <a:effectLst/>
                        </a:rPr>
                        <a:t>Béton de propreté  (m3)</a:t>
                      </a:r>
                      <a:endParaRPr lang="fr-FR" sz="1300" b="0" i="0" u="none" strike="noStrike" dirty="0">
                        <a:solidFill>
                          <a:srgbClr val="FFFFFF"/>
                        </a:solidFill>
                        <a:effectLst/>
                        <a:latin typeface="Century Gothic" panose="020B0502020202020204" pitchFamily="34" charset="0"/>
                      </a:endParaRPr>
                    </a:p>
                  </a:txBody>
                  <a:tcPr marL="9524" marR="9524" marT="9520" marB="0" anchor="ctr"/>
                </a:tc>
                <a:tc>
                  <a:txBody>
                    <a:bodyPr/>
                    <a:lstStyle/>
                    <a:p>
                      <a:pPr algn="ctr" rtl="0" fontAlgn="ctr"/>
                      <a:r>
                        <a:rPr lang="fr-FR" sz="1600" b="0" i="0" u="none" strike="noStrike" dirty="0">
                          <a:solidFill>
                            <a:srgbClr val="000000"/>
                          </a:solidFill>
                          <a:effectLst/>
                          <a:latin typeface="Century Gothic" panose="020B0502020202020204" pitchFamily="34" charset="0"/>
                        </a:rPr>
                        <a:t>35</a:t>
                      </a:r>
                    </a:p>
                  </a:txBody>
                  <a:tcPr marL="9524" marR="9524" marT="9520" marB="0" anchor="ctr"/>
                </a:tc>
                <a:extLst>
                  <a:ext uri="{0D108BD9-81ED-4DB2-BD59-A6C34878D82A}">
                    <a16:rowId xmlns:a16="http://schemas.microsoft.com/office/drawing/2014/main" val="10003"/>
                  </a:ext>
                </a:extLst>
              </a:tr>
              <a:tr h="342164">
                <a:tc>
                  <a:txBody>
                    <a:bodyPr/>
                    <a:lstStyle/>
                    <a:p>
                      <a:pPr algn="ctr" rtl="0" fontAlgn="ctr"/>
                      <a:r>
                        <a:rPr lang="fr-FR" sz="1300" b="0" u="none" strike="noStrike" dirty="0">
                          <a:effectLst/>
                        </a:rPr>
                        <a:t>Clôture grillagée (ml)</a:t>
                      </a:r>
                      <a:endParaRPr lang="fr-FR" sz="1300" b="0" i="0" u="none" strike="noStrike" dirty="0">
                        <a:solidFill>
                          <a:srgbClr val="FFFFFF"/>
                        </a:solidFill>
                        <a:effectLst/>
                        <a:latin typeface="Century Gothic" panose="020B0502020202020204" pitchFamily="34" charset="0"/>
                      </a:endParaRPr>
                    </a:p>
                  </a:txBody>
                  <a:tcPr marL="9524" marR="9524" marT="9520" marB="0" anchor="ctr"/>
                </a:tc>
                <a:tc>
                  <a:txBody>
                    <a:bodyPr/>
                    <a:lstStyle/>
                    <a:p>
                      <a:pPr algn="ctr" rtl="0" fontAlgn="ctr"/>
                      <a:r>
                        <a:rPr lang="fr-FR" sz="1600" b="0" i="0" u="none" strike="noStrike" dirty="0">
                          <a:solidFill>
                            <a:srgbClr val="000000"/>
                          </a:solidFill>
                          <a:effectLst/>
                          <a:latin typeface="Century Gothic" panose="020B0502020202020204" pitchFamily="34" charset="0"/>
                        </a:rPr>
                        <a:t>500</a:t>
                      </a:r>
                    </a:p>
                  </a:txBody>
                  <a:tcPr marL="9524" marR="9524" marT="9520" marB="0" anchor="ctr"/>
                </a:tc>
                <a:extLst>
                  <a:ext uri="{0D108BD9-81ED-4DB2-BD59-A6C34878D82A}">
                    <a16:rowId xmlns:a16="http://schemas.microsoft.com/office/drawing/2014/main" val="10004"/>
                  </a:ext>
                </a:extLst>
              </a:tr>
            </a:tbl>
          </a:graphicData>
        </a:graphic>
      </p:graphicFrame>
      <p:sp>
        <p:nvSpPr>
          <p:cNvPr id="26652" name="Rectangle 8">
            <a:extLst>
              <a:ext uri="{FF2B5EF4-FFF2-40B4-BE49-F238E27FC236}">
                <a16:creationId xmlns:a16="http://schemas.microsoft.com/office/drawing/2014/main" id="{E895BA5A-3423-42FB-98F4-5C7B429685E8}"/>
              </a:ext>
            </a:extLst>
          </p:cNvPr>
          <p:cNvSpPr>
            <a:spLocks noChangeArrowheads="1"/>
          </p:cNvSpPr>
          <p:nvPr/>
        </p:nvSpPr>
        <p:spPr bwMode="auto">
          <a:xfrm>
            <a:off x="1587500" y="3617913"/>
            <a:ext cx="198755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ts val="1000"/>
              </a:spcBef>
              <a:buClr>
                <a:schemeClr val="accent1"/>
              </a:buClr>
              <a:buFont typeface="Wingdings 3" panose="05040102010807070707" pitchFamily="18" charset="2"/>
              <a:buChar char=""/>
              <a:defRPr sz="3200">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marL="0" marR="0" lvl="0" indent="0" algn="l" defTabSz="457200" rtl="0" eaLnBrk="1" fontAlgn="base" latinLnBrk="0" hangingPunct="1">
              <a:lnSpc>
                <a:spcPct val="100000"/>
              </a:lnSpc>
              <a:spcBef>
                <a:spcPct val="0"/>
              </a:spcBef>
              <a:spcAft>
                <a:spcPct val="0"/>
              </a:spcAft>
              <a:buClrTx/>
              <a:buSzTx/>
              <a:buFontTx/>
              <a:buNone/>
              <a:tabLst/>
              <a:defRPr/>
            </a:pPr>
            <a:r>
              <a:rPr kumimoji="0" lang="fr-FR" altLang="fr-FR" sz="1600" b="0" i="0" u="sng"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rPr>
              <a:t>Volume des travaux</a:t>
            </a:r>
          </a:p>
        </p:txBody>
      </p:sp>
    </p:spTree>
  </p:cSld>
  <p:clrMapOvr>
    <a:masterClrMapping/>
  </p:clrMapOvr>
</p:sld>
</file>

<file path=ppt/theme/_rels/theme3.xml.rels><?xml version="1.0" encoding="UTF-8" standalone="yes"?>
<Relationships xmlns="http://schemas.openxmlformats.org/package/2006/relationships"><Relationship Id="rId1" Type="http://schemas.openxmlformats.org/officeDocument/2006/relationships/image" Target="../media/image3.jpeg"/></Relationships>
</file>

<file path=ppt/theme/theme1.xml><?xml version="1.0" encoding="utf-8"?>
<a:theme xmlns:a="http://schemas.openxmlformats.org/drawingml/2006/main" name="1_Custom Design - Showeet">
  <a:themeElements>
    <a:clrScheme name="Orange rouge">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Corbel">
      <a:majorFont>
        <a:latin typeface="Corbel" panose="020B0503020204020204"/>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panose="020B0503020204020204"/>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ITLES">
  <a:themeElements>
    <a:clrScheme name="11">
      <a:dk1>
        <a:sysClr val="windowText" lastClr="000000"/>
      </a:dk1>
      <a:lt1>
        <a:sysClr val="window" lastClr="FFFFFF"/>
      </a:lt1>
      <a:dk2>
        <a:srgbClr val="44546A"/>
      </a:dk2>
      <a:lt2>
        <a:srgbClr val="E7E6E6"/>
      </a:lt2>
      <a:accent1>
        <a:srgbClr val="2980B9"/>
      </a:accent1>
      <a:accent2>
        <a:srgbClr val="16A085"/>
      </a:accent2>
      <a:accent3>
        <a:srgbClr val="9BBB59"/>
      </a:accent3>
      <a:accent4>
        <a:srgbClr val="F39C12"/>
      </a:accent4>
      <a:accent5>
        <a:srgbClr val="C0392B"/>
      </a:accent5>
      <a:accent6>
        <a:srgbClr val="2C3F50"/>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Integral">
  <a:themeElements>
    <a:clrScheme name="Integral">
      <a:dk1>
        <a:sysClr val="windowText" lastClr="000000"/>
      </a:dk1>
      <a:lt1>
        <a:sysClr val="window" lastClr="FFFFFF"/>
      </a:lt1>
      <a:dk2>
        <a:srgbClr val="335B74"/>
      </a:dk2>
      <a:lt2>
        <a:srgbClr val="DFE3E5"/>
      </a:lt2>
      <a:accent1>
        <a:srgbClr val="1CADE4"/>
      </a:accent1>
      <a:accent2>
        <a:srgbClr val="2683C6"/>
      </a:accent2>
      <a:accent3>
        <a:srgbClr val="27CED7"/>
      </a:accent3>
      <a:accent4>
        <a:srgbClr val="42BA97"/>
      </a:accent4>
      <a:accent5>
        <a:srgbClr val="3E8853"/>
      </a:accent5>
      <a:accent6>
        <a:srgbClr val="62A39F"/>
      </a:accent6>
      <a:hlink>
        <a:srgbClr val="6B9F25"/>
      </a:hlink>
      <a:folHlink>
        <a:srgbClr val="B26B02"/>
      </a:folHlink>
    </a:clrScheme>
    <a:fontScheme name="Integral">
      <a:majorFont>
        <a:latin typeface="Tw Cen MT Condensed" panose="020B0606020104020203"/>
        <a:ea typeface=""/>
        <a:cs typeface=""/>
        <a:font script="Grek" typeface="Calibri"/>
        <a:font script="Cyrl" typeface="Calibri"/>
        <a:font script="Jpan" typeface="メイリオ"/>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w Cen MT" panose="020B0602020104020603"/>
        <a:ea typeface=""/>
        <a:cs typeface=""/>
        <a:font script="Grek" typeface="Calibri"/>
        <a:font script="Cyrl" typeface="Calibri"/>
        <a:font script="Jpan" typeface="メイリオ"/>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Integral">
      <a:fillStyleLst>
        <a:solidFill>
          <a:schemeClr val="phClr"/>
        </a:solidFill>
        <a:gradFill rotWithShape="1">
          <a:gsLst>
            <a:gs pos="0">
              <a:schemeClr val="phClr">
                <a:tint val="83000"/>
                <a:satMod val="100000"/>
                <a:lumMod val="100000"/>
              </a:schemeClr>
            </a:gs>
            <a:gs pos="100000">
              <a:schemeClr val="phClr">
                <a:tint val="61000"/>
                <a:satMod val="150000"/>
                <a:lumMod val="100000"/>
              </a:schemeClr>
            </a:gs>
          </a:gsLst>
          <a:path path="circle">
            <a:fillToRect l="100000" t="100000" r="100000" b="100000"/>
          </a:path>
        </a:gradFill>
        <a:gradFill rotWithShape="1">
          <a:gsLst>
            <a:gs pos="0">
              <a:schemeClr val="phClr">
                <a:tint val="100000"/>
                <a:shade val="85000"/>
                <a:satMod val="100000"/>
                <a:lumMod val="100000"/>
              </a:schemeClr>
            </a:gs>
            <a:gs pos="100000">
              <a:schemeClr val="phClr">
                <a:tint val="90000"/>
                <a:shade val="100000"/>
                <a:satMod val="150000"/>
                <a:lumMod val="100000"/>
              </a:schemeClr>
            </a:gs>
          </a:gsLst>
          <a:path path="circle">
            <a:fillToRect l="100000" t="100000" r="100000" b="100000"/>
          </a:path>
        </a:gradFill>
      </a:fillStyleLst>
      <a:lnStyleLst>
        <a:ln w="9525" cap="flat" cmpd="sng" algn="ctr">
          <a:solidFill>
            <a:schemeClr val="phClr"/>
          </a:solidFill>
          <a:prstDash val="solid"/>
        </a:ln>
        <a:ln w="15875"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50800" dist="12700" dir="5400000" algn="ctr" rotWithShape="0">
              <a:srgbClr val="000000">
                <a:alpha val="50000"/>
              </a:srgbClr>
            </a:outerShdw>
          </a:effectLst>
        </a:effectStyle>
        <a:effectStyle>
          <a:effectLst>
            <a:outerShdw blurRad="76200" dist="25400" dir="5400000" algn="ctr" rotWithShape="0">
              <a:srgbClr val="000000">
                <a:alpha val="60000"/>
              </a:srgbClr>
            </a:outerShdw>
          </a:effectLst>
          <a:scene3d>
            <a:camera prst="orthographicFront">
              <a:rot lat="0" lon="0" rev="0"/>
            </a:camera>
            <a:lightRig rig="flat" dir="t">
              <a:rot lat="0" lon="0" rev="3600000"/>
            </a:lightRig>
          </a:scene3d>
          <a:sp3d contourW="12700" prstMaterial="flat">
            <a:bevelT w="38100" h="44450" prst="angle"/>
            <a:contourClr>
              <a:schemeClr val="phClr">
                <a:shade val="35000"/>
                <a:satMod val="160000"/>
              </a:schemeClr>
            </a:contourClr>
          </a:sp3d>
        </a:effectStyle>
      </a:effectStyleLst>
      <a:bgFillStyleLst>
        <a:solidFill>
          <a:schemeClr val="phClr"/>
        </a:solidFill>
        <a:solidFill>
          <a:schemeClr val="phClr">
            <a:tint val="95000"/>
            <a:shade val="85000"/>
            <a:satMod val="125000"/>
          </a:schemeClr>
        </a:solidFill>
        <a:blipFill rotWithShape="1">
          <a:blip xmlns:r="http://schemas.openxmlformats.org/officeDocument/2006/relationships" r:embed="rId1">
            <a:duotone>
              <a:schemeClr val="phClr">
                <a:tint val="95000"/>
                <a:shade val="74000"/>
                <a:satMod val="230000"/>
              </a:schemeClr>
              <a:schemeClr val="phClr">
                <a:tint val="92000"/>
                <a:shade val="69000"/>
                <a:satMod val="250000"/>
              </a:schemeClr>
            </a:duotone>
          </a:blip>
          <a:tile tx="0" ty="0" sx="40000" sy="40000" flip="none" algn="tl"/>
        </a:blipFill>
      </a:bgFillStyleLst>
    </a:fmtScheme>
  </a:themeElements>
  <a:objectDefaults/>
  <a:extraClrSchemeLst/>
  <a:extLst>
    <a:ext uri="{05A4C25C-085E-4340-85A3-A5531E510DB2}">
      <thm15:themeFamily xmlns:thm15="http://schemas.microsoft.com/office/thememl/2012/main" name="Integral" id="{3577F8C9-A904-41D8-97D2-FD898F53F20E}" vid="{682D6EBE-8D36-4FF2-9DB3-F3D8D7B6715D}"/>
    </a:ext>
  </a:extLst>
</a:theme>
</file>

<file path=ppt/theme/theme4.xml><?xml version="1.0" encoding="utf-8"?>
<a:theme xmlns:a="http://schemas.openxmlformats.org/drawingml/2006/main" name="Brin">
  <a:themeElements>
    <a:clrScheme name="Wisp">
      <a:dk1>
        <a:sysClr val="windowText" lastClr="000000"/>
      </a:dk1>
      <a:lt1>
        <a:sysClr val="window" lastClr="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Wisp">
      <a:majorFont>
        <a:latin typeface="Century Gothic"/>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isp">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24B1A44C-C006-48B2-A4D7-E5549B3D8CD4}"/>
    </a:ext>
  </a:extLst>
</a:theme>
</file>

<file path=ppt/theme/theme5.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6009</TotalTime>
  <Words>7298</Words>
  <Application>Microsoft Office PowerPoint</Application>
  <PresentationFormat>Grand écran</PresentationFormat>
  <Paragraphs>1267</Paragraphs>
  <Slides>73</Slides>
  <Notes>8</Notes>
  <HiddenSlides>0</HiddenSlides>
  <MMClips>0</MMClips>
  <ScaleCrop>false</ScaleCrop>
  <HeadingPairs>
    <vt:vector size="6" baseType="variant">
      <vt:variant>
        <vt:lpstr>Polices utilisées</vt:lpstr>
      </vt:variant>
      <vt:variant>
        <vt:i4>14</vt:i4>
      </vt:variant>
      <vt:variant>
        <vt:lpstr>Thème</vt:lpstr>
      </vt:variant>
      <vt:variant>
        <vt:i4>4</vt:i4>
      </vt:variant>
      <vt:variant>
        <vt:lpstr>Titres des diapositives</vt:lpstr>
      </vt:variant>
      <vt:variant>
        <vt:i4>73</vt:i4>
      </vt:variant>
    </vt:vector>
  </HeadingPairs>
  <TitlesOfParts>
    <vt:vector size="91" baseType="lpstr">
      <vt:lpstr>Arial</vt:lpstr>
      <vt:lpstr>Berlin Sans FB Demi</vt:lpstr>
      <vt:lpstr>Calibri</vt:lpstr>
      <vt:lpstr>Calibri Light</vt:lpstr>
      <vt:lpstr>Century Gothic</vt:lpstr>
      <vt:lpstr>Corbel</vt:lpstr>
      <vt:lpstr>Roboto</vt:lpstr>
      <vt:lpstr>Sakkal Majalla</vt:lpstr>
      <vt:lpstr>Times New Roman</vt:lpstr>
      <vt:lpstr>Trebuchet MS</vt:lpstr>
      <vt:lpstr>Tw Cen MT</vt:lpstr>
      <vt:lpstr>Tw Cen MT Condensed</vt:lpstr>
      <vt:lpstr>Wingdings</vt:lpstr>
      <vt:lpstr>Wingdings 3</vt:lpstr>
      <vt:lpstr>1_Custom Design - Showeet</vt:lpstr>
      <vt:lpstr>TITLES</vt:lpstr>
      <vt:lpstr>Integral</vt:lpstr>
      <vt:lpstr>Brin</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MERCI Commentaires et Discussion</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vector>
  </TitlesOfParts>
  <Company>Hewlett-Packard Company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Samira Mizbar</dc:creator>
  <cp:lastModifiedBy>Salaheddine Belhassane</cp:lastModifiedBy>
  <cp:revision>414</cp:revision>
  <cp:lastPrinted>2019-01-22T17:51:58Z</cp:lastPrinted>
  <dcterms:created xsi:type="dcterms:W3CDTF">2018-11-07T12:00:03Z</dcterms:created>
  <dcterms:modified xsi:type="dcterms:W3CDTF">2020-08-13T10:08:02Z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name="NXPowerLiteLastOptimized" pid="2">
    <vt:lpwstr>2748388</vt:lpwstr>
  </property>
  <property fmtid="{D5CDD505-2E9C-101B-9397-08002B2CF9AE}" name="NXPowerLiteSettings" pid="3">
    <vt:lpwstr>C7000400038000</vt:lpwstr>
  </property>
  <property fmtid="{D5CDD505-2E9C-101B-9397-08002B2CF9AE}" name="NXPowerLiteVersion" pid="4">
    <vt:lpwstr>S9.0.1</vt:lpwstr>
  </property>
</Properties>
</file>